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00.xml" ContentType="application/vnd.openxmlformats-officedocument.presentationml.slide+xml"/>
  <Override PartName="/ppt/slides/slide3301.xml" ContentType="application/vnd.openxmlformats-officedocument.presentationml.slide+xml"/>
  <Override PartName="/ppt/slides/slide3302.xml" ContentType="application/vnd.openxmlformats-officedocument.presentationml.slide+xml"/>
  <Override PartName="/ppt/slides/slide3303.xml" ContentType="application/vnd.openxmlformats-officedocument.presentationml.slide+xml"/>
  <Override PartName="/ppt/slides/slide3304.xml" ContentType="application/vnd.openxmlformats-officedocument.presentationml.slide+xml"/>
  <Override PartName="/ppt/slides/slide3305.xml" ContentType="application/vnd.openxmlformats-officedocument.presentationml.slide+xml"/>
  <Override PartName="/ppt/slides/slide3306.xml" ContentType="application/vnd.openxmlformats-officedocument.presentationml.slide+xml"/>
  <Override PartName="/ppt/slides/slide3307.xml" ContentType="application/vnd.openxmlformats-officedocument.presentationml.slide+xml"/>
  <Override PartName="/ppt/slides/slide3308.xml" ContentType="application/vnd.openxmlformats-officedocument.presentationml.slide+xml"/>
  <Override PartName="/ppt/slides/slide3309.xml" ContentType="application/vnd.openxmlformats-officedocument.presentationml.slide+xml"/>
  <Override PartName="/ppt/slides/slide331.xml" ContentType="application/vnd.openxmlformats-officedocument.presentationml.slide+xml"/>
  <Override PartName="/ppt/slides/slide3310.xml" ContentType="application/vnd.openxmlformats-officedocument.presentationml.slide+xml"/>
  <Override PartName="/ppt/slides/slide3311.xml" ContentType="application/vnd.openxmlformats-officedocument.presentationml.slide+xml"/>
  <Override PartName="/ppt/slides/slide3312.xml" ContentType="application/vnd.openxmlformats-officedocument.presentationml.slide+xml"/>
  <Override PartName="/ppt/slides/slide3313.xml" ContentType="application/vnd.openxmlformats-officedocument.presentationml.slide+xml"/>
  <Override PartName="/ppt/slides/slide3314.xml" ContentType="application/vnd.openxmlformats-officedocument.presentationml.slide+xml"/>
  <Override PartName="/ppt/slides/slide3315.xml" ContentType="application/vnd.openxmlformats-officedocument.presentationml.slide+xml"/>
  <Override PartName="/ppt/slides/slide3316.xml" ContentType="application/vnd.openxmlformats-officedocument.presentationml.slide+xml"/>
  <Override PartName="/ppt/slides/slide3317.xml" ContentType="application/vnd.openxmlformats-officedocument.presentationml.slide+xml"/>
  <Override PartName="/ppt/slides/slide3318.xml" ContentType="application/vnd.openxmlformats-officedocument.presentationml.slide+xml"/>
  <Override PartName="/ppt/slides/slide3319.xml" ContentType="application/vnd.openxmlformats-officedocument.presentationml.slide+xml"/>
  <Override PartName="/ppt/slides/slide332.xml" ContentType="application/vnd.openxmlformats-officedocument.presentationml.slide+xml"/>
  <Override PartName="/ppt/slides/slide3320.xml" ContentType="application/vnd.openxmlformats-officedocument.presentationml.slide+xml"/>
  <Override PartName="/ppt/slides/slide3321.xml" ContentType="application/vnd.openxmlformats-officedocument.presentationml.slide+xml"/>
  <Override PartName="/ppt/slides/slide3322.xml" ContentType="application/vnd.openxmlformats-officedocument.presentationml.slide+xml"/>
  <Override PartName="/ppt/slides/slide3323.xml" ContentType="application/vnd.openxmlformats-officedocument.presentationml.slide+xml"/>
  <Override PartName="/ppt/slides/slide3324.xml" ContentType="application/vnd.openxmlformats-officedocument.presentationml.slide+xml"/>
  <Override PartName="/ppt/slides/slide3325.xml" ContentType="application/vnd.openxmlformats-officedocument.presentationml.slide+xml"/>
  <Override PartName="/ppt/slides/slide3326.xml" ContentType="application/vnd.openxmlformats-officedocument.presentationml.slide+xml"/>
  <Override PartName="/ppt/slides/slide3327.xml" ContentType="application/vnd.openxmlformats-officedocument.presentationml.slide+xml"/>
  <Override PartName="/ppt/slides/slide3328.xml" ContentType="application/vnd.openxmlformats-officedocument.presentationml.slide+xml"/>
  <Override PartName="/ppt/slides/slide3329.xml" ContentType="application/vnd.openxmlformats-officedocument.presentationml.slide+xml"/>
  <Override PartName="/ppt/slides/slide333.xml" ContentType="application/vnd.openxmlformats-officedocument.presentationml.slide+xml"/>
  <Override PartName="/ppt/slides/slide3330.xml" ContentType="application/vnd.openxmlformats-officedocument.presentationml.slide+xml"/>
  <Override PartName="/ppt/slides/slide3331.xml" ContentType="application/vnd.openxmlformats-officedocument.presentationml.slide+xml"/>
  <Override PartName="/ppt/slides/slide3332.xml" ContentType="application/vnd.openxmlformats-officedocument.presentationml.slide+xml"/>
  <Override PartName="/ppt/slides/slide3333.xml" ContentType="application/vnd.openxmlformats-officedocument.presentationml.slide+xml"/>
  <Override PartName="/ppt/slides/slide3334.xml" ContentType="application/vnd.openxmlformats-officedocument.presentationml.slide+xml"/>
  <Override PartName="/ppt/slides/slide3335.xml" ContentType="application/vnd.openxmlformats-officedocument.presentationml.slide+xml"/>
  <Override PartName="/ppt/slides/slide3336.xml" ContentType="application/vnd.openxmlformats-officedocument.presentationml.slide+xml"/>
  <Override PartName="/ppt/slides/slide3337.xml" ContentType="application/vnd.openxmlformats-officedocument.presentationml.slide+xml"/>
  <Override PartName="/ppt/slides/slide3338.xml" ContentType="application/vnd.openxmlformats-officedocument.presentationml.slide+xml"/>
  <Override PartName="/ppt/slides/slide3339.xml" ContentType="application/vnd.openxmlformats-officedocument.presentationml.slide+xml"/>
  <Override PartName="/ppt/slides/slide334.xml" ContentType="application/vnd.openxmlformats-officedocument.presentationml.slide+xml"/>
  <Override PartName="/ppt/slides/slide3340.xml" ContentType="application/vnd.openxmlformats-officedocument.presentationml.slide+xml"/>
  <Override PartName="/ppt/slides/slide3341.xml" ContentType="application/vnd.openxmlformats-officedocument.presentationml.slide+xml"/>
  <Override PartName="/ppt/slides/slide3342.xml" ContentType="application/vnd.openxmlformats-officedocument.presentationml.slide+xml"/>
  <Override PartName="/ppt/slides/slide3343.xml" ContentType="application/vnd.openxmlformats-officedocument.presentationml.slide+xml"/>
  <Override PartName="/ppt/slides/slide3344.xml" ContentType="application/vnd.openxmlformats-officedocument.presentationml.slide+xml"/>
  <Override PartName="/ppt/slides/slide3345.xml" ContentType="application/vnd.openxmlformats-officedocument.presentationml.slide+xml"/>
  <Override PartName="/ppt/slides/slide3346.xml" ContentType="application/vnd.openxmlformats-officedocument.presentationml.slide+xml"/>
  <Override PartName="/ppt/slides/slide3347.xml" ContentType="application/vnd.openxmlformats-officedocument.presentationml.slide+xml"/>
  <Override PartName="/ppt/slides/slide3348.xml" ContentType="application/vnd.openxmlformats-officedocument.presentationml.slide+xml"/>
  <Override PartName="/ppt/slides/slide3349.xml" ContentType="application/vnd.openxmlformats-officedocument.presentationml.slide+xml"/>
  <Override PartName="/ppt/slides/slide335.xml" ContentType="application/vnd.openxmlformats-officedocument.presentationml.slide+xml"/>
  <Override PartName="/ppt/slides/slide3350.xml" ContentType="application/vnd.openxmlformats-officedocument.presentationml.slide+xml"/>
  <Override PartName="/ppt/slides/slide3351.xml" ContentType="application/vnd.openxmlformats-officedocument.presentationml.slide+xml"/>
  <Override PartName="/ppt/slides/slide3352.xml" ContentType="application/vnd.openxmlformats-officedocument.presentationml.slide+xml"/>
  <Override PartName="/ppt/slides/slide3353.xml" ContentType="application/vnd.openxmlformats-officedocument.presentationml.slide+xml"/>
  <Override PartName="/ppt/slides/slide3354.xml" ContentType="application/vnd.openxmlformats-officedocument.presentationml.slide+xml"/>
  <Override PartName="/ppt/slides/slide3355.xml" ContentType="application/vnd.openxmlformats-officedocument.presentationml.slide+xml"/>
  <Override PartName="/ppt/slides/slide3356.xml" ContentType="application/vnd.openxmlformats-officedocument.presentationml.slide+xml"/>
  <Override PartName="/ppt/slides/slide3357.xml" ContentType="application/vnd.openxmlformats-officedocument.presentationml.slide+xml"/>
  <Override PartName="/ppt/slides/slide3358.xml" ContentType="application/vnd.openxmlformats-officedocument.presentationml.slide+xml"/>
  <Override PartName="/ppt/slides/slide3359.xml" ContentType="application/vnd.openxmlformats-officedocument.presentationml.slide+xml"/>
  <Override PartName="/ppt/slides/slide336.xml" ContentType="application/vnd.openxmlformats-officedocument.presentationml.slide+xml"/>
  <Override PartName="/ppt/slides/slide3360.xml" ContentType="application/vnd.openxmlformats-officedocument.presentationml.slide+xml"/>
  <Override PartName="/ppt/slides/slide3361.xml" ContentType="application/vnd.openxmlformats-officedocument.presentationml.slide+xml"/>
  <Override PartName="/ppt/slides/slide3362.xml" ContentType="application/vnd.openxmlformats-officedocument.presentationml.slide+xml"/>
  <Override PartName="/ppt/slides/slide3363.xml" ContentType="application/vnd.openxmlformats-officedocument.presentationml.slide+xml"/>
  <Override PartName="/ppt/slides/slide3364.xml" ContentType="application/vnd.openxmlformats-officedocument.presentationml.slide+xml"/>
  <Override PartName="/ppt/slides/slide3365.xml" ContentType="application/vnd.openxmlformats-officedocument.presentationml.slide+xml"/>
  <Override PartName="/ppt/slides/slide3366.xml" ContentType="application/vnd.openxmlformats-officedocument.presentationml.slide+xml"/>
  <Override PartName="/ppt/slides/slide3367.xml" ContentType="application/vnd.openxmlformats-officedocument.presentationml.slide+xml"/>
  <Override PartName="/ppt/slides/slide3368.xml" ContentType="application/vnd.openxmlformats-officedocument.presentationml.slide+xml"/>
  <Override PartName="/ppt/slides/slide3369.xml" ContentType="application/vnd.openxmlformats-officedocument.presentationml.slide+xml"/>
  <Override PartName="/ppt/slides/slide337.xml" ContentType="application/vnd.openxmlformats-officedocument.presentationml.slide+xml"/>
  <Override PartName="/ppt/slides/slide3370.xml" ContentType="application/vnd.openxmlformats-officedocument.presentationml.slide+xml"/>
  <Override PartName="/ppt/slides/slide3371.xml" ContentType="application/vnd.openxmlformats-officedocument.presentationml.slide+xml"/>
  <Override PartName="/ppt/slides/slide3372.xml" ContentType="application/vnd.openxmlformats-officedocument.presentationml.slide+xml"/>
  <Override PartName="/ppt/slides/slide3373.xml" ContentType="application/vnd.openxmlformats-officedocument.presentationml.slide+xml"/>
  <Override PartName="/ppt/slides/slide3374.xml" ContentType="application/vnd.openxmlformats-officedocument.presentationml.slide+xml"/>
  <Override PartName="/ppt/slides/slide3375.xml" ContentType="application/vnd.openxmlformats-officedocument.presentationml.slide+xml"/>
  <Override PartName="/ppt/slides/slide3376.xml" ContentType="application/vnd.openxmlformats-officedocument.presentationml.slide+xml"/>
  <Override PartName="/ppt/slides/slide3377.xml" ContentType="application/vnd.openxmlformats-officedocument.presentationml.slide+xml"/>
  <Override PartName="/ppt/slides/slide3378.xml" ContentType="application/vnd.openxmlformats-officedocument.presentationml.slide+xml"/>
  <Override PartName="/ppt/slides/slide3379.xml" ContentType="application/vnd.openxmlformats-officedocument.presentationml.slide+xml"/>
  <Override PartName="/ppt/slides/slide338.xml" ContentType="application/vnd.openxmlformats-officedocument.presentationml.slide+xml"/>
  <Override PartName="/ppt/slides/slide3380.xml" ContentType="application/vnd.openxmlformats-officedocument.presentationml.slide+xml"/>
  <Override PartName="/ppt/slides/slide3381.xml" ContentType="application/vnd.openxmlformats-officedocument.presentationml.slide+xml"/>
  <Override PartName="/ppt/slides/slide3382.xml" ContentType="application/vnd.openxmlformats-officedocument.presentationml.slide+xml"/>
  <Override PartName="/ppt/slides/slide3383.xml" ContentType="application/vnd.openxmlformats-officedocument.presentationml.slide+xml"/>
  <Override PartName="/ppt/slides/slide3384.xml" ContentType="application/vnd.openxmlformats-officedocument.presentationml.slide+xml"/>
  <Override PartName="/ppt/slides/slide3385.xml" ContentType="application/vnd.openxmlformats-officedocument.presentationml.slide+xml"/>
  <Override PartName="/ppt/slides/slide3386.xml" ContentType="application/vnd.openxmlformats-officedocument.presentationml.slide+xml"/>
  <Override PartName="/ppt/slides/slide3387.xml" ContentType="application/vnd.openxmlformats-officedocument.presentationml.slide+xml"/>
  <Override PartName="/ppt/slides/slide3388.xml" ContentType="application/vnd.openxmlformats-officedocument.presentationml.slide+xml"/>
  <Override PartName="/ppt/slides/slide3389.xml" ContentType="application/vnd.openxmlformats-officedocument.presentationml.slide+xml"/>
  <Override PartName="/ppt/slides/slide339.xml" ContentType="application/vnd.openxmlformats-officedocument.presentationml.slide+xml"/>
  <Override PartName="/ppt/slides/slide3390.xml" ContentType="application/vnd.openxmlformats-officedocument.presentationml.slide+xml"/>
  <Override PartName="/ppt/slides/slide3391.xml" ContentType="application/vnd.openxmlformats-officedocument.presentationml.slide+xml"/>
  <Override PartName="/ppt/slides/slide3392.xml" ContentType="application/vnd.openxmlformats-officedocument.presentationml.slide+xml"/>
  <Override PartName="/ppt/slides/slide3393.xml" ContentType="application/vnd.openxmlformats-officedocument.presentationml.slide+xml"/>
  <Override PartName="/ppt/slides/slide3394.xml" ContentType="application/vnd.openxmlformats-officedocument.presentationml.slide+xml"/>
  <Override PartName="/ppt/slides/slide3395.xml" ContentType="application/vnd.openxmlformats-officedocument.presentationml.slide+xml"/>
  <Override PartName="/ppt/slides/slide3396.xml" ContentType="application/vnd.openxmlformats-officedocument.presentationml.slide+xml"/>
  <Override PartName="/ppt/slides/slide3397.xml" ContentType="application/vnd.openxmlformats-officedocument.presentationml.slide+xml"/>
  <Override PartName="/ppt/slides/slide3398.xml" ContentType="application/vnd.openxmlformats-officedocument.presentationml.slide+xml"/>
  <Override PartName="/ppt/slides/slide339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00.xml" ContentType="application/vnd.openxmlformats-officedocument.presentationml.slide+xml"/>
  <Override PartName="/ppt/slides/slide3401.xml" ContentType="application/vnd.openxmlformats-officedocument.presentationml.slide+xml"/>
  <Override PartName="/ppt/slides/slide3402.xml" ContentType="application/vnd.openxmlformats-officedocument.presentationml.slide+xml"/>
  <Override PartName="/ppt/slides/slide3403.xml" ContentType="application/vnd.openxmlformats-officedocument.presentationml.slide+xml"/>
  <Override PartName="/ppt/slides/slide3404.xml" ContentType="application/vnd.openxmlformats-officedocument.presentationml.slide+xml"/>
  <Override PartName="/ppt/slides/slide3405.xml" ContentType="application/vnd.openxmlformats-officedocument.presentationml.slide+xml"/>
  <Override PartName="/ppt/slides/slide3406.xml" ContentType="application/vnd.openxmlformats-officedocument.presentationml.slide+xml"/>
  <Override PartName="/ppt/slides/slide3407.xml" ContentType="application/vnd.openxmlformats-officedocument.presentationml.slide+xml"/>
  <Override PartName="/ppt/slides/slide3408.xml" ContentType="application/vnd.openxmlformats-officedocument.presentationml.slide+xml"/>
  <Override PartName="/ppt/slides/slide3409.xml" ContentType="application/vnd.openxmlformats-officedocument.presentationml.slide+xml"/>
  <Override PartName="/ppt/slides/slide341.xml" ContentType="application/vnd.openxmlformats-officedocument.presentationml.slide+xml"/>
  <Override PartName="/ppt/slides/slide3410.xml" ContentType="application/vnd.openxmlformats-officedocument.presentationml.slide+xml"/>
  <Override PartName="/ppt/slides/slide3411.xml" ContentType="application/vnd.openxmlformats-officedocument.presentationml.slide+xml"/>
  <Override PartName="/ppt/slides/slide3412.xml" ContentType="application/vnd.openxmlformats-officedocument.presentationml.slide+xml"/>
  <Override PartName="/ppt/slides/slide3413.xml" ContentType="application/vnd.openxmlformats-officedocument.presentationml.slide+xml"/>
  <Override PartName="/ppt/slides/slide3414.xml" ContentType="application/vnd.openxmlformats-officedocument.presentationml.slide+xml"/>
  <Override PartName="/ppt/slides/slide3415.xml" ContentType="application/vnd.openxmlformats-officedocument.presentationml.slide+xml"/>
  <Override PartName="/ppt/slides/slide3416.xml" ContentType="application/vnd.openxmlformats-officedocument.presentationml.slide+xml"/>
  <Override PartName="/ppt/slides/slide3417.xml" ContentType="application/vnd.openxmlformats-officedocument.presentationml.slide+xml"/>
  <Override PartName="/ppt/slides/slide3418.xml" ContentType="application/vnd.openxmlformats-officedocument.presentationml.slide+xml"/>
  <Override PartName="/ppt/slides/slide3419.xml" ContentType="application/vnd.openxmlformats-officedocument.presentationml.slide+xml"/>
  <Override PartName="/ppt/slides/slide342.xml" ContentType="application/vnd.openxmlformats-officedocument.presentationml.slide+xml"/>
  <Override PartName="/ppt/slides/slide3420.xml" ContentType="application/vnd.openxmlformats-officedocument.presentationml.slide+xml"/>
  <Override PartName="/ppt/slides/slide3421.xml" ContentType="application/vnd.openxmlformats-officedocument.presentationml.slide+xml"/>
  <Override PartName="/ppt/slides/slide3422.xml" ContentType="application/vnd.openxmlformats-officedocument.presentationml.slide+xml"/>
  <Override PartName="/ppt/slides/slide3423.xml" ContentType="application/vnd.openxmlformats-officedocument.presentationml.slide+xml"/>
  <Override PartName="/ppt/slides/slide3424.xml" ContentType="application/vnd.openxmlformats-officedocument.presentationml.slide+xml"/>
  <Override PartName="/ppt/slides/slide3425.xml" ContentType="application/vnd.openxmlformats-officedocument.presentationml.slide+xml"/>
  <Override PartName="/ppt/slides/slide3426.xml" ContentType="application/vnd.openxmlformats-officedocument.presentationml.slide+xml"/>
  <Override PartName="/ppt/slides/slide3427.xml" ContentType="application/vnd.openxmlformats-officedocument.presentationml.slide+xml"/>
  <Override PartName="/ppt/slides/slide3428.xml" ContentType="application/vnd.openxmlformats-officedocument.presentationml.slide+xml"/>
  <Override PartName="/ppt/slides/slide3429.xml" ContentType="application/vnd.openxmlformats-officedocument.presentationml.slide+xml"/>
  <Override PartName="/ppt/slides/slide343.xml" ContentType="application/vnd.openxmlformats-officedocument.presentationml.slide+xml"/>
  <Override PartName="/ppt/slides/slide3430.xml" ContentType="application/vnd.openxmlformats-officedocument.presentationml.slide+xml"/>
  <Override PartName="/ppt/slides/slide3431.xml" ContentType="application/vnd.openxmlformats-officedocument.presentationml.slide+xml"/>
  <Override PartName="/ppt/slides/slide3432.xml" ContentType="application/vnd.openxmlformats-officedocument.presentationml.slide+xml"/>
  <Override PartName="/ppt/slides/slide3433.xml" ContentType="application/vnd.openxmlformats-officedocument.presentationml.slide+xml"/>
  <Override PartName="/ppt/slides/slide3434.xml" ContentType="application/vnd.openxmlformats-officedocument.presentationml.slide+xml"/>
  <Override PartName="/ppt/slides/slide3435.xml" ContentType="application/vnd.openxmlformats-officedocument.presentationml.slide+xml"/>
  <Override PartName="/ppt/slides/slide3436.xml" ContentType="application/vnd.openxmlformats-officedocument.presentationml.slide+xml"/>
  <Override PartName="/ppt/slides/slide3437.xml" ContentType="application/vnd.openxmlformats-officedocument.presentationml.slide+xml"/>
  <Override PartName="/ppt/slides/slide3438.xml" ContentType="application/vnd.openxmlformats-officedocument.presentationml.slide+xml"/>
  <Override PartName="/ppt/slides/slide3439.xml" ContentType="application/vnd.openxmlformats-officedocument.presentationml.slide+xml"/>
  <Override PartName="/ppt/slides/slide344.xml" ContentType="application/vnd.openxmlformats-officedocument.presentationml.slide+xml"/>
  <Override PartName="/ppt/slides/slide3440.xml" ContentType="application/vnd.openxmlformats-officedocument.presentationml.slide+xml"/>
  <Override PartName="/ppt/slides/slide3441.xml" ContentType="application/vnd.openxmlformats-officedocument.presentationml.slide+xml"/>
  <Override PartName="/ppt/slides/slide3442.xml" ContentType="application/vnd.openxmlformats-officedocument.presentationml.slide+xml"/>
  <Override PartName="/ppt/slides/slide3443.xml" ContentType="application/vnd.openxmlformats-officedocument.presentationml.slide+xml"/>
  <Override PartName="/ppt/slides/slide3444.xml" ContentType="application/vnd.openxmlformats-officedocument.presentationml.slide+xml"/>
  <Override PartName="/ppt/slides/slide3445.xml" ContentType="application/vnd.openxmlformats-officedocument.presentationml.slide+xml"/>
  <Override PartName="/ppt/slides/slide3446.xml" ContentType="application/vnd.openxmlformats-officedocument.presentationml.slide+xml"/>
  <Override PartName="/ppt/slides/slide3447.xml" ContentType="application/vnd.openxmlformats-officedocument.presentationml.slide+xml"/>
  <Override PartName="/ppt/slides/slide3448.xml" ContentType="application/vnd.openxmlformats-officedocument.presentationml.slide+xml"/>
  <Override PartName="/ppt/slides/slide3449.xml" ContentType="application/vnd.openxmlformats-officedocument.presentationml.slide+xml"/>
  <Override PartName="/ppt/slides/slide345.xml" ContentType="application/vnd.openxmlformats-officedocument.presentationml.slide+xml"/>
  <Override PartName="/ppt/slides/slide3450.xml" ContentType="application/vnd.openxmlformats-officedocument.presentationml.slide+xml"/>
  <Override PartName="/ppt/slides/slide3451.xml" ContentType="application/vnd.openxmlformats-officedocument.presentationml.slide+xml"/>
  <Override PartName="/ppt/slides/slide3452.xml" ContentType="application/vnd.openxmlformats-officedocument.presentationml.slide+xml"/>
  <Override PartName="/ppt/slides/slide3453.xml" ContentType="application/vnd.openxmlformats-officedocument.presentationml.slide+xml"/>
  <Override PartName="/ppt/slides/slide3454.xml" ContentType="application/vnd.openxmlformats-officedocument.presentationml.slide+xml"/>
  <Override PartName="/ppt/slides/slide3455.xml" ContentType="application/vnd.openxmlformats-officedocument.presentationml.slide+xml"/>
  <Override PartName="/ppt/slides/slide3456.xml" ContentType="application/vnd.openxmlformats-officedocument.presentationml.slide+xml"/>
  <Override PartName="/ppt/slides/slide3457.xml" ContentType="application/vnd.openxmlformats-officedocument.presentationml.slide+xml"/>
  <Override PartName="/ppt/slides/slide3458.xml" ContentType="application/vnd.openxmlformats-officedocument.presentationml.slide+xml"/>
  <Override PartName="/ppt/slides/slide3459.xml" ContentType="application/vnd.openxmlformats-officedocument.presentationml.slide+xml"/>
  <Override PartName="/ppt/slides/slide346.xml" ContentType="application/vnd.openxmlformats-officedocument.presentationml.slide+xml"/>
  <Override PartName="/ppt/slides/slide3460.xml" ContentType="application/vnd.openxmlformats-officedocument.presentationml.slide+xml"/>
  <Override PartName="/ppt/slides/slide3461.xml" ContentType="application/vnd.openxmlformats-officedocument.presentationml.slide+xml"/>
  <Override PartName="/ppt/slides/slide3462.xml" ContentType="application/vnd.openxmlformats-officedocument.presentationml.slide+xml"/>
  <Override PartName="/ppt/slides/slide3463.xml" ContentType="application/vnd.openxmlformats-officedocument.presentationml.slide+xml"/>
  <Override PartName="/ppt/slides/slide3464.xml" ContentType="application/vnd.openxmlformats-officedocument.presentationml.slide+xml"/>
  <Override PartName="/ppt/slides/slide3465.xml" ContentType="application/vnd.openxmlformats-officedocument.presentationml.slide+xml"/>
  <Override PartName="/ppt/slides/slide3466.xml" ContentType="application/vnd.openxmlformats-officedocument.presentationml.slide+xml"/>
  <Override PartName="/ppt/slides/slide3467.xml" ContentType="application/vnd.openxmlformats-officedocument.presentationml.slide+xml"/>
  <Override PartName="/ppt/slides/slide3468.xml" ContentType="application/vnd.openxmlformats-officedocument.presentationml.slide+xml"/>
  <Override PartName="/ppt/slides/slide3469.xml" ContentType="application/vnd.openxmlformats-officedocument.presentationml.slide+xml"/>
  <Override PartName="/ppt/slides/slide347.xml" ContentType="application/vnd.openxmlformats-officedocument.presentationml.slide+xml"/>
  <Override PartName="/ppt/slides/slide3470.xml" ContentType="application/vnd.openxmlformats-officedocument.presentationml.slide+xml"/>
  <Override PartName="/ppt/slides/slide3471.xml" ContentType="application/vnd.openxmlformats-officedocument.presentationml.slide+xml"/>
  <Override PartName="/ppt/slides/slide3472.xml" ContentType="application/vnd.openxmlformats-officedocument.presentationml.slide+xml"/>
  <Override PartName="/ppt/slides/slide3473.xml" ContentType="application/vnd.openxmlformats-officedocument.presentationml.slide+xml"/>
  <Override PartName="/ppt/slides/slide3474.xml" ContentType="application/vnd.openxmlformats-officedocument.presentationml.slide+xml"/>
  <Override PartName="/ppt/slides/slide3475.xml" ContentType="application/vnd.openxmlformats-officedocument.presentationml.slide+xml"/>
  <Override PartName="/ppt/slides/slide3476.xml" ContentType="application/vnd.openxmlformats-officedocument.presentationml.slide+xml"/>
  <Override PartName="/ppt/slides/slide3477.xml" ContentType="application/vnd.openxmlformats-officedocument.presentationml.slide+xml"/>
  <Override PartName="/ppt/slides/slide3478.xml" ContentType="application/vnd.openxmlformats-officedocument.presentationml.slide+xml"/>
  <Override PartName="/ppt/slides/slide3479.xml" ContentType="application/vnd.openxmlformats-officedocument.presentationml.slide+xml"/>
  <Override PartName="/ppt/slides/slide348.xml" ContentType="application/vnd.openxmlformats-officedocument.presentationml.slide+xml"/>
  <Override PartName="/ppt/slides/slide3480.xml" ContentType="application/vnd.openxmlformats-officedocument.presentationml.slide+xml"/>
  <Override PartName="/ppt/slides/slide3481.xml" ContentType="application/vnd.openxmlformats-officedocument.presentationml.slide+xml"/>
  <Override PartName="/ppt/slides/slide3482.xml" ContentType="application/vnd.openxmlformats-officedocument.presentationml.slide+xml"/>
  <Override PartName="/ppt/slides/slide3483.xml" ContentType="application/vnd.openxmlformats-officedocument.presentationml.slide+xml"/>
  <Override PartName="/ppt/slides/slide3484.xml" ContentType="application/vnd.openxmlformats-officedocument.presentationml.slide+xml"/>
  <Override PartName="/ppt/slides/slide3485.xml" ContentType="application/vnd.openxmlformats-officedocument.presentationml.slide+xml"/>
  <Override PartName="/ppt/slides/slide3486.xml" ContentType="application/vnd.openxmlformats-officedocument.presentationml.slide+xml"/>
  <Override PartName="/ppt/slides/slide3487.xml" ContentType="application/vnd.openxmlformats-officedocument.presentationml.slide+xml"/>
  <Override PartName="/ppt/slides/slide3488.xml" ContentType="application/vnd.openxmlformats-officedocument.presentationml.slide+xml"/>
  <Override PartName="/ppt/slides/slide3489.xml" ContentType="application/vnd.openxmlformats-officedocument.presentationml.slide+xml"/>
  <Override PartName="/ppt/slides/slide349.xml" ContentType="application/vnd.openxmlformats-officedocument.presentationml.slide+xml"/>
  <Override PartName="/ppt/slides/slide3490.xml" ContentType="application/vnd.openxmlformats-officedocument.presentationml.slide+xml"/>
  <Override PartName="/ppt/slides/slide3491.xml" ContentType="application/vnd.openxmlformats-officedocument.presentationml.slide+xml"/>
  <Override PartName="/ppt/slides/slide3492.xml" ContentType="application/vnd.openxmlformats-officedocument.presentationml.slide+xml"/>
  <Override PartName="/ppt/slides/slide3493.xml" ContentType="application/vnd.openxmlformats-officedocument.presentationml.slide+xml"/>
  <Override PartName="/ppt/slides/slide3494.xml" ContentType="application/vnd.openxmlformats-officedocument.presentationml.slide+xml"/>
  <Override PartName="/ppt/slides/slide3495.xml" ContentType="application/vnd.openxmlformats-officedocument.presentationml.slide+xml"/>
  <Override PartName="/ppt/slides/slide3496.xml" ContentType="application/vnd.openxmlformats-officedocument.presentationml.slide+xml"/>
  <Override PartName="/ppt/slides/slide3497.xml" ContentType="application/vnd.openxmlformats-officedocument.presentationml.slide+xml"/>
  <Override PartName="/ppt/slides/slide3498.xml" ContentType="application/vnd.openxmlformats-officedocument.presentationml.slide+xml"/>
  <Override PartName="/ppt/slides/slide349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00.xml" ContentType="application/vnd.openxmlformats-officedocument.presentationml.slide+xml"/>
  <Override PartName="/ppt/slides/slide3501.xml" ContentType="application/vnd.openxmlformats-officedocument.presentationml.slide+xml"/>
  <Override PartName="/ppt/slides/slide3502.xml" ContentType="application/vnd.openxmlformats-officedocument.presentationml.slide+xml"/>
  <Override PartName="/ppt/slides/slide3503.xml" ContentType="application/vnd.openxmlformats-officedocument.presentationml.slide+xml"/>
  <Override PartName="/ppt/slides/slide3504.xml" ContentType="application/vnd.openxmlformats-officedocument.presentationml.slide+xml"/>
  <Override PartName="/ppt/slides/slide3505.xml" ContentType="application/vnd.openxmlformats-officedocument.presentationml.slide+xml"/>
  <Override PartName="/ppt/slides/slide3506.xml" ContentType="application/vnd.openxmlformats-officedocument.presentationml.slide+xml"/>
  <Override PartName="/ppt/slides/slide3507.xml" ContentType="application/vnd.openxmlformats-officedocument.presentationml.slide+xml"/>
  <Override PartName="/ppt/slides/slide3508.xml" ContentType="application/vnd.openxmlformats-officedocument.presentationml.slide+xml"/>
  <Override PartName="/ppt/slides/slide3509.xml" ContentType="application/vnd.openxmlformats-officedocument.presentationml.slide+xml"/>
  <Override PartName="/ppt/slides/slide351.xml" ContentType="application/vnd.openxmlformats-officedocument.presentationml.slide+xml"/>
  <Override PartName="/ppt/slides/slide3510.xml" ContentType="application/vnd.openxmlformats-officedocument.presentationml.slide+xml"/>
  <Override PartName="/ppt/slides/slide3511.xml" ContentType="application/vnd.openxmlformats-officedocument.presentationml.slide+xml"/>
  <Override PartName="/ppt/slides/slide3512.xml" ContentType="application/vnd.openxmlformats-officedocument.presentationml.slide+xml"/>
  <Override PartName="/ppt/slides/slide3513.xml" ContentType="application/vnd.openxmlformats-officedocument.presentationml.slide+xml"/>
  <Override PartName="/ppt/slides/slide3514.xml" ContentType="application/vnd.openxmlformats-officedocument.presentationml.slide+xml"/>
  <Override PartName="/ppt/slides/slide3515.xml" ContentType="application/vnd.openxmlformats-officedocument.presentationml.slide+xml"/>
  <Override PartName="/ppt/slides/slide3516.xml" ContentType="application/vnd.openxmlformats-officedocument.presentationml.slide+xml"/>
  <Override PartName="/ppt/slides/slide3517.xml" ContentType="application/vnd.openxmlformats-officedocument.presentationml.slide+xml"/>
  <Override PartName="/ppt/slides/slide3518.xml" ContentType="application/vnd.openxmlformats-officedocument.presentationml.slide+xml"/>
  <Override PartName="/ppt/slides/slide3519.xml" ContentType="application/vnd.openxmlformats-officedocument.presentationml.slide+xml"/>
  <Override PartName="/ppt/slides/slide352.xml" ContentType="application/vnd.openxmlformats-officedocument.presentationml.slide+xml"/>
  <Override PartName="/ppt/slides/slide3520.xml" ContentType="application/vnd.openxmlformats-officedocument.presentationml.slide+xml"/>
  <Override PartName="/ppt/slides/slide3521.xml" ContentType="application/vnd.openxmlformats-officedocument.presentationml.slide+xml"/>
  <Override PartName="/ppt/slides/slide3522.xml" ContentType="application/vnd.openxmlformats-officedocument.presentationml.slide+xml"/>
  <Override PartName="/ppt/slides/slide3523.xml" ContentType="application/vnd.openxmlformats-officedocument.presentationml.slide+xml"/>
  <Override PartName="/ppt/slides/slide3524.xml" ContentType="application/vnd.openxmlformats-officedocument.presentationml.slide+xml"/>
  <Override PartName="/ppt/slides/slide3525.xml" ContentType="application/vnd.openxmlformats-officedocument.presentationml.slide+xml"/>
  <Override PartName="/ppt/slides/slide3526.xml" ContentType="application/vnd.openxmlformats-officedocument.presentationml.slide+xml"/>
  <Override PartName="/ppt/slides/slide3527.xml" ContentType="application/vnd.openxmlformats-officedocument.presentationml.slide+xml"/>
  <Override PartName="/ppt/slides/slide3528.xml" ContentType="application/vnd.openxmlformats-officedocument.presentationml.slide+xml"/>
  <Override PartName="/ppt/slides/slide3529.xml" ContentType="application/vnd.openxmlformats-officedocument.presentationml.slide+xml"/>
  <Override PartName="/ppt/slides/slide353.xml" ContentType="application/vnd.openxmlformats-officedocument.presentationml.slide+xml"/>
  <Override PartName="/ppt/slides/slide3530.xml" ContentType="application/vnd.openxmlformats-officedocument.presentationml.slide+xml"/>
  <Override PartName="/ppt/slides/slide3531.xml" ContentType="application/vnd.openxmlformats-officedocument.presentationml.slide+xml"/>
  <Override PartName="/ppt/slides/slide3532.xml" ContentType="application/vnd.openxmlformats-officedocument.presentationml.slide+xml"/>
  <Override PartName="/ppt/slides/slide3533.xml" ContentType="application/vnd.openxmlformats-officedocument.presentationml.slide+xml"/>
  <Override PartName="/ppt/slides/slide3534.xml" ContentType="application/vnd.openxmlformats-officedocument.presentationml.slide+xml"/>
  <Override PartName="/ppt/slides/slide3535.xml" ContentType="application/vnd.openxmlformats-officedocument.presentationml.slide+xml"/>
  <Override PartName="/ppt/slides/slide3536.xml" ContentType="application/vnd.openxmlformats-officedocument.presentationml.slide+xml"/>
  <Override PartName="/ppt/slides/slide3537.xml" ContentType="application/vnd.openxmlformats-officedocument.presentationml.slide+xml"/>
  <Override PartName="/ppt/slides/slide3538.xml" ContentType="application/vnd.openxmlformats-officedocument.presentationml.slide+xml"/>
  <Override PartName="/ppt/slides/slide3539.xml" ContentType="application/vnd.openxmlformats-officedocument.presentationml.slide+xml"/>
  <Override PartName="/ppt/slides/slide354.xml" ContentType="application/vnd.openxmlformats-officedocument.presentationml.slide+xml"/>
  <Override PartName="/ppt/slides/slide3540.xml" ContentType="application/vnd.openxmlformats-officedocument.presentationml.slide+xml"/>
  <Override PartName="/ppt/slides/slide3541.xml" ContentType="application/vnd.openxmlformats-officedocument.presentationml.slide+xml"/>
  <Override PartName="/ppt/slides/slide3542.xml" ContentType="application/vnd.openxmlformats-officedocument.presentationml.slide+xml"/>
  <Override PartName="/ppt/slides/slide3543.xml" ContentType="application/vnd.openxmlformats-officedocument.presentationml.slide+xml"/>
  <Override PartName="/ppt/slides/slide3544.xml" ContentType="application/vnd.openxmlformats-officedocument.presentationml.slide+xml"/>
  <Override PartName="/ppt/slides/slide3545.xml" ContentType="application/vnd.openxmlformats-officedocument.presentationml.slide+xml"/>
  <Override PartName="/ppt/slides/slide3546.xml" ContentType="application/vnd.openxmlformats-officedocument.presentationml.slide+xml"/>
  <Override PartName="/ppt/slides/slide3547.xml" ContentType="application/vnd.openxmlformats-officedocument.presentationml.slide+xml"/>
  <Override PartName="/ppt/slides/slide3548.xml" ContentType="application/vnd.openxmlformats-officedocument.presentationml.slide+xml"/>
  <Override PartName="/ppt/slides/slide3549.xml" ContentType="application/vnd.openxmlformats-officedocument.presentationml.slide+xml"/>
  <Override PartName="/ppt/slides/slide355.xml" ContentType="application/vnd.openxmlformats-officedocument.presentationml.slide+xml"/>
  <Override PartName="/ppt/slides/slide3550.xml" ContentType="application/vnd.openxmlformats-officedocument.presentationml.slide+xml"/>
  <Override PartName="/ppt/slides/slide3551.xml" ContentType="application/vnd.openxmlformats-officedocument.presentationml.slide+xml"/>
  <Override PartName="/ppt/slides/slide3552.xml" ContentType="application/vnd.openxmlformats-officedocument.presentationml.slide+xml"/>
  <Override PartName="/ppt/slides/slide3553.xml" ContentType="application/vnd.openxmlformats-officedocument.presentationml.slide+xml"/>
  <Override PartName="/ppt/slides/slide3554.xml" ContentType="application/vnd.openxmlformats-officedocument.presentationml.slide+xml"/>
  <Override PartName="/ppt/slides/slide3555.xml" ContentType="application/vnd.openxmlformats-officedocument.presentationml.slide+xml"/>
  <Override PartName="/ppt/slides/slide3556.xml" ContentType="application/vnd.openxmlformats-officedocument.presentationml.slide+xml"/>
  <Override PartName="/ppt/slides/slide3557.xml" ContentType="application/vnd.openxmlformats-officedocument.presentationml.slide+xml"/>
  <Override PartName="/ppt/slides/slide3558.xml" ContentType="application/vnd.openxmlformats-officedocument.presentationml.slide+xml"/>
  <Override PartName="/ppt/slides/slide3559.xml" ContentType="application/vnd.openxmlformats-officedocument.presentationml.slide+xml"/>
  <Override PartName="/ppt/slides/slide356.xml" ContentType="application/vnd.openxmlformats-officedocument.presentationml.slide+xml"/>
  <Override PartName="/ppt/slides/slide3560.xml" ContentType="application/vnd.openxmlformats-officedocument.presentationml.slide+xml"/>
  <Override PartName="/ppt/slides/slide3561.xml" ContentType="application/vnd.openxmlformats-officedocument.presentationml.slide+xml"/>
  <Override PartName="/ppt/slides/slide3562.xml" ContentType="application/vnd.openxmlformats-officedocument.presentationml.slide+xml"/>
  <Override PartName="/ppt/slides/slide3563.xml" ContentType="application/vnd.openxmlformats-officedocument.presentationml.slide+xml"/>
  <Override PartName="/ppt/slides/slide3564.xml" ContentType="application/vnd.openxmlformats-officedocument.presentationml.slide+xml"/>
  <Override PartName="/ppt/slides/slide3565.xml" ContentType="application/vnd.openxmlformats-officedocument.presentationml.slide+xml"/>
  <Override PartName="/ppt/slides/slide3566.xml" ContentType="application/vnd.openxmlformats-officedocument.presentationml.slide+xml"/>
  <Override PartName="/ppt/slides/slide3567.xml" ContentType="application/vnd.openxmlformats-officedocument.presentationml.slide+xml"/>
  <Override PartName="/ppt/slides/slide3568.xml" ContentType="application/vnd.openxmlformats-officedocument.presentationml.slide+xml"/>
  <Override PartName="/ppt/slides/slide3569.xml" ContentType="application/vnd.openxmlformats-officedocument.presentationml.slide+xml"/>
  <Override PartName="/ppt/slides/slide357.xml" ContentType="application/vnd.openxmlformats-officedocument.presentationml.slide+xml"/>
  <Override PartName="/ppt/slides/slide3570.xml" ContentType="application/vnd.openxmlformats-officedocument.presentationml.slide+xml"/>
  <Override PartName="/ppt/slides/slide3571.xml" ContentType="application/vnd.openxmlformats-officedocument.presentationml.slide+xml"/>
  <Override PartName="/ppt/slides/slide3572.xml" ContentType="application/vnd.openxmlformats-officedocument.presentationml.slide+xml"/>
  <Override PartName="/ppt/slides/slide3573.xml" ContentType="application/vnd.openxmlformats-officedocument.presentationml.slide+xml"/>
  <Override PartName="/ppt/slides/slide3574.xml" ContentType="application/vnd.openxmlformats-officedocument.presentationml.slide+xml"/>
  <Override PartName="/ppt/slides/slide3575.xml" ContentType="application/vnd.openxmlformats-officedocument.presentationml.slide+xml"/>
  <Override PartName="/ppt/slides/slide3576.xml" ContentType="application/vnd.openxmlformats-officedocument.presentationml.slide+xml"/>
  <Override PartName="/ppt/slides/slide3577.xml" ContentType="application/vnd.openxmlformats-officedocument.presentationml.slide+xml"/>
  <Override PartName="/ppt/slides/slide3578.xml" ContentType="application/vnd.openxmlformats-officedocument.presentationml.slide+xml"/>
  <Override PartName="/ppt/slides/slide3579.xml" ContentType="application/vnd.openxmlformats-officedocument.presentationml.slide+xml"/>
  <Override PartName="/ppt/slides/slide358.xml" ContentType="application/vnd.openxmlformats-officedocument.presentationml.slide+xml"/>
  <Override PartName="/ppt/slides/slide3580.xml" ContentType="application/vnd.openxmlformats-officedocument.presentationml.slide+xml"/>
  <Override PartName="/ppt/slides/slide3581.xml" ContentType="application/vnd.openxmlformats-officedocument.presentationml.slide+xml"/>
  <Override PartName="/ppt/slides/slide3582.xml" ContentType="application/vnd.openxmlformats-officedocument.presentationml.slide+xml"/>
  <Override PartName="/ppt/slides/slide3583.xml" ContentType="application/vnd.openxmlformats-officedocument.presentationml.slide+xml"/>
  <Override PartName="/ppt/slides/slide3584.xml" ContentType="application/vnd.openxmlformats-officedocument.presentationml.slide+xml"/>
  <Override PartName="/ppt/slides/slide3585.xml" ContentType="application/vnd.openxmlformats-officedocument.presentationml.slide+xml"/>
  <Override PartName="/ppt/slides/slide3586.xml" ContentType="application/vnd.openxmlformats-officedocument.presentationml.slide+xml"/>
  <Override PartName="/ppt/slides/slide3587.xml" ContentType="application/vnd.openxmlformats-officedocument.presentationml.slide+xml"/>
  <Override PartName="/ppt/slides/slide3588.xml" ContentType="application/vnd.openxmlformats-officedocument.presentationml.slide+xml"/>
  <Override PartName="/ppt/slides/slide3589.xml" ContentType="application/vnd.openxmlformats-officedocument.presentationml.slide+xml"/>
  <Override PartName="/ppt/slides/slide359.xml" ContentType="application/vnd.openxmlformats-officedocument.presentationml.slide+xml"/>
  <Override PartName="/ppt/slides/slide3590.xml" ContentType="application/vnd.openxmlformats-officedocument.presentationml.slide+xml"/>
  <Override PartName="/ppt/slides/slide3591.xml" ContentType="application/vnd.openxmlformats-officedocument.presentationml.slide+xml"/>
  <Override PartName="/ppt/slides/slide3592.xml" ContentType="application/vnd.openxmlformats-officedocument.presentationml.slide+xml"/>
  <Override PartName="/ppt/slides/slide3593.xml" ContentType="application/vnd.openxmlformats-officedocument.presentationml.slide+xml"/>
  <Override PartName="/ppt/slides/slide3594.xml" ContentType="application/vnd.openxmlformats-officedocument.presentationml.slide+xml"/>
  <Override PartName="/ppt/slides/slide3595.xml" ContentType="application/vnd.openxmlformats-officedocument.presentationml.slide+xml"/>
  <Override PartName="/ppt/slides/slide3596.xml" ContentType="application/vnd.openxmlformats-officedocument.presentationml.slide+xml"/>
  <Override PartName="/ppt/slides/slide3597.xml" ContentType="application/vnd.openxmlformats-officedocument.presentationml.slide+xml"/>
  <Override PartName="/ppt/slides/slide3598.xml" ContentType="application/vnd.openxmlformats-officedocument.presentationml.slide+xml"/>
  <Override PartName="/ppt/slides/slide359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00.xml" ContentType="application/vnd.openxmlformats-officedocument.presentationml.slide+xml"/>
  <Override PartName="/ppt/slides/slide3601.xml" ContentType="application/vnd.openxmlformats-officedocument.presentationml.slide+xml"/>
  <Override PartName="/ppt/slides/slide3602.xml" ContentType="application/vnd.openxmlformats-officedocument.presentationml.slide+xml"/>
  <Override PartName="/ppt/slides/slide3603.xml" ContentType="application/vnd.openxmlformats-officedocument.presentationml.slide+xml"/>
  <Override PartName="/ppt/slides/slide3604.xml" ContentType="application/vnd.openxmlformats-officedocument.presentationml.slide+xml"/>
  <Override PartName="/ppt/slides/slide3605.xml" ContentType="application/vnd.openxmlformats-officedocument.presentationml.slide+xml"/>
  <Override PartName="/ppt/slides/slide3606.xml" ContentType="application/vnd.openxmlformats-officedocument.presentationml.slide+xml"/>
  <Override PartName="/ppt/slides/slide3607.xml" ContentType="application/vnd.openxmlformats-officedocument.presentationml.slide+xml"/>
  <Override PartName="/ppt/slides/slide3608.xml" ContentType="application/vnd.openxmlformats-officedocument.presentationml.slide+xml"/>
  <Override PartName="/ppt/slides/slide3609.xml" ContentType="application/vnd.openxmlformats-officedocument.presentationml.slide+xml"/>
  <Override PartName="/ppt/slides/slide361.xml" ContentType="application/vnd.openxmlformats-officedocument.presentationml.slide+xml"/>
  <Override PartName="/ppt/slides/slide3610.xml" ContentType="application/vnd.openxmlformats-officedocument.presentationml.slide+xml"/>
  <Override PartName="/ppt/slides/slide3611.xml" ContentType="application/vnd.openxmlformats-officedocument.presentationml.slide+xml"/>
  <Override PartName="/ppt/slides/slide3612.xml" ContentType="application/vnd.openxmlformats-officedocument.presentationml.slide+xml"/>
  <Override PartName="/ppt/slides/slide3613.xml" ContentType="application/vnd.openxmlformats-officedocument.presentationml.slide+xml"/>
  <Override PartName="/ppt/slides/slide3614.xml" ContentType="application/vnd.openxmlformats-officedocument.presentationml.slide+xml"/>
  <Override PartName="/ppt/slides/slide3615.xml" ContentType="application/vnd.openxmlformats-officedocument.presentationml.slide+xml"/>
  <Override PartName="/ppt/slides/slide3616.xml" ContentType="application/vnd.openxmlformats-officedocument.presentationml.slide+xml"/>
  <Override PartName="/ppt/slides/slide3617.xml" ContentType="application/vnd.openxmlformats-officedocument.presentationml.slide+xml"/>
  <Override PartName="/ppt/slides/slide3618.xml" ContentType="application/vnd.openxmlformats-officedocument.presentationml.slide+xml"/>
  <Override PartName="/ppt/slides/slide3619.xml" ContentType="application/vnd.openxmlformats-officedocument.presentationml.slide+xml"/>
  <Override PartName="/ppt/slides/slide362.xml" ContentType="application/vnd.openxmlformats-officedocument.presentationml.slide+xml"/>
  <Override PartName="/ppt/slides/slide3620.xml" ContentType="application/vnd.openxmlformats-officedocument.presentationml.slide+xml"/>
  <Override PartName="/ppt/slides/slide3621.xml" ContentType="application/vnd.openxmlformats-officedocument.presentationml.slide+xml"/>
  <Override PartName="/ppt/slides/slide3622.xml" ContentType="application/vnd.openxmlformats-officedocument.presentationml.slide+xml"/>
  <Override PartName="/ppt/slides/slide3623.xml" ContentType="application/vnd.openxmlformats-officedocument.presentationml.slide+xml"/>
  <Override PartName="/ppt/slides/slide3624.xml" ContentType="application/vnd.openxmlformats-officedocument.presentationml.slide+xml"/>
  <Override PartName="/ppt/slides/slide3625.xml" ContentType="application/vnd.openxmlformats-officedocument.presentationml.slide+xml"/>
  <Override PartName="/ppt/slides/slide3626.xml" ContentType="application/vnd.openxmlformats-officedocument.presentationml.slide+xml"/>
  <Override PartName="/ppt/slides/slide3627.xml" ContentType="application/vnd.openxmlformats-officedocument.presentationml.slide+xml"/>
  <Override PartName="/ppt/slides/slide3628.xml" ContentType="application/vnd.openxmlformats-officedocument.presentationml.slide+xml"/>
  <Override PartName="/ppt/slides/slide3629.xml" ContentType="application/vnd.openxmlformats-officedocument.presentationml.slide+xml"/>
  <Override PartName="/ppt/slides/slide363.xml" ContentType="application/vnd.openxmlformats-officedocument.presentationml.slide+xml"/>
  <Override PartName="/ppt/slides/slide3630.xml" ContentType="application/vnd.openxmlformats-officedocument.presentationml.slide+xml"/>
  <Override PartName="/ppt/slides/slide3631.xml" ContentType="application/vnd.openxmlformats-officedocument.presentationml.slide+xml"/>
  <Override PartName="/ppt/slides/slide3632.xml" ContentType="application/vnd.openxmlformats-officedocument.presentationml.slide+xml"/>
  <Override PartName="/ppt/slides/slide3633.xml" ContentType="application/vnd.openxmlformats-officedocument.presentationml.slide+xml"/>
  <Override PartName="/ppt/slides/slide3634.xml" ContentType="application/vnd.openxmlformats-officedocument.presentationml.slide+xml"/>
  <Override PartName="/ppt/slides/slide3635.xml" ContentType="application/vnd.openxmlformats-officedocument.presentationml.slide+xml"/>
  <Override PartName="/ppt/slides/slide3636.xml" ContentType="application/vnd.openxmlformats-officedocument.presentationml.slide+xml"/>
  <Override PartName="/ppt/slides/slide3637.xml" ContentType="application/vnd.openxmlformats-officedocument.presentationml.slide+xml"/>
  <Override PartName="/ppt/slides/slide3638.xml" ContentType="application/vnd.openxmlformats-officedocument.presentationml.slide+xml"/>
  <Override PartName="/ppt/slides/slide3639.xml" ContentType="application/vnd.openxmlformats-officedocument.presentationml.slide+xml"/>
  <Override PartName="/ppt/slides/slide364.xml" ContentType="application/vnd.openxmlformats-officedocument.presentationml.slide+xml"/>
  <Override PartName="/ppt/slides/slide3640.xml" ContentType="application/vnd.openxmlformats-officedocument.presentationml.slide+xml"/>
  <Override PartName="/ppt/slides/slide3641.xml" ContentType="application/vnd.openxmlformats-officedocument.presentationml.slide+xml"/>
  <Override PartName="/ppt/slides/slide3642.xml" ContentType="application/vnd.openxmlformats-officedocument.presentationml.slide+xml"/>
  <Override PartName="/ppt/slides/slide3643.xml" ContentType="application/vnd.openxmlformats-officedocument.presentationml.slide+xml"/>
  <Override PartName="/ppt/slides/slide3644.xml" ContentType="application/vnd.openxmlformats-officedocument.presentationml.slide+xml"/>
  <Override PartName="/ppt/slides/slide3645.xml" ContentType="application/vnd.openxmlformats-officedocument.presentationml.slide+xml"/>
  <Override PartName="/ppt/slides/slide3646.xml" ContentType="application/vnd.openxmlformats-officedocument.presentationml.slide+xml"/>
  <Override PartName="/ppt/slides/slide3647.xml" ContentType="application/vnd.openxmlformats-officedocument.presentationml.slide+xml"/>
  <Override PartName="/ppt/slides/slide3648.xml" ContentType="application/vnd.openxmlformats-officedocument.presentationml.slide+xml"/>
  <Override PartName="/ppt/slides/slide3649.xml" ContentType="application/vnd.openxmlformats-officedocument.presentationml.slide+xml"/>
  <Override PartName="/ppt/slides/slide365.xml" ContentType="application/vnd.openxmlformats-officedocument.presentationml.slide+xml"/>
  <Override PartName="/ppt/slides/slide3650.xml" ContentType="application/vnd.openxmlformats-officedocument.presentationml.slide+xml"/>
  <Override PartName="/ppt/slides/slide3651.xml" ContentType="application/vnd.openxmlformats-officedocument.presentationml.slide+xml"/>
  <Override PartName="/ppt/slides/slide3652.xml" ContentType="application/vnd.openxmlformats-officedocument.presentationml.slide+xml"/>
  <Override PartName="/ppt/slides/slide3653.xml" ContentType="application/vnd.openxmlformats-officedocument.presentationml.slide+xml"/>
  <Override PartName="/ppt/slides/slide3654.xml" ContentType="application/vnd.openxmlformats-officedocument.presentationml.slide+xml"/>
  <Override PartName="/ppt/slides/slide3655.xml" ContentType="application/vnd.openxmlformats-officedocument.presentationml.slide+xml"/>
  <Override PartName="/ppt/slides/slide3656.xml" ContentType="application/vnd.openxmlformats-officedocument.presentationml.slide+xml"/>
  <Override PartName="/ppt/slides/slide3657.xml" ContentType="application/vnd.openxmlformats-officedocument.presentationml.slide+xml"/>
  <Override PartName="/ppt/slides/slide3658.xml" ContentType="application/vnd.openxmlformats-officedocument.presentationml.slide+xml"/>
  <Override PartName="/ppt/slides/slide3659.xml" ContentType="application/vnd.openxmlformats-officedocument.presentationml.slide+xml"/>
  <Override PartName="/ppt/slides/slide366.xml" ContentType="application/vnd.openxmlformats-officedocument.presentationml.slide+xml"/>
  <Override PartName="/ppt/slides/slide3660.xml" ContentType="application/vnd.openxmlformats-officedocument.presentationml.slide+xml"/>
  <Override PartName="/ppt/slides/slide3661.xml" ContentType="application/vnd.openxmlformats-officedocument.presentationml.slide+xml"/>
  <Override PartName="/ppt/slides/slide3662.xml" ContentType="application/vnd.openxmlformats-officedocument.presentationml.slide+xml"/>
  <Override PartName="/ppt/slides/slide3663.xml" ContentType="application/vnd.openxmlformats-officedocument.presentationml.slide+xml"/>
  <Override PartName="/ppt/slides/slide3664.xml" ContentType="application/vnd.openxmlformats-officedocument.presentationml.slide+xml"/>
  <Override PartName="/ppt/slides/slide3665.xml" ContentType="application/vnd.openxmlformats-officedocument.presentationml.slide+xml"/>
  <Override PartName="/ppt/slides/slide3666.xml" ContentType="application/vnd.openxmlformats-officedocument.presentationml.slide+xml"/>
  <Override PartName="/ppt/slides/slide3667.xml" ContentType="application/vnd.openxmlformats-officedocument.presentationml.slide+xml"/>
  <Override PartName="/ppt/slides/slide3668.xml" ContentType="application/vnd.openxmlformats-officedocument.presentationml.slide+xml"/>
  <Override PartName="/ppt/slides/slide3669.xml" ContentType="application/vnd.openxmlformats-officedocument.presentationml.slide+xml"/>
  <Override PartName="/ppt/slides/slide367.xml" ContentType="application/vnd.openxmlformats-officedocument.presentationml.slide+xml"/>
  <Override PartName="/ppt/slides/slide3670.xml" ContentType="application/vnd.openxmlformats-officedocument.presentationml.slide+xml"/>
  <Override PartName="/ppt/slides/slide3671.xml" ContentType="application/vnd.openxmlformats-officedocument.presentationml.slide+xml"/>
  <Override PartName="/ppt/slides/slide3672.xml" ContentType="application/vnd.openxmlformats-officedocument.presentationml.slide+xml"/>
  <Override PartName="/ppt/slides/slide3673.xml" ContentType="application/vnd.openxmlformats-officedocument.presentationml.slide+xml"/>
  <Override PartName="/ppt/slides/slide3674.xml" ContentType="application/vnd.openxmlformats-officedocument.presentationml.slide+xml"/>
  <Override PartName="/ppt/slides/slide3675.xml" ContentType="application/vnd.openxmlformats-officedocument.presentationml.slide+xml"/>
  <Override PartName="/ppt/slides/slide3676.xml" ContentType="application/vnd.openxmlformats-officedocument.presentationml.slide+xml"/>
  <Override PartName="/ppt/slides/slide3677.xml" ContentType="application/vnd.openxmlformats-officedocument.presentationml.slide+xml"/>
  <Override PartName="/ppt/slides/slide3678.xml" ContentType="application/vnd.openxmlformats-officedocument.presentationml.slide+xml"/>
  <Override PartName="/ppt/slides/slide3679.xml" ContentType="application/vnd.openxmlformats-officedocument.presentationml.slide+xml"/>
  <Override PartName="/ppt/slides/slide368.xml" ContentType="application/vnd.openxmlformats-officedocument.presentationml.slide+xml"/>
  <Override PartName="/ppt/slides/slide3680.xml" ContentType="application/vnd.openxmlformats-officedocument.presentationml.slide+xml"/>
  <Override PartName="/ppt/slides/slide3681.xml" ContentType="application/vnd.openxmlformats-officedocument.presentationml.slide+xml"/>
  <Override PartName="/ppt/slides/slide3682.xml" ContentType="application/vnd.openxmlformats-officedocument.presentationml.slide+xml"/>
  <Override PartName="/ppt/slides/slide3683.xml" ContentType="application/vnd.openxmlformats-officedocument.presentationml.slide+xml"/>
  <Override PartName="/ppt/slides/slide3684.xml" ContentType="application/vnd.openxmlformats-officedocument.presentationml.slide+xml"/>
  <Override PartName="/ppt/slides/slide3685.xml" ContentType="application/vnd.openxmlformats-officedocument.presentationml.slide+xml"/>
  <Override PartName="/ppt/slides/slide3686.xml" ContentType="application/vnd.openxmlformats-officedocument.presentationml.slide+xml"/>
  <Override PartName="/ppt/slides/slide3687.xml" ContentType="application/vnd.openxmlformats-officedocument.presentationml.slide+xml"/>
  <Override PartName="/ppt/slides/slide3688.xml" ContentType="application/vnd.openxmlformats-officedocument.presentationml.slide+xml"/>
  <Override PartName="/ppt/slides/slide3689.xml" ContentType="application/vnd.openxmlformats-officedocument.presentationml.slide+xml"/>
  <Override PartName="/ppt/slides/slide369.xml" ContentType="application/vnd.openxmlformats-officedocument.presentationml.slide+xml"/>
  <Override PartName="/ppt/slides/slide3690.xml" ContentType="application/vnd.openxmlformats-officedocument.presentationml.slide+xml"/>
  <Override PartName="/ppt/slides/slide3691.xml" ContentType="application/vnd.openxmlformats-officedocument.presentationml.slide+xml"/>
  <Override PartName="/ppt/slides/slide3692.xml" ContentType="application/vnd.openxmlformats-officedocument.presentationml.slide+xml"/>
  <Override PartName="/ppt/slides/slide3693.xml" ContentType="application/vnd.openxmlformats-officedocument.presentationml.slide+xml"/>
  <Override PartName="/ppt/slides/slide3694.xml" ContentType="application/vnd.openxmlformats-officedocument.presentationml.slide+xml"/>
  <Override PartName="/ppt/slides/slide3695.xml" ContentType="application/vnd.openxmlformats-officedocument.presentationml.slide+xml"/>
  <Override PartName="/ppt/slides/slide3696.xml" ContentType="application/vnd.openxmlformats-officedocument.presentationml.slide+xml"/>
  <Override PartName="/ppt/slides/slide3697.xml" ContentType="application/vnd.openxmlformats-officedocument.presentationml.slide+xml"/>
  <Override PartName="/ppt/slides/slide3698.xml" ContentType="application/vnd.openxmlformats-officedocument.presentationml.slide+xml"/>
  <Override PartName="/ppt/slides/slide369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00.xml" ContentType="application/vnd.openxmlformats-officedocument.presentationml.slide+xml"/>
  <Override PartName="/ppt/slides/slide3701.xml" ContentType="application/vnd.openxmlformats-officedocument.presentationml.slide+xml"/>
  <Override PartName="/ppt/slides/slide3702.xml" ContentType="application/vnd.openxmlformats-officedocument.presentationml.slide+xml"/>
  <Override PartName="/ppt/slides/slide3703.xml" ContentType="application/vnd.openxmlformats-officedocument.presentationml.slide+xml"/>
  <Override PartName="/ppt/slides/slide3704.xml" ContentType="application/vnd.openxmlformats-officedocument.presentationml.slide+xml"/>
  <Override PartName="/ppt/slides/slide3705.xml" ContentType="application/vnd.openxmlformats-officedocument.presentationml.slide+xml"/>
  <Override PartName="/ppt/slides/slide3706.xml" ContentType="application/vnd.openxmlformats-officedocument.presentationml.slide+xml"/>
  <Override PartName="/ppt/slides/slide3707.xml" ContentType="application/vnd.openxmlformats-officedocument.presentationml.slide+xml"/>
  <Override PartName="/ppt/slides/slide3708.xml" ContentType="application/vnd.openxmlformats-officedocument.presentationml.slide+xml"/>
  <Override PartName="/ppt/slides/slide3709.xml" ContentType="application/vnd.openxmlformats-officedocument.presentationml.slide+xml"/>
  <Override PartName="/ppt/slides/slide371.xml" ContentType="application/vnd.openxmlformats-officedocument.presentationml.slide+xml"/>
  <Override PartName="/ppt/slides/slide3710.xml" ContentType="application/vnd.openxmlformats-officedocument.presentationml.slide+xml"/>
  <Override PartName="/ppt/slides/slide3711.xml" ContentType="application/vnd.openxmlformats-officedocument.presentationml.slide+xml"/>
  <Override PartName="/ppt/slides/slide3712.xml" ContentType="application/vnd.openxmlformats-officedocument.presentationml.slide+xml"/>
  <Override PartName="/ppt/slides/slide3713.xml" ContentType="application/vnd.openxmlformats-officedocument.presentationml.slide+xml"/>
  <Override PartName="/ppt/slides/slide3714.xml" ContentType="application/vnd.openxmlformats-officedocument.presentationml.slide+xml"/>
  <Override PartName="/ppt/slides/slide3715.xml" ContentType="application/vnd.openxmlformats-officedocument.presentationml.slide+xml"/>
  <Override PartName="/ppt/slides/slide3716.xml" ContentType="application/vnd.openxmlformats-officedocument.presentationml.slide+xml"/>
  <Override PartName="/ppt/slides/slide3717.xml" ContentType="application/vnd.openxmlformats-officedocument.presentationml.slide+xml"/>
  <Override PartName="/ppt/slides/slide3718.xml" ContentType="application/vnd.openxmlformats-officedocument.presentationml.slide+xml"/>
  <Override PartName="/ppt/slides/slide3719.xml" ContentType="application/vnd.openxmlformats-officedocument.presentationml.slide+xml"/>
  <Override PartName="/ppt/slides/slide372.xml" ContentType="application/vnd.openxmlformats-officedocument.presentationml.slide+xml"/>
  <Override PartName="/ppt/slides/slide3720.xml" ContentType="application/vnd.openxmlformats-officedocument.presentationml.slide+xml"/>
  <Override PartName="/ppt/slides/slide3721.xml" ContentType="application/vnd.openxmlformats-officedocument.presentationml.slide+xml"/>
  <Override PartName="/ppt/slides/slide3722.xml" ContentType="application/vnd.openxmlformats-officedocument.presentationml.slide+xml"/>
  <Override PartName="/ppt/slides/slide3723.xml" ContentType="application/vnd.openxmlformats-officedocument.presentationml.slide+xml"/>
  <Override PartName="/ppt/slides/slide3724.xml" ContentType="application/vnd.openxmlformats-officedocument.presentationml.slide+xml"/>
  <Override PartName="/ppt/slides/slide3725.xml" ContentType="application/vnd.openxmlformats-officedocument.presentationml.slide+xml"/>
  <Override PartName="/ppt/slides/slide3726.xml" ContentType="application/vnd.openxmlformats-officedocument.presentationml.slide+xml"/>
  <Override PartName="/ppt/slides/slide3727.xml" ContentType="application/vnd.openxmlformats-officedocument.presentationml.slide+xml"/>
  <Override PartName="/ppt/slides/slide3728.xml" ContentType="application/vnd.openxmlformats-officedocument.presentationml.slide+xml"/>
  <Override PartName="/ppt/slides/slide3729.xml" ContentType="application/vnd.openxmlformats-officedocument.presentationml.slide+xml"/>
  <Override PartName="/ppt/slides/slide373.xml" ContentType="application/vnd.openxmlformats-officedocument.presentationml.slide+xml"/>
  <Override PartName="/ppt/slides/slide3730.xml" ContentType="application/vnd.openxmlformats-officedocument.presentationml.slide+xml"/>
  <Override PartName="/ppt/slides/slide3731.xml" ContentType="application/vnd.openxmlformats-officedocument.presentationml.slide+xml"/>
  <Override PartName="/ppt/slides/slide3732.xml" ContentType="application/vnd.openxmlformats-officedocument.presentationml.slide+xml"/>
  <Override PartName="/ppt/slides/slide3733.xml" ContentType="application/vnd.openxmlformats-officedocument.presentationml.slide+xml"/>
  <Override PartName="/ppt/slides/slide3734.xml" ContentType="application/vnd.openxmlformats-officedocument.presentationml.slide+xml"/>
  <Override PartName="/ppt/slides/slide3735.xml" ContentType="application/vnd.openxmlformats-officedocument.presentationml.slide+xml"/>
  <Override PartName="/ppt/slides/slide3736.xml" ContentType="application/vnd.openxmlformats-officedocument.presentationml.slide+xml"/>
  <Override PartName="/ppt/slides/slide3737.xml" ContentType="application/vnd.openxmlformats-officedocument.presentationml.slide+xml"/>
  <Override PartName="/ppt/slides/slide3738.xml" ContentType="application/vnd.openxmlformats-officedocument.presentationml.slide+xml"/>
  <Override PartName="/ppt/slides/slide3739.xml" ContentType="application/vnd.openxmlformats-officedocument.presentationml.slide+xml"/>
  <Override PartName="/ppt/slides/slide374.xml" ContentType="application/vnd.openxmlformats-officedocument.presentationml.slide+xml"/>
  <Override PartName="/ppt/slides/slide3740.xml" ContentType="application/vnd.openxmlformats-officedocument.presentationml.slide+xml"/>
  <Override PartName="/ppt/slides/slide3741.xml" ContentType="application/vnd.openxmlformats-officedocument.presentationml.slide+xml"/>
  <Override PartName="/ppt/slides/slide3742.xml" ContentType="application/vnd.openxmlformats-officedocument.presentationml.slide+xml"/>
  <Override PartName="/ppt/slides/slide3743.xml" ContentType="application/vnd.openxmlformats-officedocument.presentationml.slide+xml"/>
  <Override PartName="/ppt/slides/slide3744.xml" ContentType="application/vnd.openxmlformats-officedocument.presentationml.slide+xml"/>
  <Override PartName="/ppt/slides/slide3745.xml" ContentType="application/vnd.openxmlformats-officedocument.presentationml.slide+xml"/>
  <Override PartName="/ppt/slides/slide3746.xml" ContentType="application/vnd.openxmlformats-officedocument.presentationml.slide+xml"/>
  <Override PartName="/ppt/slides/slide3747.xml" ContentType="application/vnd.openxmlformats-officedocument.presentationml.slide+xml"/>
  <Override PartName="/ppt/slides/slide3748.xml" ContentType="application/vnd.openxmlformats-officedocument.presentationml.slide+xml"/>
  <Override PartName="/ppt/slides/slide3749.xml" ContentType="application/vnd.openxmlformats-officedocument.presentationml.slide+xml"/>
  <Override PartName="/ppt/slides/slide375.xml" ContentType="application/vnd.openxmlformats-officedocument.presentationml.slide+xml"/>
  <Override PartName="/ppt/slides/slide3750.xml" ContentType="application/vnd.openxmlformats-officedocument.presentationml.slide+xml"/>
  <Override PartName="/ppt/slides/slide3751.xml" ContentType="application/vnd.openxmlformats-officedocument.presentationml.slide+xml"/>
  <Override PartName="/ppt/slides/slide3752.xml" ContentType="application/vnd.openxmlformats-officedocument.presentationml.slide+xml"/>
  <Override PartName="/ppt/slides/slide3753.xml" ContentType="application/vnd.openxmlformats-officedocument.presentationml.slide+xml"/>
  <Override PartName="/ppt/slides/slide3754.xml" ContentType="application/vnd.openxmlformats-officedocument.presentationml.slide+xml"/>
  <Override PartName="/ppt/slides/slide3755.xml" ContentType="application/vnd.openxmlformats-officedocument.presentationml.slide+xml"/>
  <Override PartName="/ppt/slides/slide3756.xml" ContentType="application/vnd.openxmlformats-officedocument.presentationml.slide+xml"/>
  <Override PartName="/ppt/slides/slide3757.xml" ContentType="application/vnd.openxmlformats-officedocument.presentationml.slide+xml"/>
  <Override PartName="/ppt/slides/slide3758.xml" ContentType="application/vnd.openxmlformats-officedocument.presentationml.slide+xml"/>
  <Override PartName="/ppt/slides/slide3759.xml" ContentType="application/vnd.openxmlformats-officedocument.presentationml.slide+xml"/>
  <Override PartName="/ppt/slides/slide376.xml" ContentType="application/vnd.openxmlformats-officedocument.presentationml.slide+xml"/>
  <Override PartName="/ppt/slides/slide3760.xml" ContentType="application/vnd.openxmlformats-officedocument.presentationml.slide+xml"/>
  <Override PartName="/ppt/slides/slide3761.xml" ContentType="application/vnd.openxmlformats-officedocument.presentationml.slide+xml"/>
  <Override PartName="/ppt/slides/slide3762.xml" ContentType="application/vnd.openxmlformats-officedocument.presentationml.slide+xml"/>
  <Override PartName="/ppt/slides/slide3763.xml" ContentType="application/vnd.openxmlformats-officedocument.presentationml.slide+xml"/>
  <Override PartName="/ppt/slides/slide3764.xml" ContentType="application/vnd.openxmlformats-officedocument.presentationml.slide+xml"/>
  <Override PartName="/ppt/slides/slide3765.xml" ContentType="application/vnd.openxmlformats-officedocument.presentationml.slide+xml"/>
  <Override PartName="/ppt/slides/slide3766.xml" ContentType="application/vnd.openxmlformats-officedocument.presentationml.slide+xml"/>
  <Override PartName="/ppt/slides/slide3767.xml" ContentType="application/vnd.openxmlformats-officedocument.presentationml.slide+xml"/>
  <Override PartName="/ppt/slides/slide3768.xml" ContentType="application/vnd.openxmlformats-officedocument.presentationml.slide+xml"/>
  <Override PartName="/ppt/slides/slide3769.xml" ContentType="application/vnd.openxmlformats-officedocument.presentationml.slide+xml"/>
  <Override PartName="/ppt/slides/slide377.xml" ContentType="application/vnd.openxmlformats-officedocument.presentationml.slide+xml"/>
  <Override PartName="/ppt/slides/slide3770.xml" ContentType="application/vnd.openxmlformats-officedocument.presentationml.slide+xml"/>
  <Override PartName="/ppt/slides/slide3771.xml" ContentType="application/vnd.openxmlformats-officedocument.presentationml.slide+xml"/>
  <Override PartName="/ppt/slides/slide3772.xml" ContentType="application/vnd.openxmlformats-officedocument.presentationml.slide+xml"/>
  <Override PartName="/ppt/slides/slide3773.xml" ContentType="application/vnd.openxmlformats-officedocument.presentationml.slide+xml"/>
  <Override PartName="/ppt/slides/slide3774.xml" ContentType="application/vnd.openxmlformats-officedocument.presentationml.slide+xml"/>
  <Override PartName="/ppt/slides/slide3775.xml" ContentType="application/vnd.openxmlformats-officedocument.presentationml.slide+xml"/>
  <Override PartName="/ppt/slides/slide3776.xml" ContentType="application/vnd.openxmlformats-officedocument.presentationml.slide+xml"/>
  <Override PartName="/ppt/slides/slide3777.xml" ContentType="application/vnd.openxmlformats-officedocument.presentationml.slide+xml"/>
  <Override PartName="/ppt/slides/slide3778.xml" ContentType="application/vnd.openxmlformats-officedocument.presentationml.slide+xml"/>
  <Override PartName="/ppt/slides/slide3779.xml" ContentType="application/vnd.openxmlformats-officedocument.presentationml.slide+xml"/>
  <Override PartName="/ppt/slides/slide378.xml" ContentType="application/vnd.openxmlformats-officedocument.presentationml.slide+xml"/>
  <Override PartName="/ppt/slides/slide3780.xml" ContentType="application/vnd.openxmlformats-officedocument.presentationml.slide+xml"/>
  <Override PartName="/ppt/slides/slide3781.xml" ContentType="application/vnd.openxmlformats-officedocument.presentationml.slide+xml"/>
  <Override PartName="/ppt/slides/slide3782.xml" ContentType="application/vnd.openxmlformats-officedocument.presentationml.slide+xml"/>
  <Override PartName="/ppt/slides/slide3783.xml" ContentType="application/vnd.openxmlformats-officedocument.presentationml.slide+xml"/>
  <Override PartName="/ppt/slides/slide3784.xml" ContentType="application/vnd.openxmlformats-officedocument.presentationml.slide+xml"/>
  <Override PartName="/ppt/slides/slide3785.xml" ContentType="application/vnd.openxmlformats-officedocument.presentationml.slide+xml"/>
  <Override PartName="/ppt/slides/slide3786.xml" ContentType="application/vnd.openxmlformats-officedocument.presentationml.slide+xml"/>
  <Override PartName="/ppt/slides/slide3787.xml" ContentType="application/vnd.openxmlformats-officedocument.presentationml.slide+xml"/>
  <Override PartName="/ppt/slides/slide3788.xml" ContentType="application/vnd.openxmlformats-officedocument.presentationml.slide+xml"/>
  <Override PartName="/ppt/slides/slide3789.xml" ContentType="application/vnd.openxmlformats-officedocument.presentationml.slide+xml"/>
  <Override PartName="/ppt/slides/slide379.xml" ContentType="application/vnd.openxmlformats-officedocument.presentationml.slide+xml"/>
  <Override PartName="/ppt/slides/slide3790.xml" ContentType="application/vnd.openxmlformats-officedocument.presentationml.slide+xml"/>
  <Override PartName="/ppt/slides/slide3791.xml" ContentType="application/vnd.openxmlformats-officedocument.presentationml.slide+xml"/>
  <Override PartName="/ppt/slides/slide3792.xml" ContentType="application/vnd.openxmlformats-officedocument.presentationml.slide+xml"/>
  <Override PartName="/ppt/slides/slide3793.xml" ContentType="application/vnd.openxmlformats-officedocument.presentationml.slide+xml"/>
  <Override PartName="/ppt/slides/slide3794.xml" ContentType="application/vnd.openxmlformats-officedocument.presentationml.slide+xml"/>
  <Override PartName="/ppt/slides/slide3795.xml" ContentType="application/vnd.openxmlformats-officedocument.presentationml.slide+xml"/>
  <Override PartName="/ppt/slides/slide3796.xml" ContentType="application/vnd.openxmlformats-officedocument.presentationml.slide+xml"/>
  <Override PartName="/ppt/slides/slide3797.xml" ContentType="application/vnd.openxmlformats-officedocument.presentationml.slide+xml"/>
  <Override PartName="/ppt/slides/slide3798.xml" ContentType="application/vnd.openxmlformats-officedocument.presentationml.slide+xml"/>
  <Override PartName="/ppt/slides/slide3799.xml" ContentType="application/vnd.openxmlformats-officedocument.presentationml.slide+xml"/>
  <Override PartName="/ppt/slides/slide38.xml" ContentType="application/vnd.openxmlformats-officedocument.presentationml.slide+xml"/>
  <Override PartName="/ppt/slides/slide380.xml" ContentType="application/vnd.openxmlformats-officedocument.presentationml.slide+xml"/>
  <Override PartName="/ppt/slides/slide3800.xml" ContentType="application/vnd.openxmlformats-officedocument.presentationml.slide+xml"/>
  <Override PartName="/ppt/slides/slide3801.xml" ContentType="application/vnd.openxmlformats-officedocument.presentationml.slide+xml"/>
  <Override PartName="/ppt/slides/slide3802.xml" ContentType="application/vnd.openxmlformats-officedocument.presentationml.slide+xml"/>
  <Override PartName="/ppt/slides/slide3803.xml" ContentType="application/vnd.openxmlformats-officedocument.presentationml.slide+xml"/>
  <Override PartName="/ppt/slides/slide3804.xml" ContentType="application/vnd.openxmlformats-officedocument.presentationml.slide+xml"/>
  <Override PartName="/ppt/slides/slide3805.xml" ContentType="application/vnd.openxmlformats-officedocument.presentationml.slide+xml"/>
  <Override PartName="/ppt/slides/slide3806.xml" ContentType="application/vnd.openxmlformats-officedocument.presentationml.slide+xml"/>
  <Override PartName="/ppt/slides/slide3807.xml" ContentType="application/vnd.openxmlformats-officedocument.presentationml.slide+xml"/>
  <Override PartName="/ppt/slides/slide3808.xml" ContentType="application/vnd.openxmlformats-officedocument.presentationml.slide+xml"/>
  <Override PartName="/ppt/slides/slide3809.xml" ContentType="application/vnd.openxmlformats-officedocument.presentationml.slide+xml"/>
  <Override PartName="/ppt/slides/slide381.xml" ContentType="application/vnd.openxmlformats-officedocument.presentationml.slide+xml"/>
  <Override PartName="/ppt/slides/slide3810.xml" ContentType="application/vnd.openxmlformats-officedocument.presentationml.slide+xml"/>
  <Override PartName="/ppt/slides/slide3811.xml" ContentType="application/vnd.openxmlformats-officedocument.presentationml.slide+xml"/>
  <Override PartName="/ppt/slides/slide3812.xml" ContentType="application/vnd.openxmlformats-officedocument.presentationml.slide+xml"/>
  <Override PartName="/ppt/slides/slide3813.xml" ContentType="application/vnd.openxmlformats-officedocument.presentationml.slide+xml"/>
  <Override PartName="/ppt/slides/slide3814.xml" ContentType="application/vnd.openxmlformats-officedocument.presentationml.slide+xml"/>
  <Override PartName="/ppt/slides/slide3815.xml" ContentType="application/vnd.openxmlformats-officedocument.presentationml.slide+xml"/>
  <Override PartName="/ppt/slides/slide3816.xml" ContentType="application/vnd.openxmlformats-officedocument.presentationml.slide+xml"/>
  <Override PartName="/ppt/slides/slide3817.xml" ContentType="application/vnd.openxmlformats-officedocument.presentationml.slide+xml"/>
  <Override PartName="/ppt/slides/slide3818.xml" ContentType="application/vnd.openxmlformats-officedocument.presentationml.slide+xml"/>
  <Override PartName="/ppt/slides/slide3819.xml" ContentType="application/vnd.openxmlformats-officedocument.presentationml.slide+xml"/>
  <Override PartName="/ppt/slides/slide382.xml" ContentType="application/vnd.openxmlformats-officedocument.presentationml.slide+xml"/>
  <Override PartName="/ppt/slides/slide3820.xml" ContentType="application/vnd.openxmlformats-officedocument.presentationml.slide+xml"/>
  <Override PartName="/ppt/slides/slide3821.xml" ContentType="application/vnd.openxmlformats-officedocument.presentationml.slide+xml"/>
  <Override PartName="/ppt/slides/slide3822.xml" ContentType="application/vnd.openxmlformats-officedocument.presentationml.slide+xml"/>
  <Override PartName="/ppt/slides/slide3823.xml" ContentType="application/vnd.openxmlformats-officedocument.presentationml.slide+xml"/>
  <Override PartName="/ppt/slides/slide3824.xml" ContentType="application/vnd.openxmlformats-officedocument.presentationml.slide+xml"/>
  <Override PartName="/ppt/slides/slide3825.xml" ContentType="application/vnd.openxmlformats-officedocument.presentationml.slide+xml"/>
  <Override PartName="/ppt/slides/slide3826.xml" ContentType="application/vnd.openxmlformats-officedocument.presentationml.slide+xml"/>
  <Override PartName="/ppt/slides/slide3827.xml" ContentType="application/vnd.openxmlformats-officedocument.presentationml.slide+xml"/>
  <Override PartName="/ppt/slides/slide3828.xml" ContentType="application/vnd.openxmlformats-officedocument.presentationml.slide+xml"/>
  <Override PartName="/ppt/slides/slide3829.xml" ContentType="application/vnd.openxmlformats-officedocument.presentationml.slide+xml"/>
  <Override PartName="/ppt/slides/slide383.xml" ContentType="application/vnd.openxmlformats-officedocument.presentationml.slide+xml"/>
  <Override PartName="/ppt/slides/slide3830.xml" ContentType="application/vnd.openxmlformats-officedocument.presentationml.slide+xml"/>
  <Override PartName="/ppt/slides/slide3831.xml" ContentType="application/vnd.openxmlformats-officedocument.presentationml.slide+xml"/>
  <Override PartName="/ppt/slides/slide3832.xml" ContentType="application/vnd.openxmlformats-officedocument.presentationml.slide+xml"/>
  <Override PartName="/ppt/slides/slide3833.xml" ContentType="application/vnd.openxmlformats-officedocument.presentationml.slide+xml"/>
  <Override PartName="/ppt/slides/slide3834.xml" ContentType="application/vnd.openxmlformats-officedocument.presentationml.slide+xml"/>
  <Override PartName="/ppt/slides/slide3835.xml" ContentType="application/vnd.openxmlformats-officedocument.presentationml.slide+xml"/>
  <Override PartName="/ppt/slides/slide3836.xml" ContentType="application/vnd.openxmlformats-officedocument.presentationml.slide+xml"/>
  <Override PartName="/ppt/slides/slide3837.xml" ContentType="application/vnd.openxmlformats-officedocument.presentationml.slide+xml"/>
  <Override PartName="/ppt/slides/slide3838.xml" ContentType="application/vnd.openxmlformats-officedocument.presentationml.slide+xml"/>
  <Override PartName="/ppt/slides/slide3839.xml" ContentType="application/vnd.openxmlformats-officedocument.presentationml.slide+xml"/>
  <Override PartName="/ppt/slides/slide384.xml" ContentType="application/vnd.openxmlformats-officedocument.presentationml.slide+xml"/>
  <Override PartName="/ppt/slides/slide3840.xml" ContentType="application/vnd.openxmlformats-officedocument.presentationml.slide+xml"/>
  <Override PartName="/ppt/slides/slide3841.xml" ContentType="application/vnd.openxmlformats-officedocument.presentationml.slide+xml"/>
  <Override PartName="/ppt/slides/slide3842.xml" ContentType="application/vnd.openxmlformats-officedocument.presentationml.slide+xml"/>
  <Override PartName="/ppt/slides/slide3843.xml" ContentType="application/vnd.openxmlformats-officedocument.presentationml.slide+xml"/>
  <Override PartName="/ppt/slides/slide3844.xml" ContentType="application/vnd.openxmlformats-officedocument.presentationml.slide+xml"/>
  <Override PartName="/ppt/slides/slide3845.xml" ContentType="application/vnd.openxmlformats-officedocument.presentationml.slide+xml"/>
  <Override PartName="/ppt/slides/slide3846.xml" ContentType="application/vnd.openxmlformats-officedocument.presentationml.slide+xml"/>
  <Override PartName="/ppt/slides/slide3847.xml" ContentType="application/vnd.openxmlformats-officedocument.presentationml.slide+xml"/>
  <Override PartName="/ppt/slides/slide3848.xml" ContentType="application/vnd.openxmlformats-officedocument.presentationml.slide+xml"/>
  <Override PartName="/ppt/slides/slide3849.xml" ContentType="application/vnd.openxmlformats-officedocument.presentationml.slide+xml"/>
  <Override PartName="/ppt/slides/slide385.xml" ContentType="application/vnd.openxmlformats-officedocument.presentationml.slide+xml"/>
  <Override PartName="/ppt/slides/slide3850.xml" ContentType="application/vnd.openxmlformats-officedocument.presentationml.slide+xml"/>
  <Override PartName="/ppt/slides/slide3851.xml" ContentType="application/vnd.openxmlformats-officedocument.presentationml.slide+xml"/>
  <Override PartName="/ppt/slides/slide3852.xml" ContentType="application/vnd.openxmlformats-officedocument.presentationml.slide+xml"/>
  <Override PartName="/ppt/slides/slide3853.xml" ContentType="application/vnd.openxmlformats-officedocument.presentationml.slide+xml"/>
  <Override PartName="/ppt/slides/slide3854.xml" ContentType="application/vnd.openxmlformats-officedocument.presentationml.slide+xml"/>
  <Override PartName="/ppt/slides/slide3855.xml" ContentType="application/vnd.openxmlformats-officedocument.presentationml.slide+xml"/>
  <Override PartName="/ppt/slides/slide3856.xml" ContentType="application/vnd.openxmlformats-officedocument.presentationml.slide+xml"/>
  <Override PartName="/ppt/slides/slide3857.xml" ContentType="application/vnd.openxmlformats-officedocument.presentationml.slide+xml"/>
  <Override PartName="/ppt/slides/slide3858.xml" ContentType="application/vnd.openxmlformats-officedocument.presentationml.slide+xml"/>
  <Override PartName="/ppt/slides/slide3859.xml" ContentType="application/vnd.openxmlformats-officedocument.presentationml.slide+xml"/>
  <Override PartName="/ppt/slides/slide386.xml" ContentType="application/vnd.openxmlformats-officedocument.presentationml.slide+xml"/>
  <Override PartName="/ppt/slides/slide3860.xml" ContentType="application/vnd.openxmlformats-officedocument.presentationml.slide+xml"/>
  <Override PartName="/ppt/slides/slide3861.xml" ContentType="application/vnd.openxmlformats-officedocument.presentationml.slide+xml"/>
  <Override PartName="/ppt/slides/slide3862.xml" ContentType="application/vnd.openxmlformats-officedocument.presentationml.slide+xml"/>
  <Override PartName="/ppt/slides/slide3863.xml" ContentType="application/vnd.openxmlformats-officedocument.presentationml.slide+xml"/>
  <Override PartName="/ppt/slides/slide3864.xml" ContentType="application/vnd.openxmlformats-officedocument.presentationml.slide+xml"/>
  <Override PartName="/ppt/slides/slide3865.xml" ContentType="application/vnd.openxmlformats-officedocument.presentationml.slide+xml"/>
  <Override PartName="/ppt/slides/slide3866.xml" ContentType="application/vnd.openxmlformats-officedocument.presentationml.slide+xml"/>
  <Override PartName="/ppt/slides/slide3867.xml" ContentType="application/vnd.openxmlformats-officedocument.presentationml.slide+xml"/>
  <Override PartName="/ppt/slides/slide3868.xml" ContentType="application/vnd.openxmlformats-officedocument.presentationml.slide+xml"/>
  <Override PartName="/ppt/slides/slide3869.xml" ContentType="application/vnd.openxmlformats-officedocument.presentationml.slide+xml"/>
  <Override PartName="/ppt/slides/slide387.xml" ContentType="application/vnd.openxmlformats-officedocument.presentationml.slide+xml"/>
  <Override PartName="/ppt/slides/slide3870.xml" ContentType="application/vnd.openxmlformats-officedocument.presentationml.slide+xml"/>
  <Override PartName="/ppt/slides/slide3871.xml" ContentType="application/vnd.openxmlformats-officedocument.presentationml.slide+xml"/>
  <Override PartName="/ppt/slides/slide3872.xml" ContentType="application/vnd.openxmlformats-officedocument.presentationml.slide+xml"/>
  <Override PartName="/ppt/slides/slide3873.xml" ContentType="application/vnd.openxmlformats-officedocument.presentationml.slide+xml"/>
  <Override PartName="/ppt/slides/slide3874.xml" ContentType="application/vnd.openxmlformats-officedocument.presentationml.slide+xml"/>
  <Override PartName="/ppt/slides/slide3875.xml" ContentType="application/vnd.openxmlformats-officedocument.presentationml.slide+xml"/>
  <Override PartName="/ppt/slides/slide3876.xml" ContentType="application/vnd.openxmlformats-officedocument.presentationml.slide+xml"/>
  <Override PartName="/ppt/slides/slide3877.xml" ContentType="application/vnd.openxmlformats-officedocument.presentationml.slide+xml"/>
  <Override PartName="/ppt/slides/slide3878.xml" ContentType="application/vnd.openxmlformats-officedocument.presentationml.slide+xml"/>
  <Override PartName="/ppt/slides/slide3879.xml" ContentType="application/vnd.openxmlformats-officedocument.presentationml.slide+xml"/>
  <Override PartName="/ppt/slides/slide388.xml" ContentType="application/vnd.openxmlformats-officedocument.presentationml.slide+xml"/>
  <Override PartName="/ppt/slides/slide3880.xml" ContentType="application/vnd.openxmlformats-officedocument.presentationml.slide+xml"/>
  <Override PartName="/ppt/slides/slide3881.xml" ContentType="application/vnd.openxmlformats-officedocument.presentationml.slide+xml"/>
  <Override PartName="/ppt/slides/slide3882.xml" ContentType="application/vnd.openxmlformats-officedocument.presentationml.slide+xml"/>
  <Override PartName="/ppt/slides/slide3883.xml" ContentType="application/vnd.openxmlformats-officedocument.presentationml.slide+xml"/>
  <Override PartName="/ppt/slides/slide3884.xml" ContentType="application/vnd.openxmlformats-officedocument.presentationml.slide+xml"/>
  <Override PartName="/ppt/slides/slide3885.xml" ContentType="application/vnd.openxmlformats-officedocument.presentationml.slide+xml"/>
  <Override PartName="/ppt/slides/slide3886.xml" ContentType="application/vnd.openxmlformats-officedocument.presentationml.slide+xml"/>
  <Override PartName="/ppt/slides/slide3887.xml" ContentType="application/vnd.openxmlformats-officedocument.presentationml.slide+xml"/>
  <Override PartName="/ppt/slides/slide3888.xml" ContentType="application/vnd.openxmlformats-officedocument.presentationml.slide+xml"/>
  <Override PartName="/ppt/slides/slide3889.xml" ContentType="application/vnd.openxmlformats-officedocument.presentationml.slide+xml"/>
  <Override PartName="/ppt/slides/slide389.xml" ContentType="application/vnd.openxmlformats-officedocument.presentationml.slide+xml"/>
  <Override PartName="/ppt/slides/slide3890.xml" ContentType="application/vnd.openxmlformats-officedocument.presentationml.slide+xml"/>
  <Override PartName="/ppt/slides/slide3891.xml" ContentType="application/vnd.openxmlformats-officedocument.presentationml.slide+xml"/>
  <Override PartName="/ppt/slides/slide3892.xml" ContentType="application/vnd.openxmlformats-officedocument.presentationml.slide+xml"/>
  <Override PartName="/ppt/slides/slide3893.xml" ContentType="application/vnd.openxmlformats-officedocument.presentationml.slide+xml"/>
  <Override PartName="/ppt/slides/slide3894.xml" ContentType="application/vnd.openxmlformats-officedocument.presentationml.slide+xml"/>
  <Override PartName="/ppt/slides/slide3895.xml" ContentType="application/vnd.openxmlformats-officedocument.presentationml.slide+xml"/>
  <Override PartName="/ppt/slides/slide3896.xml" ContentType="application/vnd.openxmlformats-officedocument.presentationml.slide+xml"/>
  <Override PartName="/ppt/slides/slide3897.xml" ContentType="application/vnd.openxmlformats-officedocument.presentationml.slide+xml"/>
  <Override PartName="/ppt/slides/slide3898.xml" ContentType="application/vnd.openxmlformats-officedocument.presentationml.slide+xml"/>
  <Override PartName="/ppt/slides/slide3899.xml" ContentType="application/vnd.openxmlformats-officedocument.presentationml.slide+xml"/>
  <Override PartName="/ppt/slides/slide39.xml" ContentType="application/vnd.openxmlformats-officedocument.presentationml.slide+xml"/>
  <Override PartName="/ppt/slides/slide390.xml" ContentType="application/vnd.openxmlformats-officedocument.presentationml.slide+xml"/>
  <Override PartName="/ppt/slides/slide3900.xml" ContentType="application/vnd.openxmlformats-officedocument.presentationml.slide+xml"/>
  <Override PartName="/ppt/slides/slide3901.xml" ContentType="application/vnd.openxmlformats-officedocument.presentationml.slide+xml"/>
  <Override PartName="/ppt/slides/slide3902.xml" ContentType="application/vnd.openxmlformats-officedocument.presentationml.slide+xml"/>
  <Override PartName="/ppt/slides/slide3903.xml" ContentType="application/vnd.openxmlformats-officedocument.presentationml.slide+xml"/>
  <Override PartName="/ppt/slides/slide3904.xml" ContentType="application/vnd.openxmlformats-officedocument.presentationml.slide+xml"/>
  <Override PartName="/ppt/slides/slide3905.xml" ContentType="application/vnd.openxmlformats-officedocument.presentationml.slide+xml"/>
  <Override PartName="/ppt/slides/slide3906.xml" ContentType="application/vnd.openxmlformats-officedocument.presentationml.slide+xml"/>
  <Override PartName="/ppt/slides/slide3907.xml" ContentType="application/vnd.openxmlformats-officedocument.presentationml.slide+xml"/>
  <Override PartName="/ppt/slides/slide3908.xml" ContentType="application/vnd.openxmlformats-officedocument.presentationml.slide+xml"/>
  <Override PartName="/ppt/slides/slide3909.xml" ContentType="application/vnd.openxmlformats-officedocument.presentationml.slide+xml"/>
  <Override PartName="/ppt/slides/slide391.xml" ContentType="application/vnd.openxmlformats-officedocument.presentationml.slide+xml"/>
  <Override PartName="/ppt/slides/slide3910.xml" ContentType="application/vnd.openxmlformats-officedocument.presentationml.slide+xml"/>
  <Override PartName="/ppt/slides/slide3911.xml" ContentType="application/vnd.openxmlformats-officedocument.presentationml.slide+xml"/>
  <Override PartName="/ppt/slides/slide3912.xml" ContentType="application/vnd.openxmlformats-officedocument.presentationml.slide+xml"/>
  <Override PartName="/ppt/slides/slide3913.xml" ContentType="application/vnd.openxmlformats-officedocument.presentationml.slide+xml"/>
  <Override PartName="/ppt/slides/slide3914.xml" ContentType="application/vnd.openxmlformats-officedocument.presentationml.slide+xml"/>
  <Override PartName="/ppt/slides/slide3915.xml" ContentType="application/vnd.openxmlformats-officedocument.presentationml.slide+xml"/>
  <Override PartName="/ppt/slides/slide3916.xml" ContentType="application/vnd.openxmlformats-officedocument.presentationml.slide+xml"/>
  <Override PartName="/ppt/slides/slide3917.xml" ContentType="application/vnd.openxmlformats-officedocument.presentationml.slide+xml"/>
  <Override PartName="/ppt/slides/slide3918.xml" ContentType="application/vnd.openxmlformats-officedocument.presentationml.slide+xml"/>
  <Override PartName="/ppt/slides/slide3919.xml" ContentType="application/vnd.openxmlformats-officedocument.presentationml.slide+xml"/>
  <Override PartName="/ppt/slides/slide392.xml" ContentType="application/vnd.openxmlformats-officedocument.presentationml.slide+xml"/>
  <Override PartName="/ppt/slides/slide3920.xml" ContentType="application/vnd.openxmlformats-officedocument.presentationml.slide+xml"/>
  <Override PartName="/ppt/slides/slide3921.xml" ContentType="application/vnd.openxmlformats-officedocument.presentationml.slide+xml"/>
  <Override PartName="/ppt/slides/slide3922.xml" ContentType="application/vnd.openxmlformats-officedocument.presentationml.slide+xml"/>
  <Override PartName="/ppt/slides/slide3923.xml" ContentType="application/vnd.openxmlformats-officedocument.presentationml.slide+xml"/>
  <Override PartName="/ppt/slides/slide3924.xml" ContentType="application/vnd.openxmlformats-officedocument.presentationml.slide+xml"/>
  <Override PartName="/ppt/slides/slide3925.xml" ContentType="application/vnd.openxmlformats-officedocument.presentationml.slide+xml"/>
  <Override PartName="/ppt/slides/slide3926.xml" ContentType="application/vnd.openxmlformats-officedocument.presentationml.slide+xml"/>
  <Override PartName="/ppt/slides/slide3927.xml" ContentType="application/vnd.openxmlformats-officedocument.presentationml.slide+xml"/>
  <Override PartName="/ppt/slides/slide3928.xml" ContentType="application/vnd.openxmlformats-officedocument.presentationml.slide+xml"/>
  <Override PartName="/ppt/slides/slide3929.xml" ContentType="application/vnd.openxmlformats-officedocument.presentationml.slide+xml"/>
  <Override PartName="/ppt/slides/slide393.xml" ContentType="application/vnd.openxmlformats-officedocument.presentationml.slide+xml"/>
  <Override PartName="/ppt/slides/slide3930.xml" ContentType="application/vnd.openxmlformats-officedocument.presentationml.slide+xml"/>
  <Override PartName="/ppt/slides/slide3931.xml" ContentType="application/vnd.openxmlformats-officedocument.presentationml.slide+xml"/>
  <Override PartName="/ppt/slides/slide3932.xml" ContentType="application/vnd.openxmlformats-officedocument.presentationml.slide+xml"/>
  <Override PartName="/ppt/slides/slide3933.xml" ContentType="application/vnd.openxmlformats-officedocument.presentationml.slide+xml"/>
  <Override PartName="/ppt/slides/slide3934.xml" ContentType="application/vnd.openxmlformats-officedocument.presentationml.slide+xml"/>
  <Override PartName="/ppt/slides/slide3935.xml" ContentType="application/vnd.openxmlformats-officedocument.presentationml.slide+xml"/>
  <Override PartName="/ppt/slides/slide3936.xml" ContentType="application/vnd.openxmlformats-officedocument.presentationml.slide+xml"/>
  <Override PartName="/ppt/slides/slide3937.xml" ContentType="application/vnd.openxmlformats-officedocument.presentationml.slide+xml"/>
  <Override PartName="/ppt/slides/slide3938.xml" ContentType="application/vnd.openxmlformats-officedocument.presentationml.slide+xml"/>
  <Override PartName="/ppt/slides/slide3939.xml" ContentType="application/vnd.openxmlformats-officedocument.presentationml.slide+xml"/>
  <Override PartName="/ppt/slides/slide394.xml" ContentType="application/vnd.openxmlformats-officedocument.presentationml.slide+xml"/>
  <Override PartName="/ppt/slides/slide3940.xml" ContentType="application/vnd.openxmlformats-officedocument.presentationml.slide+xml"/>
  <Override PartName="/ppt/slides/slide3941.xml" ContentType="application/vnd.openxmlformats-officedocument.presentationml.slide+xml"/>
  <Override PartName="/ppt/slides/slide3942.xml" ContentType="application/vnd.openxmlformats-officedocument.presentationml.slide+xml"/>
  <Override PartName="/ppt/slides/slide3943.xml" ContentType="application/vnd.openxmlformats-officedocument.presentationml.slide+xml"/>
  <Override PartName="/ppt/slides/slide3944.xml" ContentType="application/vnd.openxmlformats-officedocument.presentationml.slide+xml"/>
  <Override PartName="/ppt/slides/slide3945.xml" ContentType="application/vnd.openxmlformats-officedocument.presentationml.slide+xml"/>
  <Override PartName="/ppt/slides/slide3946.xml" ContentType="application/vnd.openxmlformats-officedocument.presentationml.slide+xml"/>
  <Override PartName="/ppt/slides/slide3947.xml" ContentType="application/vnd.openxmlformats-officedocument.presentationml.slide+xml"/>
  <Override PartName="/ppt/slides/slide3948.xml" ContentType="application/vnd.openxmlformats-officedocument.presentationml.slide+xml"/>
  <Override PartName="/ppt/slides/slide3949.xml" ContentType="application/vnd.openxmlformats-officedocument.presentationml.slide+xml"/>
  <Override PartName="/ppt/slides/slide395.xml" ContentType="application/vnd.openxmlformats-officedocument.presentationml.slide+xml"/>
  <Override PartName="/ppt/slides/slide3950.xml" ContentType="application/vnd.openxmlformats-officedocument.presentationml.slide+xml"/>
  <Override PartName="/ppt/slides/slide3951.xml" ContentType="application/vnd.openxmlformats-officedocument.presentationml.slide+xml"/>
  <Override PartName="/ppt/slides/slide3952.xml" ContentType="application/vnd.openxmlformats-officedocument.presentationml.slide+xml"/>
  <Override PartName="/ppt/slides/slide3953.xml" ContentType="application/vnd.openxmlformats-officedocument.presentationml.slide+xml"/>
  <Override PartName="/ppt/slides/slide3954.xml" ContentType="application/vnd.openxmlformats-officedocument.presentationml.slide+xml"/>
  <Override PartName="/ppt/slides/slide3955.xml" ContentType="application/vnd.openxmlformats-officedocument.presentationml.slide+xml"/>
  <Override PartName="/ppt/slides/slide3956.xml" ContentType="application/vnd.openxmlformats-officedocument.presentationml.slide+xml"/>
  <Override PartName="/ppt/slides/slide3957.xml" ContentType="application/vnd.openxmlformats-officedocument.presentationml.slide+xml"/>
  <Override PartName="/ppt/slides/slide3958.xml" ContentType="application/vnd.openxmlformats-officedocument.presentationml.slide+xml"/>
  <Override PartName="/ppt/slides/slide3959.xml" ContentType="application/vnd.openxmlformats-officedocument.presentationml.slide+xml"/>
  <Override PartName="/ppt/slides/slide396.xml" ContentType="application/vnd.openxmlformats-officedocument.presentationml.slide+xml"/>
  <Override PartName="/ppt/slides/slide3960.xml" ContentType="application/vnd.openxmlformats-officedocument.presentationml.slide+xml"/>
  <Override PartName="/ppt/slides/slide3961.xml" ContentType="application/vnd.openxmlformats-officedocument.presentationml.slide+xml"/>
  <Override PartName="/ppt/slides/slide3962.xml" ContentType="application/vnd.openxmlformats-officedocument.presentationml.slide+xml"/>
  <Override PartName="/ppt/slides/slide3963.xml" ContentType="application/vnd.openxmlformats-officedocument.presentationml.slide+xml"/>
  <Override PartName="/ppt/slides/slide3964.xml" ContentType="application/vnd.openxmlformats-officedocument.presentationml.slide+xml"/>
  <Override PartName="/ppt/slides/slide3965.xml" ContentType="application/vnd.openxmlformats-officedocument.presentationml.slide+xml"/>
  <Override PartName="/ppt/slides/slide3966.xml" ContentType="application/vnd.openxmlformats-officedocument.presentationml.slide+xml"/>
  <Override PartName="/ppt/slides/slide3967.xml" ContentType="application/vnd.openxmlformats-officedocument.presentationml.slide+xml"/>
  <Override PartName="/ppt/slides/slide3968.xml" ContentType="application/vnd.openxmlformats-officedocument.presentationml.slide+xml"/>
  <Override PartName="/ppt/slides/slide3969.xml" ContentType="application/vnd.openxmlformats-officedocument.presentationml.slide+xml"/>
  <Override PartName="/ppt/slides/slide397.xml" ContentType="application/vnd.openxmlformats-officedocument.presentationml.slide+xml"/>
  <Override PartName="/ppt/slides/slide3970.xml" ContentType="application/vnd.openxmlformats-officedocument.presentationml.slide+xml"/>
  <Override PartName="/ppt/slides/slide3971.xml" ContentType="application/vnd.openxmlformats-officedocument.presentationml.slide+xml"/>
  <Override PartName="/ppt/slides/slide3972.xml" ContentType="application/vnd.openxmlformats-officedocument.presentationml.slide+xml"/>
  <Override PartName="/ppt/slides/slide3973.xml" ContentType="application/vnd.openxmlformats-officedocument.presentationml.slide+xml"/>
  <Override PartName="/ppt/slides/slide3974.xml" ContentType="application/vnd.openxmlformats-officedocument.presentationml.slide+xml"/>
  <Override PartName="/ppt/slides/slide3975.xml" ContentType="application/vnd.openxmlformats-officedocument.presentationml.slide+xml"/>
  <Override PartName="/ppt/slides/slide3976.xml" ContentType="application/vnd.openxmlformats-officedocument.presentationml.slide+xml"/>
  <Override PartName="/ppt/slides/slide3977.xml" ContentType="application/vnd.openxmlformats-officedocument.presentationml.slide+xml"/>
  <Override PartName="/ppt/slides/slide3978.xml" ContentType="application/vnd.openxmlformats-officedocument.presentationml.slide+xml"/>
  <Override PartName="/ppt/slides/slide3979.xml" ContentType="application/vnd.openxmlformats-officedocument.presentationml.slide+xml"/>
  <Override PartName="/ppt/slides/slide398.xml" ContentType="application/vnd.openxmlformats-officedocument.presentationml.slide+xml"/>
  <Override PartName="/ppt/slides/slide3980.xml" ContentType="application/vnd.openxmlformats-officedocument.presentationml.slide+xml"/>
  <Override PartName="/ppt/slides/slide3981.xml" ContentType="application/vnd.openxmlformats-officedocument.presentationml.slide+xml"/>
  <Override PartName="/ppt/slides/slide3982.xml" ContentType="application/vnd.openxmlformats-officedocument.presentationml.slide+xml"/>
  <Override PartName="/ppt/slides/slide3983.xml" ContentType="application/vnd.openxmlformats-officedocument.presentationml.slide+xml"/>
  <Override PartName="/ppt/slides/slide3984.xml" ContentType="application/vnd.openxmlformats-officedocument.presentationml.slide+xml"/>
  <Override PartName="/ppt/slides/slide3985.xml" ContentType="application/vnd.openxmlformats-officedocument.presentationml.slide+xml"/>
  <Override PartName="/ppt/slides/slide3986.xml" ContentType="application/vnd.openxmlformats-officedocument.presentationml.slide+xml"/>
  <Override PartName="/ppt/slides/slide3987.xml" ContentType="application/vnd.openxmlformats-officedocument.presentationml.slide+xml"/>
  <Override PartName="/ppt/slides/slide3988.xml" ContentType="application/vnd.openxmlformats-officedocument.presentationml.slide+xml"/>
  <Override PartName="/ppt/slides/slide3989.xml" ContentType="application/vnd.openxmlformats-officedocument.presentationml.slide+xml"/>
  <Override PartName="/ppt/slides/slide399.xml" ContentType="application/vnd.openxmlformats-officedocument.presentationml.slide+xml"/>
  <Override PartName="/ppt/slides/slide3990.xml" ContentType="application/vnd.openxmlformats-officedocument.presentationml.slide+xml"/>
  <Override PartName="/ppt/slides/slide3991.xml" ContentType="application/vnd.openxmlformats-officedocument.presentationml.slide+xml"/>
  <Override PartName="/ppt/slides/slide3992.xml" ContentType="application/vnd.openxmlformats-officedocument.presentationml.slide+xml"/>
  <Override PartName="/ppt/slides/slide3993.xml" ContentType="application/vnd.openxmlformats-officedocument.presentationml.slide+xml"/>
  <Override PartName="/ppt/slides/slide3994.xml" ContentType="application/vnd.openxmlformats-officedocument.presentationml.slide+xml"/>
  <Override PartName="/ppt/slides/slide3995.xml" ContentType="application/vnd.openxmlformats-officedocument.presentationml.slide+xml"/>
  <Override PartName="/ppt/slides/slide3996.xml" ContentType="application/vnd.openxmlformats-officedocument.presentationml.slide+xml"/>
  <Override PartName="/ppt/slides/slide3997.xml" ContentType="application/vnd.openxmlformats-officedocument.presentationml.slide+xml"/>
  <Override PartName="/ppt/slides/slide3998.xml" ContentType="application/vnd.openxmlformats-officedocument.presentationml.slide+xml"/>
  <Override PartName="/ppt/slides/slide399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00.xml" ContentType="application/vnd.openxmlformats-officedocument.presentationml.slide+xml"/>
  <Override PartName="/ppt/slides/slide4000.xml" ContentType="application/vnd.openxmlformats-officedocument.presentationml.slide+xml"/>
  <Override PartName="/ppt/slides/slide4001.xml" ContentType="application/vnd.openxmlformats-officedocument.presentationml.slide+xml"/>
  <Override PartName="/ppt/slides/slide4002.xml" ContentType="application/vnd.openxmlformats-officedocument.presentationml.slide+xml"/>
  <Override PartName="/ppt/slides/slide4003.xml" ContentType="application/vnd.openxmlformats-officedocument.presentationml.slide+xml"/>
  <Override PartName="/ppt/slides/slide4004.xml" ContentType="application/vnd.openxmlformats-officedocument.presentationml.slide+xml"/>
  <Override PartName="/ppt/slides/slide4005.xml" ContentType="application/vnd.openxmlformats-officedocument.presentationml.slide+xml"/>
  <Override PartName="/ppt/slides/slide4006.xml" ContentType="application/vnd.openxmlformats-officedocument.presentationml.slide+xml"/>
  <Override PartName="/ppt/slides/slide4007.xml" ContentType="application/vnd.openxmlformats-officedocument.presentationml.slide+xml"/>
  <Override PartName="/ppt/slides/slide4008.xml" ContentType="application/vnd.openxmlformats-officedocument.presentationml.slide+xml"/>
  <Override PartName="/ppt/slides/slide4009.xml" ContentType="application/vnd.openxmlformats-officedocument.presentationml.slide+xml"/>
  <Override PartName="/ppt/slides/slide401.xml" ContentType="application/vnd.openxmlformats-officedocument.presentationml.slide+xml"/>
  <Override PartName="/ppt/slides/slide4010.xml" ContentType="application/vnd.openxmlformats-officedocument.presentationml.slide+xml"/>
  <Override PartName="/ppt/slides/slide4011.xml" ContentType="application/vnd.openxmlformats-officedocument.presentationml.slide+xml"/>
  <Override PartName="/ppt/slides/slide4012.xml" ContentType="application/vnd.openxmlformats-officedocument.presentationml.slide+xml"/>
  <Override PartName="/ppt/slides/slide4013.xml" ContentType="application/vnd.openxmlformats-officedocument.presentationml.slide+xml"/>
  <Override PartName="/ppt/slides/slide4014.xml" ContentType="application/vnd.openxmlformats-officedocument.presentationml.slide+xml"/>
  <Override PartName="/ppt/slides/slide4015.xml" ContentType="application/vnd.openxmlformats-officedocument.presentationml.slide+xml"/>
  <Override PartName="/ppt/slides/slide4016.xml" ContentType="application/vnd.openxmlformats-officedocument.presentationml.slide+xml"/>
  <Override PartName="/ppt/slides/slide4017.xml" ContentType="application/vnd.openxmlformats-officedocument.presentationml.slide+xml"/>
  <Override PartName="/ppt/slides/slide4018.xml" ContentType="application/vnd.openxmlformats-officedocument.presentationml.slide+xml"/>
  <Override PartName="/ppt/slides/slide4019.xml" ContentType="application/vnd.openxmlformats-officedocument.presentationml.slide+xml"/>
  <Override PartName="/ppt/slides/slide402.xml" ContentType="application/vnd.openxmlformats-officedocument.presentationml.slide+xml"/>
  <Override PartName="/ppt/slides/slide4020.xml" ContentType="application/vnd.openxmlformats-officedocument.presentationml.slide+xml"/>
  <Override PartName="/ppt/slides/slide4021.xml" ContentType="application/vnd.openxmlformats-officedocument.presentationml.slide+xml"/>
  <Override PartName="/ppt/slides/slide4022.xml" ContentType="application/vnd.openxmlformats-officedocument.presentationml.slide+xml"/>
  <Override PartName="/ppt/slides/slide4023.xml" ContentType="application/vnd.openxmlformats-officedocument.presentationml.slide+xml"/>
  <Override PartName="/ppt/slides/slide4024.xml" ContentType="application/vnd.openxmlformats-officedocument.presentationml.slide+xml"/>
  <Override PartName="/ppt/slides/slide4025.xml" ContentType="application/vnd.openxmlformats-officedocument.presentationml.slide+xml"/>
  <Override PartName="/ppt/slides/slide4026.xml" ContentType="application/vnd.openxmlformats-officedocument.presentationml.slide+xml"/>
  <Override PartName="/ppt/slides/slide4027.xml" ContentType="application/vnd.openxmlformats-officedocument.presentationml.slide+xml"/>
  <Override PartName="/ppt/slides/slide4028.xml" ContentType="application/vnd.openxmlformats-officedocument.presentationml.slide+xml"/>
  <Override PartName="/ppt/slides/slide4029.xml" ContentType="application/vnd.openxmlformats-officedocument.presentationml.slide+xml"/>
  <Override PartName="/ppt/slides/slide403.xml" ContentType="application/vnd.openxmlformats-officedocument.presentationml.slide+xml"/>
  <Override PartName="/ppt/slides/slide4030.xml" ContentType="application/vnd.openxmlformats-officedocument.presentationml.slide+xml"/>
  <Override PartName="/ppt/slides/slide4031.xml" ContentType="application/vnd.openxmlformats-officedocument.presentationml.slide+xml"/>
  <Override PartName="/ppt/slides/slide4032.xml" ContentType="application/vnd.openxmlformats-officedocument.presentationml.slide+xml"/>
  <Override PartName="/ppt/slides/slide4033.xml" ContentType="application/vnd.openxmlformats-officedocument.presentationml.slide+xml"/>
  <Override PartName="/ppt/slides/slide4034.xml" ContentType="application/vnd.openxmlformats-officedocument.presentationml.slide+xml"/>
  <Override PartName="/ppt/slides/slide4035.xml" ContentType="application/vnd.openxmlformats-officedocument.presentationml.slide+xml"/>
  <Override PartName="/ppt/slides/slide4036.xml" ContentType="application/vnd.openxmlformats-officedocument.presentationml.slide+xml"/>
  <Override PartName="/ppt/slides/slide4037.xml" ContentType="application/vnd.openxmlformats-officedocument.presentationml.slide+xml"/>
  <Override PartName="/ppt/slides/slide4038.xml" ContentType="application/vnd.openxmlformats-officedocument.presentationml.slide+xml"/>
  <Override PartName="/ppt/slides/slide4039.xml" ContentType="application/vnd.openxmlformats-officedocument.presentationml.slide+xml"/>
  <Override PartName="/ppt/slides/slide404.xml" ContentType="application/vnd.openxmlformats-officedocument.presentationml.slide+xml"/>
  <Override PartName="/ppt/slides/slide4040.xml" ContentType="application/vnd.openxmlformats-officedocument.presentationml.slide+xml"/>
  <Override PartName="/ppt/slides/slide4041.xml" ContentType="application/vnd.openxmlformats-officedocument.presentationml.slide+xml"/>
  <Override PartName="/ppt/slides/slide4042.xml" ContentType="application/vnd.openxmlformats-officedocument.presentationml.slide+xml"/>
  <Override PartName="/ppt/slides/slide4043.xml" ContentType="application/vnd.openxmlformats-officedocument.presentationml.slide+xml"/>
  <Override PartName="/ppt/slides/slide4044.xml" ContentType="application/vnd.openxmlformats-officedocument.presentationml.slide+xml"/>
  <Override PartName="/ppt/slides/slide4045.xml" ContentType="application/vnd.openxmlformats-officedocument.presentationml.slide+xml"/>
  <Override PartName="/ppt/slides/slide4046.xml" ContentType="application/vnd.openxmlformats-officedocument.presentationml.slide+xml"/>
  <Override PartName="/ppt/slides/slide4047.xml" ContentType="application/vnd.openxmlformats-officedocument.presentationml.slide+xml"/>
  <Override PartName="/ppt/slides/slide4048.xml" ContentType="application/vnd.openxmlformats-officedocument.presentationml.slide+xml"/>
  <Override PartName="/ppt/slides/slide4049.xml" ContentType="application/vnd.openxmlformats-officedocument.presentationml.slide+xml"/>
  <Override PartName="/ppt/slides/slide405.xml" ContentType="application/vnd.openxmlformats-officedocument.presentationml.slide+xml"/>
  <Override PartName="/ppt/slides/slide4050.xml" ContentType="application/vnd.openxmlformats-officedocument.presentationml.slide+xml"/>
  <Override PartName="/ppt/slides/slide4051.xml" ContentType="application/vnd.openxmlformats-officedocument.presentationml.slide+xml"/>
  <Override PartName="/ppt/slides/slide4052.xml" ContentType="application/vnd.openxmlformats-officedocument.presentationml.slide+xml"/>
  <Override PartName="/ppt/slides/slide4053.xml" ContentType="application/vnd.openxmlformats-officedocument.presentationml.slide+xml"/>
  <Override PartName="/ppt/slides/slide4054.xml" ContentType="application/vnd.openxmlformats-officedocument.presentationml.slide+xml"/>
  <Override PartName="/ppt/slides/slide4055.xml" ContentType="application/vnd.openxmlformats-officedocument.presentationml.slide+xml"/>
  <Override PartName="/ppt/slides/slide4056.xml" ContentType="application/vnd.openxmlformats-officedocument.presentationml.slide+xml"/>
  <Override PartName="/ppt/slides/slide4057.xml" ContentType="application/vnd.openxmlformats-officedocument.presentationml.slide+xml"/>
  <Override PartName="/ppt/slides/slide4058.xml" ContentType="application/vnd.openxmlformats-officedocument.presentationml.slide+xml"/>
  <Override PartName="/ppt/slides/slide4059.xml" ContentType="application/vnd.openxmlformats-officedocument.presentationml.slide+xml"/>
  <Override PartName="/ppt/slides/slide406.xml" ContentType="application/vnd.openxmlformats-officedocument.presentationml.slide+xml"/>
  <Override PartName="/ppt/slides/slide4060.xml" ContentType="application/vnd.openxmlformats-officedocument.presentationml.slide+xml"/>
  <Override PartName="/ppt/slides/slide4061.xml" ContentType="application/vnd.openxmlformats-officedocument.presentationml.slide+xml"/>
  <Override PartName="/ppt/slides/slide4062.xml" ContentType="application/vnd.openxmlformats-officedocument.presentationml.slide+xml"/>
  <Override PartName="/ppt/slides/slide4063.xml" ContentType="application/vnd.openxmlformats-officedocument.presentationml.slide+xml"/>
  <Override PartName="/ppt/slides/slide4064.xml" ContentType="application/vnd.openxmlformats-officedocument.presentationml.slide+xml"/>
  <Override PartName="/ppt/slides/slide4065.xml" ContentType="application/vnd.openxmlformats-officedocument.presentationml.slide+xml"/>
  <Override PartName="/ppt/slides/slide4066.xml" ContentType="application/vnd.openxmlformats-officedocument.presentationml.slide+xml"/>
  <Override PartName="/ppt/slides/slide4067.xml" ContentType="application/vnd.openxmlformats-officedocument.presentationml.slide+xml"/>
  <Override PartName="/ppt/slides/slide4068.xml" ContentType="application/vnd.openxmlformats-officedocument.presentationml.slide+xml"/>
  <Override PartName="/ppt/slides/slide4069.xml" ContentType="application/vnd.openxmlformats-officedocument.presentationml.slide+xml"/>
  <Override PartName="/ppt/slides/slide407.xml" ContentType="application/vnd.openxmlformats-officedocument.presentationml.slide+xml"/>
  <Override PartName="/ppt/slides/slide4070.xml" ContentType="application/vnd.openxmlformats-officedocument.presentationml.slide+xml"/>
  <Override PartName="/ppt/slides/slide4071.xml" ContentType="application/vnd.openxmlformats-officedocument.presentationml.slide+xml"/>
  <Override PartName="/ppt/slides/slide4072.xml" ContentType="application/vnd.openxmlformats-officedocument.presentationml.slide+xml"/>
  <Override PartName="/ppt/slides/slide4073.xml" ContentType="application/vnd.openxmlformats-officedocument.presentationml.slide+xml"/>
  <Override PartName="/ppt/slides/slide4074.xml" ContentType="application/vnd.openxmlformats-officedocument.presentationml.slide+xml"/>
  <Override PartName="/ppt/slides/slide4075.xml" ContentType="application/vnd.openxmlformats-officedocument.presentationml.slide+xml"/>
  <Override PartName="/ppt/slides/slide4076.xml" ContentType="application/vnd.openxmlformats-officedocument.presentationml.slide+xml"/>
  <Override PartName="/ppt/slides/slide4077.xml" ContentType="application/vnd.openxmlformats-officedocument.presentationml.slide+xml"/>
  <Override PartName="/ppt/slides/slide4078.xml" ContentType="application/vnd.openxmlformats-officedocument.presentationml.slide+xml"/>
  <Override PartName="/ppt/slides/slide4079.xml" ContentType="application/vnd.openxmlformats-officedocument.presentationml.slide+xml"/>
  <Override PartName="/ppt/slides/slide408.xml" ContentType="application/vnd.openxmlformats-officedocument.presentationml.slide+xml"/>
  <Override PartName="/ppt/slides/slide4080.xml" ContentType="application/vnd.openxmlformats-officedocument.presentationml.slide+xml"/>
  <Override PartName="/ppt/slides/slide4081.xml" ContentType="application/vnd.openxmlformats-officedocument.presentationml.slide+xml"/>
  <Override PartName="/ppt/slides/slide4082.xml" ContentType="application/vnd.openxmlformats-officedocument.presentationml.slide+xml"/>
  <Override PartName="/ppt/slides/slide4083.xml" ContentType="application/vnd.openxmlformats-officedocument.presentationml.slide+xml"/>
  <Override PartName="/ppt/slides/slide4084.xml" ContentType="application/vnd.openxmlformats-officedocument.presentationml.slide+xml"/>
  <Override PartName="/ppt/slides/slide4085.xml" ContentType="application/vnd.openxmlformats-officedocument.presentationml.slide+xml"/>
  <Override PartName="/ppt/slides/slide4086.xml" ContentType="application/vnd.openxmlformats-officedocument.presentationml.slide+xml"/>
  <Override PartName="/ppt/slides/slide4087.xml" ContentType="application/vnd.openxmlformats-officedocument.presentationml.slide+xml"/>
  <Override PartName="/ppt/slides/slide4088.xml" ContentType="application/vnd.openxmlformats-officedocument.presentationml.slide+xml"/>
  <Override PartName="/ppt/slides/slide4089.xml" ContentType="application/vnd.openxmlformats-officedocument.presentationml.slide+xml"/>
  <Override PartName="/ppt/slides/slide409.xml" ContentType="application/vnd.openxmlformats-officedocument.presentationml.slide+xml"/>
  <Override PartName="/ppt/slides/slide4090.xml" ContentType="application/vnd.openxmlformats-officedocument.presentationml.slide+xml"/>
  <Override PartName="/ppt/slides/slide4091.xml" ContentType="application/vnd.openxmlformats-officedocument.presentationml.slide+xml"/>
  <Override PartName="/ppt/slides/slide4092.xml" ContentType="application/vnd.openxmlformats-officedocument.presentationml.slide+xml"/>
  <Override PartName="/ppt/slides/slide4093.xml" ContentType="application/vnd.openxmlformats-officedocument.presentationml.slide+xml"/>
  <Override PartName="/ppt/slides/slide4094.xml" ContentType="application/vnd.openxmlformats-officedocument.presentationml.slide+xml"/>
  <Override PartName="/ppt/slides/slide4095.xml" ContentType="application/vnd.openxmlformats-officedocument.presentationml.slide+xml"/>
  <Override PartName="/ppt/slides/slide4096.xml" ContentType="application/vnd.openxmlformats-officedocument.presentationml.slide+xml"/>
  <Override PartName="/ppt/slides/slide4097.xml" ContentType="application/vnd.openxmlformats-officedocument.presentationml.slide+xml"/>
  <Override PartName="/ppt/slides/slide4098.xml" ContentType="application/vnd.openxmlformats-officedocument.presentationml.slide+xml"/>
  <Override PartName="/ppt/slides/slide4099.xml" ContentType="application/vnd.openxmlformats-officedocument.presentationml.slide+xml"/>
  <Override PartName="/ppt/slides/slide41.xml" ContentType="application/vnd.openxmlformats-officedocument.presentationml.slide+xml"/>
  <Override PartName="/ppt/slides/slide410.xml" ContentType="application/vnd.openxmlformats-officedocument.presentationml.slide+xml"/>
  <Override PartName="/ppt/slides/slide4100.xml" ContentType="application/vnd.openxmlformats-officedocument.presentationml.slide+xml"/>
  <Override PartName="/ppt/slides/slide4101.xml" ContentType="application/vnd.openxmlformats-officedocument.presentationml.slide+xml"/>
  <Override PartName="/ppt/slides/slide4102.xml" ContentType="application/vnd.openxmlformats-officedocument.presentationml.slide+xml"/>
  <Override PartName="/ppt/slides/slide4103.xml" ContentType="application/vnd.openxmlformats-officedocument.presentationml.slide+xml"/>
  <Override PartName="/ppt/slides/slide4104.xml" ContentType="application/vnd.openxmlformats-officedocument.presentationml.slide+xml"/>
  <Override PartName="/ppt/slides/slide4105.xml" ContentType="application/vnd.openxmlformats-officedocument.presentationml.slide+xml"/>
  <Override PartName="/ppt/slides/slide4106.xml" ContentType="application/vnd.openxmlformats-officedocument.presentationml.slide+xml"/>
  <Override PartName="/ppt/slides/slide4107.xml" ContentType="application/vnd.openxmlformats-officedocument.presentationml.slide+xml"/>
  <Override PartName="/ppt/slides/slide4108.xml" ContentType="application/vnd.openxmlformats-officedocument.presentationml.slide+xml"/>
  <Override PartName="/ppt/slides/slide4109.xml" ContentType="application/vnd.openxmlformats-officedocument.presentationml.slide+xml"/>
  <Override PartName="/ppt/slides/slide411.xml" ContentType="application/vnd.openxmlformats-officedocument.presentationml.slide+xml"/>
  <Override PartName="/ppt/slides/slide4110.xml" ContentType="application/vnd.openxmlformats-officedocument.presentationml.slide+xml"/>
  <Override PartName="/ppt/slides/slide4111.xml" ContentType="application/vnd.openxmlformats-officedocument.presentationml.slide+xml"/>
  <Override PartName="/ppt/slides/slide4112.xml" ContentType="application/vnd.openxmlformats-officedocument.presentationml.slide+xml"/>
  <Override PartName="/ppt/slides/slide4113.xml" ContentType="application/vnd.openxmlformats-officedocument.presentationml.slide+xml"/>
  <Override PartName="/ppt/slides/slide4114.xml" ContentType="application/vnd.openxmlformats-officedocument.presentationml.slide+xml"/>
  <Override PartName="/ppt/slides/slide4115.xml" ContentType="application/vnd.openxmlformats-officedocument.presentationml.slide+xml"/>
  <Override PartName="/ppt/slides/slide4116.xml" ContentType="application/vnd.openxmlformats-officedocument.presentationml.slide+xml"/>
  <Override PartName="/ppt/slides/slide4117.xml" ContentType="application/vnd.openxmlformats-officedocument.presentationml.slide+xml"/>
  <Override PartName="/ppt/slides/slide4118.xml" ContentType="application/vnd.openxmlformats-officedocument.presentationml.slide+xml"/>
  <Override PartName="/ppt/slides/slide4119.xml" ContentType="application/vnd.openxmlformats-officedocument.presentationml.slide+xml"/>
  <Override PartName="/ppt/slides/slide412.xml" ContentType="application/vnd.openxmlformats-officedocument.presentationml.slide+xml"/>
  <Override PartName="/ppt/slides/slide4120.xml" ContentType="application/vnd.openxmlformats-officedocument.presentationml.slide+xml"/>
  <Override PartName="/ppt/slides/slide4121.xml" ContentType="application/vnd.openxmlformats-officedocument.presentationml.slide+xml"/>
  <Override PartName="/ppt/slides/slide4122.xml" ContentType="application/vnd.openxmlformats-officedocument.presentationml.slide+xml"/>
  <Override PartName="/ppt/slides/slide4123.xml" ContentType="application/vnd.openxmlformats-officedocument.presentationml.slide+xml"/>
  <Override PartName="/ppt/slides/slide4124.xml" ContentType="application/vnd.openxmlformats-officedocument.presentationml.slide+xml"/>
  <Override PartName="/ppt/slides/slide4125.xml" ContentType="application/vnd.openxmlformats-officedocument.presentationml.slide+xml"/>
  <Override PartName="/ppt/slides/slide4126.xml" ContentType="application/vnd.openxmlformats-officedocument.presentationml.slide+xml"/>
  <Override PartName="/ppt/slides/slide4127.xml" ContentType="application/vnd.openxmlformats-officedocument.presentationml.slide+xml"/>
  <Override PartName="/ppt/slides/slide4128.xml" ContentType="application/vnd.openxmlformats-officedocument.presentationml.slide+xml"/>
  <Override PartName="/ppt/slides/slide4129.xml" ContentType="application/vnd.openxmlformats-officedocument.presentationml.slide+xml"/>
  <Override PartName="/ppt/slides/slide413.xml" ContentType="application/vnd.openxmlformats-officedocument.presentationml.slide+xml"/>
  <Override PartName="/ppt/slides/slide4130.xml" ContentType="application/vnd.openxmlformats-officedocument.presentationml.slide+xml"/>
  <Override PartName="/ppt/slides/slide4131.xml" ContentType="application/vnd.openxmlformats-officedocument.presentationml.slide+xml"/>
  <Override PartName="/ppt/slides/slide4132.xml" ContentType="application/vnd.openxmlformats-officedocument.presentationml.slide+xml"/>
  <Override PartName="/ppt/slides/slide4133.xml" ContentType="application/vnd.openxmlformats-officedocument.presentationml.slide+xml"/>
  <Override PartName="/ppt/slides/slide4134.xml" ContentType="application/vnd.openxmlformats-officedocument.presentationml.slide+xml"/>
  <Override PartName="/ppt/slides/slide4135.xml" ContentType="application/vnd.openxmlformats-officedocument.presentationml.slide+xml"/>
  <Override PartName="/ppt/slides/slide4136.xml" ContentType="application/vnd.openxmlformats-officedocument.presentationml.slide+xml"/>
  <Override PartName="/ppt/slides/slide4137.xml" ContentType="application/vnd.openxmlformats-officedocument.presentationml.slide+xml"/>
  <Override PartName="/ppt/slides/slide4138.xml" ContentType="application/vnd.openxmlformats-officedocument.presentationml.slide+xml"/>
  <Override PartName="/ppt/slides/slide4139.xml" ContentType="application/vnd.openxmlformats-officedocument.presentationml.slide+xml"/>
  <Override PartName="/ppt/slides/slide414.xml" ContentType="application/vnd.openxmlformats-officedocument.presentationml.slide+xml"/>
  <Override PartName="/ppt/slides/slide4140.xml" ContentType="application/vnd.openxmlformats-officedocument.presentationml.slide+xml"/>
  <Override PartName="/ppt/slides/slide4141.xml" ContentType="application/vnd.openxmlformats-officedocument.presentationml.slide+xml"/>
  <Override PartName="/ppt/slides/slide4142.xml" ContentType="application/vnd.openxmlformats-officedocument.presentationml.slide+xml"/>
  <Override PartName="/ppt/slides/slide4143.xml" ContentType="application/vnd.openxmlformats-officedocument.presentationml.slide+xml"/>
  <Override PartName="/ppt/slides/slide4144.xml" ContentType="application/vnd.openxmlformats-officedocument.presentationml.slide+xml"/>
  <Override PartName="/ppt/slides/slide4145.xml" ContentType="application/vnd.openxmlformats-officedocument.presentationml.slide+xml"/>
  <Override PartName="/ppt/slides/slide4146.xml" ContentType="application/vnd.openxmlformats-officedocument.presentationml.slide+xml"/>
  <Override PartName="/ppt/slides/slide4147.xml" ContentType="application/vnd.openxmlformats-officedocument.presentationml.slide+xml"/>
  <Override PartName="/ppt/slides/slide4148.xml" ContentType="application/vnd.openxmlformats-officedocument.presentationml.slide+xml"/>
  <Override PartName="/ppt/slides/slide4149.xml" ContentType="application/vnd.openxmlformats-officedocument.presentationml.slide+xml"/>
  <Override PartName="/ppt/slides/slide415.xml" ContentType="application/vnd.openxmlformats-officedocument.presentationml.slide+xml"/>
  <Override PartName="/ppt/slides/slide4150.xml" ContentType="application/vnd.openxmlformats-officedocument.presentationml.slide+xml"/>
  <Override PartName="/ppt/slides/slide4151.xml" ContentType="application/vnd.openxmlformats-officedocument.presentationml.slide+xml"/>
  <Override PartName="/ppt/slides/slide4152.xml" ContentType="application/vnd.openxmlformats-officedocument.presentationml.slide+xml"/>
  <Override PartName="/ppt/slides/slide4153.xml" ContentType="application/vnd.openxmlformats-officedocument.presentationml.slide+xml"/>
  <Override PartName="/ppt/slides/slide4154.xml" ContentType="application/vnd.openxmlformats-officedocument.presentationml.slide+xml"/>
  <Override PartName="/ppt/slides/slide4155.xml" ContentType="application/vnd.openxmlformats-officedocument.presentationml.slide+xml"/>
  <Override PartName="/ppt/slides/slide4156.xml" ContentType="application/vnd.openxmlformats-officedocument.presentationml.slide+xml"/>
  <Override PartName="/ppt/slides/slide4157.xml" ContentType="application/vnd.openxmlformats-officedocument.presentationml.slide+xml"/>
  <Override PartName="/ppt/slides/slide4158.xml" ContentType="application/vnd.openxmlformats-officedocument.presentationml.slide+xml"/>
  <Override PartName="/ppt/slides/slide4159.xml" ContentType="application/vnd.openxmlformats-officedocument.presentationml.slide+xml"/>
  <Override PartName="/ppt/slides/slide416.xml" ContentType="application/vnd.openxmlformats-officedocument.presentationml.slide+xml"/>
  <Override PartName="/ppt/slides/slide4160.xml" ContentType="application/vnd.openxmlformats-officedocument.presentationml.slide+xml"/>
  <Override PartName="/ppt/slides/slide4161.xml" ContentType="application/vnd.openxmlformats-officedocument.presentationml.slide+xml"/>
  <Override PartName="/ppt/slides/slide4162.xml" ContentType="application/vnd.openxmlformats-officedocument.presentationml.slide+xml"/>
  <Override PartName="/ppt/slides/slide4163.xml" ContentType="application/vnd.openxmlformats-officedocument.presentationml.slide+xml"/>
  <Override PartName="/ppt/slides/slide4164.xml" ContentType="application/vnd.openxmlformats-officedocument.presentationml.slide+xml"/>
  <Override PartName="/ppt/slides/slide4165.xml" ContentType="application/vnd.openxmlformats-officedocument.presentationml.slide+xml"/>
  <Override PartName="/ppt/slides/slide4166.xml" ContentType="application/vnd.openxmlformats-officedocument.presentationml.slide+xml"/>
  <Override PartName="/ppt/slides/slide4167.xml" ContentType="application/vnd.openxmlformats-officedocument.presentationml.slide+xml"/>
  <Override PartName="/ppt/slides/slide4168.xml" ContentType="application/vnd.openxmlformats-officedocument.presentationml.slide+xml"/>
  <Override PartName="/ppt/slides/slide4169.xml" ContentType="application/vnd.openxmlformats-officedocument.presentationml.slide+xml"/>
  <Override PartName="/ppt/slides/slide417.xml" ContentType="application/vnd.openxmlformats-officedocument.presentationml.slide+xml"/>
  <Override PartName="/ppt/slides/slide4170.xml" ContentType="application/vnd.openxmlformats-officedocument.presentationml.slide+xml"/>
  <Override PartName="/ppt/slides/slide4171.xml" ContentType="application/vnd.openxmlformats-officedocument.presentationml.slide+xml"/>
  <Override PartName="/ppt/slides/slide4172.xml" ContentType="application/vnd.openxmlformats-officedocument.presentationml.slide+xml"/>
  <Override PartName="/ppt/slides/slide4173.xml" ContentType="application/vnd.openxmlformats-officedocument.presentationml.slide+xml"/>
  <Override PartName="/ppt/slides/slide4174.xml" ContentType="application/vnd.openxmlformats-officedocument.presentationml.slide+xml"/>
  <Override PartName="/ppt/slides/slide4175.xml" ContentType="application/vnd.openxmlformats-officedocument.presentationml.slide+xml"/>
  <Override PartName="/ppt/slides/slide4176.xml" ContentType="application/vnd.openxmlformats-officedocument.presentationml.slide+xml"/>
  <Override PartName="/ppt/slides/slide4177.xml" ContentType="application/vnd.openxmlformats-officedocument.presentationml.slide+xml"/>
  <Override PartName="/ppt/slides/slide4178.xml" ContentType="application/vnd.openxmlformats-officedocument.presentationml.slide+xml"/>
  <Override PartName="/ppt/slides/slide4179.xml" ContentType="application/vnd.openxmlformats-officedocument.presentationml.slide+xml"/>
  <Override PartName="/ppt/slides/slide418.xml" ContentType="application/vnd.openxmlformats-officedocument.presentationml.slide+xml"/>
  <Override PartName="/ppt/slides/slide4180.xml" ContentType="application/vnd.openxmlformats-officedocument.presentationml.slide+xml"/>
  <Override PartName="/ppt/slides/slide4181.xml" ContentType="application/vnd.openxmlformats-officedocument.presentationml.slide+xml"/>
  <Override PartName="/ppt/slides/slide4182.xml" ContentType="application/vnd.openxmlformats-officedocument.presentationml.slide+xml"/>
  <Override PartName="/ppt/slides/slide4183.xml" ContentType="application/vnd.openxmlformats-officedocument.presentationml.slide+xml"/>
  <Override PartName="/ppt/slides/slide4184.xml" ContentType="application/vnd.openxmlformats-officedocument.presentationml.slide+xml"/>
  <Override PartName="/ppt/slides/slide4185.xml" ContentType="application/vnd.openxmlformats-officedocument.presentationml.slide+xml"/>
  <Override PartName="/ppt/slides/slide4186.xml" ContentType="application/vnd.openxmlformats-officedocument.presentationml.slide+xml"/>
  <Override PartName="/ppt/slides/slide4187.xml" ContentType="application/vnd.openxmlformats-officedocument.presentationml.slide+xml"/>
  <Override PartName="/ppt/slides/slide4188.xml" ContentType="application/vnd.openxmlformats-officedocument.presentationml.slide+xml"/>
  <Override PartName="/ppt/slides/slide4189.xml" ContentType="application/vnd.openxmlformats-officedocument.presentationml.slide+xml"/>
  <Override PartName="/ppt/slides/slide419.xml" ContentType="application/vnd.openxmlformats-officedocument.presentationml.slide+xml"/>
  <Override PartName="/ppt/slides/slide4190.xml" ContentType="application/vnd.openxmlformats-officedocument.presentationml.slide+xml"/>
  <Override PartName="/ppt/slides/slide4191.xml" ContentType="application/vnd.openxmlformats-officedocument.presentationml.slide+xml"/>
  <Override PartName="/ppt/slides/slide4192.xml" ContentType="application/vnd.openxmlformats-officedocument.presentationml.slide+xml"/>
  <Override PartName="/ppt/slides/slide4193.xml" ContentType="application/vnd.openxmlformats-officedocument.presentationml.slide+xml"/>
  <Override PartName="/ppt/slides/slide4194.xml" ContentType="application/vnd.openxmlformats-officedocument.presentationml.slide+xml"/>
  <Override PartName="/ppt/slides/slide4195.xml" ContentType="application/vnd.openxmlformats-officedocument.presentationml.slide+xml"/>
  <Override PartName="/ppt/slides/slide4196.xml" ContentType="application/vnd.openxmlformats-officedocument.presentationml.slide+xml"/>
  <Override PartName="/ppt/slides/slide4197.xml" ContentType="application/vnd.openxmlformats-officedocument.presentationml.slide+xml"/>
  <Override PartName="/ppt/slides/slide4198.xml" ContentType="application/vnd.openxmlformats-officedocument.presentationml.slide+xml"/>
  <Override PartName="/ppt/slides/slide4199.xml" ContentType="application/vnd.openxmlformats-officedocument.presentationml.slide+xml"/>
  <Override PartName="/ppt/slides/slide42.xml" ContentType="application/vnd.openxmlformats-officedocument.presentationml.slide+xml"/>
  <Override PartName="/ppt/slides/slide420.xml" ContentType="application/vnd.openxmlformats-officedocument.presentationml.slide+xml"/>
  <Override PartName="/ppt/slides/slide4200.xml" ContentType="application/vnd.openxmlformats-officedocument.presentationml.slide+xml"/>
  <Override PartName="/ppt/slides/slide4201.xml" ContentType="application/vnd.openxmlformats-officedocument.presentationml.slide+xml"/>
  <Override PartName="/ppt/slides/slide4202.xml" ContentType="application/vnd.openxmlformats-officedocument.presentationml.slide+xml"/>
  <Override PartName="/ppt/slides/slide4203.xml" ContentType="application/vnd.openxmlformats-officedocument.presentationml.slide+xml"/>
  <Override PartName="/ppt/slides/slide4204.xml" ContentType="application/vnd.openxmlformats-officedocument.presentationml.slide+xml"/>
  <Override PartName="/ppt/slides/slide4205.xml" ContentType="application/vnd.openxmlformats-officedocument.presentationml.slide+xml"/>
  <Override PartName="/ppt/slides/slide4206.xml" ContentType="application/vnd.openxmlformats-officedocument.presentationml.slide+xml"/>
  <Override PartName="/ppt/slides/slide4207.xml" ContentType="application/vnd.openxmlformats-officedocument.presentationml.slide+xml"/>
  <Override PartName="/ppt/slides/slide4208.xml" ContentType="application/vnd.openxmlformats-officedocument.presentationml.slide+xml"/>
  <Override PartName="/ppt/slides/slide4209.xml" ContentType="application/vnd.openxmlformats-officedocument.presentationml.slide+xml"/>
  <Override PartName="/ppt/slides/slide421.xml" ContentType="application/vnd.openxmlformats-officedocument.presentationml.slide+xml"/>
  <Override PartName="/ppt/slides/slide4210.xml" ContentType="application/vnd.openxmlformats-officedocument.presentationml.slide+xml"/>
  <Override PartName="/ppt/slides/slide4211.xml" ContentType="application/vnd.openxmlformats-officedocument.presentationml.slide+xml"/>
  <Override PartName="/ppt/slides/slide4212.xml" ContentType="application/vnd.openxmlformats-officedocument.presentationml.slide+xml"/>
  <Override PartName="/ppt/slides/slide4213.xml" ContentType="application/vnd.openxmlformats-officedocument.presentationml.slide+xml"/>
  <Override PartName="/ppt/slides/slide4214.xml" ContentType="application/vnd.openxmlformats-officedocument.presentationml.slide+xml"/>
  <Override PartName="/ppt/slides/slide4215.xml" ContentType="application/vnd.openxmlformats-officedocument.presentationml.slide+xml"/>
  <Override PartName="/ppt/slides/slide4216.xml" ContentType="application/vnd.openxmlformats-officedocument.presentationml.slide+xml"/>
  <Override PartName="/ppt/slides/slide4217.xml" ContentType="application/vnd.openxmlformats-officedocument.presentationml.slide+xml"/>
  <Override PartName="/ppt/slides/slide4218.xml" ContentType="application/vnd.openxmlformats-officedocument.presentationml.slide+xml"/>
  <Override PartName="/ppt/slides/slide4219.xml" ContentType="application/vnd.openxmlformats-officedocument.presentationml.slide+xml"/>
  <Override PartName="/ppt/slides/slide422.xml" ContentType="application/vnd.openxmlformats-officedocument.presentationml.slide+xml"/>
  <Override PartName="/ppt/slides/slide4220.xml" ContentType="application/vnd.openxmlformats-officedocument.presentationml.slide+xml"/>
  <Override PartName="/ppt/slides/slide4221.xml" ContentType="application/vnd.openxmlformats-officedocument.presentationml.slide+xml"/>
  <Override PartName="/ppt/slides/slide4222.xml" ContentType="application/vnd.openxmlformats-officedocument.presentationml.slide+xml"/>
  <Override PartName="/ppt/slides/slide4223.xml" ContentType="application/vnd.openxmlformats-officedocument.presentationml.slide+xml"/>
  <Override PartName="/ppt/slides/slide4224.xml" ContentType="application/vnd.openxmlformats-officedocument.presentationml.slide+xml"/>
  <Override PartName="/ppt/slides/slide4225.xml" ContentType="application/vnd.openxmlformats-officedocument.presentationml.slide+xml"/>
  <Override PartName="/ppt/slides/slide4226.xml" ContentType="application/vnd.openxmlformats-officedocument.presentationml.slide+xml"/>
  <Override PartName="/ppt/slides/slide4227.xml" ContentType="application/vnd.openxmlformats-officedocument.presentationml.slide+xml"/>
  <Override PartName="/ppt/slides/slide4228.xml" ContentType="application/vnd.openxmlformats-officedocument.presentationml.slide+xml"/>
  <Override PartName="/ppt/slides/slide4229.xml" ContentType="application/vnd.openxmlformats-officedocument.presentationml.slide+xml"/>
  <Override PartName="/ppt/slides/slide423.xml" ContentType="application/vnd.openxmlformats-officedocument.presentationml.slide+xml"/>
  <Override PartName="/ppt/slides/slide4230.xml" ContentType="application/vnd.openxmlformats-officedocument.presentationml.slide+xml"/>
  <Override PartName="/ppt/slides/slide4231.xml" ContentType="application/vnd.openxmlformats-officedocument.presentationml.slide+xml"/>
  <Override PartName="/ppt/slides/slide4232.xml" ContentType="application/vnd.openxmlformats-officedocument.presentationml.slide+xml"/>
  <Override PartName="/ppt/slides/slide4233.xml" ContentType="application/vnd.openxmlformats-officedocument.presentationml.slide+xml"/>
  <Override PartName="/ppt/slides/slide4234.xml" ContentType="application/vnd.openxmlformats-officedocument.presentationml.slide+xml"/>
  <Override PartName="/ppt/slides/slide4235.xml" ContentType="application/vnd.openxmlformats-officedocument.presentationml.slide+xml"/>
  <Override PartName="/ppt/slides/slide4236.xml" ContentType="application/vnd.openxmlformats-officedocument.presentationml.slide+xml"/>
  <Override PartName="/ppt/slides/slide4237.xml" ContentType="application/vnd.openxmlformats-officedocument.presentationml.slide+xml"/>
  <Override PartName="/ppt/slides/slide4238.xml" ContentType="application/vnd.openxmlformats-officedocument.presentationml.slide+xml"/>
  <Override PartName="/ppt/slides/slide4239.xml" ContentType="application/vnd.openxmlformats-officedocument.presentationml.slide+xml"/>
  <Override PartName="/ppt/slides/slide424.xml" ContentType="application/vnd.openxmlformats-officedocument.presentationml.slide+xml"/>
  <Override PartName="/ppt/slides/slide4240.xml" ContentType="application/vnd.openxmlformats-officedocument.presentationml.slide+xml"/>
  <Override PartName="/ppt/slides/slide4241.xml" ContentType="application/vnd.openxmlformats-officedocument.presentationml.slide+xml"/>
  <Override PartName="/ppt/slides/slide4242.xml" ContentType="application/vnd.openxmlformats-officedocument.presentationml.slide+xml"/>
  <Override PartName="/ppt/slides/slide4243.xml" ContentType="application/vnd.openxmlformats-officedocument.presentationml.slide+xml"/>
  <Override PartName="/ppt/slides/slide4244.xml" ContentType="application/vnd.openxmlformats-officedocument.presentationml.slide+xml"/>
  <Override PartName="/ppt/slides/slide4245.xml" ContentType="application/vnd.openxmlformats-officedocument.presentationml.slide+xml"/>
  <Override PartName="/ppt/slides/slide4246.xml" ContentType="application/vnd.openxmlformats-officedocument.presentationml.slide+xml"/>
  <Override PartName="/ppt/slides/slide4247.xml" ContentType="application/vnd.openxmlformats-officedocument.presentationml.slide+xml"/>
  <Override PartName="/ppt/slides/slide4248.xml" ContentType="application/vnd.openxmlformats-officedocument.presentationml.slide+xml"/>
  <Override PartName="/ppt/slides/slide4249.xml" ContentType="application/vnd.openxmlformats-officedocument.presentationml.slide+xml"/>
  <Override PartName="/ppt/slides/slide425.xml" ContentType="application/vnd.openxmlformats-officedocument.presentationml.slide+xml"/>
  <Override PartName="/ppt/slides/slide4250.xml" ContentType="application/vnd.openxmlformats-officedocument.presentationml.slide+xml"/>
  <Override PartName="/ppt/slides/slide4251.xml" ContentType="application/vnd.openxmlformats-officedocument.presentationml.slide+xml"/>
  <Override PartName="/ppt/slides/slide4252.xml" ContentType="application/vnd.openxmlformats-officedocument.presentationml.slide+xml"/>
  <Override PartName="/ppt/slides/slide4253.xml" ContentType="application/vnd.openxmlformats-officedocument.presentationml.slide+xml"/>
  <Override PartName="/ppt/slides/slide4254.xml" ContentType="application/vnd.openxmlformats-officedocument.presentationml.slide+xml"/>
  <Override PartName="/ppt/slides/slide4255.xml" ContentType="application/vnd.openxmlformats-officedocument.presentationml.slide+xml"/>
  <Override PartName="/ppt/slides/slide4256.xml" ContentType="application/vnd.openxmlformats-officedocument.presentationml.slide+xml"/>
  <Override PartName="/ppt/slides/slide4257.xml" ContentType="application/vnd.openxmlformats-officedocument.presentationml.slide+xml"/>
  <Override PartName="/ppt/slides/slide4258.xml" ContentType="application/vnd.openxmlformats-officedocument.presentationml.slide+xml"/>
  <Override PartName="/ppt/slides/slide4259.xml" ContentType="application/vnd.openxmlformats-officedocument.presentationml.slide+xml"/>
  <Override PartName="/ppt/slides/slide426.xml" ContentType="application/vnd.openxmlformats-officedocument.presentationml.slide+xml"/>
  <Override PartName="/ppt/slides/slide4260.xml" ContentType="application/vnd.openxmlformats-officedocument.presentationml.slide+xml"/>
  <Override PartName="/ppt/slides/slide4261.xml" ContentType="application/vnd.openxmlformats-officedocument.presentationml.slide+xml"/>
  <Override PartName="/ppt/slides/slide4262.xml" ContentType="application/vnd.openxmlformats-officedocument.presentationml.slide+xml"/>
  <Override PartName="/ppt/slides/slide4263.xml" ContentType="application/vnd.openxmlformats-officedocument.presentationml.slide+xml"/>
  <Override PartName="/ppt/slides/slide4264.xml" ContentType="application/vnd.openxmlformats-officedocument.presentationml.slide+xml"/>
  <Override PartName="/ppt/slides/slide4265.xml" ContentType="application/vnd.openxmlformats-officedocument.presentationml.slide+xml"/>
  <Override PartName="/ppt/slides/slide4266.xml" ContentType="application/vnd.openxmlformats-officedocument.presentationml.slide+xml"/>
  <Override PartName="/ppt/slides/slide4267.xml" ContentType="application/vnd.openxmlformats-officedocument.presentationml.slide+xml"/>
  <Override PartName="/ppt/slides/slide4268.xml" ContentType="application/vnd.openxmlformats-officedocument.presentationml.slide+xml"/>
  <Override PartName="/ppt/slides/slide4269.xml" ContentType="application/vnd.openxmlformats-officedocument.presentationml.slide+xml"/>
  <Override PartName="/ppt/slides/slide427.xml" ContentType="application/vnd.openxmlformats-officedocument.presentationml.slide+xml"/>
  <Override PartName="/ppt/slides/slide4270.xml" ContentType="application/vnd.openxmlformats-officedocument.presentationml.slide+xml"/>
  <Override PartName="/ppt/slides/slide4271.xml" ContentType="application/vnd.openxmlformats-officedocument.presentationml.slide+xml"/>
  <Override PartName="/ppt/slides/slide4272.xml" ContentType="application/vnd.openxmlformats-officedocument.presentationml.slide+xml"/>
  <Override PartName="/ppt/slides/slide4273.xml" ContentType="application/vnd.openxmlformats-officedocument.presentationml.slide+xml"/>
  <Override PartName="/ppt/slides/slide4274.xml" ContentType="application/vnd.openxmlformats-officedocument.presentationml.slide+xml"/>
  <Override PartName="/ppt/slides/slide4275.xml" ContentType="application/vnd.openxmlformats-officedocument.presentationml.slide+xml"/>
  <Override PartName="/ppt/slides/slide4276.xml" ContentType="application/vnd.openxmlformats-officedocument.presentationml.slide+xml"/>
  <Override PartName="/ppt/slides/slide4277.xml" ContentType="application/vnd.openxmlformats-officedocument.presentationml.slide+xml"/>
  <Override PartName="/ppt/slides/slide4278.xml" ContentType="application/vnd.openxmlformats-officedocument.presentationml.slide+xml"/>
  <Override PartName="/ppt/slides/slide4279.xml" ContentType="application/vnd.openxmlformats-officedocument.presentationml.slide+xml"/>
  <Override PartName="/ppt/slides/slide428.xml" ContentType="application/vnd.openxmlformats-officedocument.presentationml.slide+xml"/>
  <Override PartName="/ppt/slides/slide4280.xml" ContentType="application/vnd.openxmlformats-officedocument.presentationml.slide+xml"/>
  <Override PartName="/ppt/slides/slide4281.xml" ContentType="application/vnd.openxmlformats-officedocument.presentationml.slide+xml"/>
  <Override PartName="/ppt/slides/slide4282.xml" ContentType="application/vnd.openxmlformats-officedocument.presentationml.slide+xml"/>
  <Override PartName="/ppt/slides/slide4283.xml" ContentType="application/vnd.openxmlformats-officedocument.presentationml.slide+xml"/>
  <Override PartName="/ppt/slides/slide4284.xml" ContentType="application/vnd.openxmlformats-officedocument.presentationml.slide+xml"/>
  <Override PartName="/ppt/slides/slide4285.xml" ContentType="application/vnd.openxmlformats-officedocument.presentationml.slide+xml"/>
  <Override PartName="/ppt/slides/slide4286.xml" ContentType="application/vnd.openxmlformats-officedocument.presentationml.slide+xml"/>
  <Override PartName="/ppt/slides/slide4287.xml" ContentType="application/vnd.openxmlformats-officedocument.presentationml.slide+xml"/>
  <Override PartName="/ppt/slides/slide4288.xml" ContentType="application/vnd.openxmlformats-officedocument.presentationml.slide+xml"/>
  <Override PartName="/ppt/slides/slide4289.xml" ContentType="application/vnd.openxmlformats-officedocument.presentationml.slide+xml"/>
  <Override PartName="/ppt/slides/slide429.xml" ContentType="application/vnd.openxmlformats-officedocument.presentationml.slide+xml"/>
  <Override PartName="/ppt/slides/slide4290.xml" ContentType="application/vnd.openxmlformats-officedocument.presentationml.slide+xml"/>
  <Override PartName="/ppt/slides/slide4291.xml" ContentType="application/vnd.openxmlformats-officedocument.presentationml.slide+xml"/>
  <Override PartName="/ppt/slides/slide4292.xml" ContentType="application/vnd.openxmlformats-officedocument.presentationml.slide+xml"/>
  <Override PartName="/ppt/slides/slide4293.xml" ContentType="application/vnd.openxmlformats-officedocument.presentationml.slide+xml"/>
  <Override PartName="/ppt/slides/slide4294.xml" ContentType="application/vnd.openxmlformats-officedocument.presentationml.slide+xml"/>
  <Override PartName="/ppt/slides/slide4295.xml" ContentType="application/vnd.openxmlformats-officedocument.presentationml.slide+xml"/>
  <Override PartName="/ppt/slides/slide4296.xml" ContentType="application/vnd.openxmlformats-officedocument.presentationml.slide+xml"/>
  <Override PartName="/ppt/slides/slide4297.xml" ContentType="application/vnd.openxmlformats-officedocument.presentationml.slide+xml"/>
  <Override PartName="/ppt/slides/slide4298.xml" ContentType="application/vnd.openxmlformats-officedocument.presentationml.slide+xml"/>
  <Override PartName="/ppt/slides/slide4299.xml" ContentType="application/vnd.openxmlformats-officedocument.presentationml.slide+xml"/>
  <Override PartName="/ppt/slides/slide43.xml" ContentType="application/vnd.openxmlformats-officedocument.presentationml.slide+xml"/>
  <Override PartName="/ppt/slides/slide430.xml" ContentType="application/vnd.openxmlformats-officedocument.presentationml.slide+xml"/>
  <Override PartName="/ppt/slides/slide4300.xml" ContentType="application/vnd.openxmlformats-officedocument.presentationml.slide+xml"/>
  <Override PartName="/ppt/slides/slide4301.xml" ContentType="application/vnd.openxmlformats-officedocument.presentationml.slide+xml"/>
  <Override PartName="/ppt/slides/slide4302.xml" ContentType="application/vnd.openxmlformats-officedocument.presentationml.slide+xml"/>
  <Override PartName="/ppt/slides/slide4303.xml" ContentType="application/vnd.openxmlformats-officedocument.presentationml.slide+xml"/>
  <Override PartName="/ppt/slides/slide4304.xml" ContentType="application/vnd.openxmlformats-officedocument.presentationml.slide+xml"/>
  <Override PartName="/ppt/slides/slide4305.xml" ContentType="application/vnd.openxmlformats-officedocument.presentationml.slide+xml"/>
  <Override PartName="/ppt/slides/slide4306.xml" ContentType="application/vnd.openxmlformats-officedocument.presentationml.slide+xml"/>
  <Override PartName="/ppt/slides/slide4307.xml" ContentType="application/vnd.openxmlformats-officedocument.presentationml.slide+xml"/>
  <Override PartName="/ppt/slides/slide4308.xml" ContentType="application/vnd.openxmlformats-officedocument.presentationml.slide+xml"/>
  <Override PartName="/ppt/slides/slide4309.xml" ContentType="application/vnd.openxmlformats-officedocument.presentationml.slide+xml"/>
  <Override PartName="/ppt/slides/slide431.xml" ContentType="application/vnd.openxmlformats-officedocument.presentationml.slide+xml"/>
  <Override PartName="/ppt/slides/slide4310.xml" ContentType="application/vnd.openxmlformats-officedocument.presentationml.slide+xml"/>
  <Override PartName="/ppt/slides/slide4311.xml" ContentType="application/vnd.openxmlformats-officedocument.presentationml.slide+xml"/>
  <Override PartName="/ppt/slides/slide4312.xml" ContentType="application/vnd.openxmlformats-officedocument.presentationml.slide+xml"/>
  <Override PartName="/ppt/slides/slide4313.xml" ContentType="application/vnd.openxmlformats-officedocument.presentationml.slide+xml"/>
  <Override PartName="/ppt/slides/slide4314.xml" ContentType="application/vnd.openxmlformats-officedocument.presentationml.slide+xml"/>
  <Override PartName="/ppt/slides/slide4315.xml" ContentType="application/vnd.openxmlformats-officedocument.presentationml.slide+xml"/>
  <Override PartName="/ppt/slides/slide4316.xml" ContentType="application/vnd.openxmlformats-officedocument.presentationml.slide+xml"/>
  <Override PartName="/ppt/slides/slide4317.xml" ContentType="application/vnd.openxmlformats-officedocument.presentationml.slide+xml"/>
  <Override PartName="/ppt/slides/slide4318.xml" ContentType="application/vnd.openxmlformats-officedocument.presentationml.slide+xml"/>
  <Override PartName="/ppt/slides/slide4319.xml" ContentType="application/vnd.openxmlformats-officedocument.presentationml.slide+xml"/>
  <Override PartName="/ppt/slides/slide432.xml" ContentType="application/vnd.openxmlformats-officedocument.presentationml.slide+xml"/>
  <Override PartName="/ppt/slides/slide4320.xml" ContentType="application/vnd.openxmlformats-officedocument.presentationml.slide+xml"/>
  <Override PartName="/ppt/slides/slide4321.xml" ContentType="application/vnd.openxmlformats-officedocument.presentationml.slide+xml"/>
  <Override PartName="/ppt/slides/slide4322.xml" ContentType="application/vnd.openxmlformats-officedocument.presentationml.slide+xml"/>
  <Override PartName="/ppt/slides/slide4323.xml" ContentType="application/vnd.openxmlformats-officedocument.presentationml.slide+xml"/>
  <Override PartName="/ppt/slides/slide4324.xml" ContentType="application/vnd.openxmlformats-officedocument.presentationml.slide+xml"/>
  <Override PartName="/ppt/slides/slide4325.xml" ContentType="application/vnd.openxmlformats-officedocument.presentationml.slide+xml"/>
  <Override PartName="/ppt/slides/slide4326.xml" ContentType="application/vnd.openxmlformats-officedocument.presentationml.slide+xml"/>
  <Override PartName="/ppt/slides/slide4327.xml" ContentType="application/vnd.openxmlformats-officedocument.presentationml.slide+xml"/>
  <Override PartName="/ppt/slides/slide4328.xml" ContentType="application/vnd.openxmlformats-officedocument.presentationml.slide+xml"/>
  <Override PartName="/ppt/slides/slide4329.xml" ContentType="application/vnd.openxmlformats-officedocument.presentationml.slide+xml"/>
  <Override PartName="/ppt/slides/slide433.xml" ContentType="application/vnd.openxmlformats-officedocument.presentationml.slide+xml"/>
  <Override PartName="/ppt/slides/slide4330.xml" ContentType="application/vnd.openxmlformats-officedocument.presentationml.slide+xml"/>
  <Override PartName="/ppt/slides/slide4331.xml" ContentType="application/vnd.openxmlformats-officedocument.presentationml.slide+xml"/>
  <Override PartName="/ppt/slides/slide4332.xml" ContentType="application/vnd.openxmlformats-officedocument.presentationml.slide+xml"/>
  <Override PartName="/ppt/slides/slide4333.xml" ContentType="application/vnd.openxmlformats-officedocument.presentationml.slide+xml"/>
  <Override PartName="/ppt/slides/slide4334.xml" ContentType="application/vnd.openxmlformats-officedocument.presentationml.slide+xml"/>
  <Override PartName="/ppt/slides/slide4335.xml" ContentType="application/vnd.openxmlformats-officedocument.presentationml.slide+xml"/>
  <Override PartName="/ppt/slides/slide4336.xml" ContentType="application/vnd.openxmlformats-officedocument.presentationml.slide+xml"/>
  <Override PartName="/ppt/slides/slide4337.xml" ContentType="application/vnd.openxmlformats-officedocument.presentationml.slide+xml"/>
  <Override PartName="/ppt/slides/slide4338.xml" ContentType="application/vnd.openxmlformats-officedocument.presentationml.slide+xml"/>
  <Override PartName="/ppt/slides/slide4339.xml" ContentType="application/vnd.openxmlformats-officedocument.presentationml.slide+xml"/>
  <Override PartName="/ppt/slides/slide434.xml" ContentType="application/vnd.openxmlformats-officedocument.presentationml.slide+xml"/>
  <Override PartName="/ppt/slides/slide4340.xml" ContentType="application/vnd.openxmlformats-officedocument.presentationml.slide+xml"/>
  <Override PartName="/ppt/slides/slide4341.xml" ContentType="application/vnd.openxmlformats-officedocument.presentationml.slide+xml"/>
  <Override PartName="/ppt/slides/slide4342.xml" ContentType="application/vnd.openxmlformats-officedocument.presentationml.slide+xml"/>
  <Override PartName="/ppt/slides/slide4343.xml" ContentType="application/vnd.openxmlformats-officedocument.presentationml.slide+xml"/>
  <Override PartName="/ppt/slides/slide4344.xml" ContentType="application/vnd.openxmlformats-officedocument.presentationml.slide+xml"/>
  <Override PartName="/ppt/slides/slide4345.xml" ContentType="application/vnd.openxmlformats-officedocument.presentationml.slide+xml"/>
  <Override PartName="/ppt/slides/slide4346.xml" ContentType="application/vnd.openxmlformats-officedocument.presentationml.slide+xml"/>
  <Override PartName="/ppt/slides/slide4347.xml" ContentType="application/vnd.openxmlformats-officedocument.presentationml.slide+xml"/>
  <Override PartName="/ppt/slides/slide4348.xml" ContentType="application/vnd.openxmlformats-officedocument.presentationml.slide+xml"/>
  <Override PartName="/ppt/slides/slide4349.xml" ContentType="application/vnd.openxmlformats-officedocument.presentationml.slide+xml"/>
  <Override PartName="/ppt/slides/slide435.xml" ContentType="application/vnd.openxmlformats-officedocument.presentationml.slide+xml"/>
  <Override PartName="/ppt/slides/slide4350.xml" ContentType="application/vnd.openxmlformats-officedocument.presentationml.slide+xml"/>
  <Override PartName="/ppt/slides/slide4351.xml" ContentType="application/vnd.openxmlformats-officedocument.presentationml.slide+xml"/>
  <Override PartName="/ppt/slides/slide4352.xml" ContentType="application/vnd.openxmlformats-officedocument.presentationml.slide+xml"/>
  <Override PartName="/ppt/slides/slide4353.xml" ContentType="application/vnd.openxmlformats-officedocument.presentationml.slide+xml"/>
  <Override PartName="/ppt/slides/slide4354.xml" ContentType="application/vnd.openxmlformats-officedocument.presentationml.slide+xml"/>
  <Override PartName="/ppt/slides/slide4355.xml" ContentType="application/vnd.openxmlformats-officedocument.presentationml.slide+xml"/>
  <Override PartName="/ppt/slides/slide4356.xml" ContentType="application/vnd.openxmlformats-officedocument.presentationml.slide+xml"/>
  <Override PartName="/ppt/slides/slide4357.xml" ContentType="application/vnd.openxmlformats-officedocument.presentationml.slide+xml"/>
  <Override PartName="/ppt/slides/slide4358.xml" ContentType="application/vnd.openxmlformats-officedocument.presentationml.slide+xml"/>
  <Override PartName="/ppt/slides/slide4359.xml" ContentType="application/vnd.openxmlformats-officedocument.presentationml.slide+xml"/>
  <Override PartName="/ppt/slides/slide436.xml" ContentType="application/vnd.openxmlformats-officedocument.presentationml.slide+xml"/>
  <Override PartName="/ppt/slides/slide4360.xml" ContentType="application/vnd.openxmlformats-officedocument.presentationml.slide+xml"/>
  <Override PartName="/ppt/slides/slide4361.xml" ContentType="application/vnd.openxmlformats-officedocument.presentationml.slide+xml"/>
  <Override PartName="/ppt/slides/slide4362.xml" ContentType="application/vnd.openxmlformats-officedocument.presentationml.slide+xml"/>
  <Override PartName="/ppt/slides/slide4363.xml" ContentType="application/vnd.openxmlformats-officedocument.presentationml.slide+xml"/>
  <Override PartName="/ppt/slides/slide4364.xml" ContentType="application/vnd.openxmlformats-officedocument.presentationml.slide+xml"/>
  <Override PartName="/ppt/slides/slide4365.xml" ContentType="application/vnd.openxmlformats-officedocument.presentationml.slide+xml"/>
  <Override PartName="/ppt/slides/slide4366.xml" ContentType="application/vnd.openxmlformats-officedocument.presentationml.slide+xml"/>
  <Override PartName="/ppt/slides/slide4367.xml" ContentType="application/vnd.openxmlformats-officedocument.presentationml.slide+xml"/>
  <Override PartName="/ppt/slides/slide4368.xml" ContentType="application/vnd.openxmlformats-officedocument.presentationml.slide+xml"/>
  <Override PartName="/ppt/slides/slide4369.xml" ContentType="application/vnd.openxmlformats-officedocument.presentationml.slide+xml"/>
  <Override PartName="/ppt/slides/slide437.xml" ContentType="application/vnd.openxmlformats-officedocument.presentationml.slide+xml"/>
  <Override PartName="/ppt/slides/slide4370.xml" ContentType="application/vnd.openxmlformats-officedocument.presentationml.slide+xml"/>
  <Override PartName="/ppt/slides/slide4371.xml" ContentType="application/vnd.openxmlformats-officedocument.presentationml.slide+xml"/>
  <Override PartName="/ppt/slides/slide4372.xml" ContentType="application/vnd.openxmlformats-officedocument.presentationml.slide+xml"/>
  <Override PartName="/ppt/slides/slide4373.xml" ContentType="application/vnd.openxmlformats-officedocument.presentationml.slide+xml"/>
  <Override PartName="/ppt/slides/slide4374.xml" ContentType="application/vnd.openxmlformats-officedocument.presentationml.slide+xml"/>
  <Override PartName="/ppt/slides/slide4375.xml" ContentType="application/vnd.openxmlformats-officedocument.presentationml.slide+xml"/>
  <Override PartName="/ppt/slides/slide4376.xml" ContentType="application/vnd.openxmlformats-officedocument.presentationml.slide+xml"/>
  <Override PartName="/ppt/slides/slide4377.xml" ContentType="application/vnd.openxmlformats-officedocument.presentationml.slide+xml"/>
  <Override PartName="/ppt/slides/slide4378.xml" ContentType="application/vnd.openxmlformats-officedocument.presentationml.slide+xml"/>
  <Override PartName="/ppt/slides/slide4379.xml" ContentType="application/vnd.openxmlformats-officedocument.presentationml.slide+xml"/>
  <Override PartName="/ppt/slides/slide438.xml" ContentType="application/vnd.openxmlformats-officedocument.presentationml.slide+xml"/>
  <Override PartName="/ppt/slides/slide4380.xml" ContentType="application/vnd.openxmlformats-officedocument.presentationml.slide+xml"/>
  <Override PartName="/ppt/slides/slide4381.xml" ContentType="application/vnd.openxmlformats-officedocument.presentationml.slide+xml"/>
  <Override PartName="/ppt/slides/slide4382.xml" ContentType="application/vnd.openxmlformats-officedocument.presentationml.slide+xml"/>
  <Override PartName="/ppt/slides/slide4383.xml" ContentType="application/vnd.openxmlformats-officedocument.presentationml.slide+xml"/>
  <Override PartName="/ppt/slides/slide4384.xml" ContentType="application/vnd.openxmlformats-officedocument.presentationml.slide+xml"/>
  <Override PartName="/ppt/slides/slide4385.xml" ContentType="application/vnd.openxmlformats-officedocument.presentationml.slide+xml"/>
  <Override PartName="/ppt/slides/slide4386.xml" ContentType="application/vnd.openxmlformats-officedocument.presentationml.slide+xml"/>
  <Override PartName="/ppt/slides/slide4387.xml" ContentType="application/vnd.openxmlformats-officedocument.presentationml.slide+xml"/>
  <Override PartName="/ppt/slides/slide4388.xml" ContentType="application/vnd.openxmlformats-officedocument.presentationml.slide+xml"/>
  <Override PartName="/ppt/slides/slide4389.xml" ContentType="application/vnd.openxmlformats-officedocument.presentationml.slide+xml"/>
  <Override PartName="/ppt/slides/slide439.xml" ContentType="application/vnd.openxmlformats-officedocument.presentationml.slide+xml"/>
  <Override PartName="/ppt/slides/slide4390.xml" ContentType="application/vnd.openxmlformats-officedocument.presentationml.slide+xml"/>
  <Override PartName="/ppt/slides/slide4391.xml" ContentType="application/vnd.openxmlformats-officedocument.presentationml.slide+xml"/>
  <Override PartName="/ppt/slides/slide4392.xml" ContentType="application/vnd.openxmlformats-officedocument.presentationml.slide+xml"/>
  <Override PartName="/ppt/slides/slide4393.xml" ContentType="application/vnd.openxmlformats-officedocument.presentationml.slide+xml"/>
  <Override PartName="/ppt/slides/slide4394.xml" ContentType="application/vnd.openxmlformats-officedocument.presentationml.slide+xml"/>
  <Override PartName="/ppt/slides/slide4395.xml" ContentType="application/vnd.openxmlformats-officedocument.presentationml.slide+xml"/>
  <Override PartName="/ppt/slides/slide4396.xml" ContentType="application/vnd.openxmlformats-officedocument.presentationml.slide+xml"/>
  <Override PartName="/ppt/slides/slide4397.xml" ContentType="application/vnd.openxmlformats-officedocument.presentationml.slide+xml"/>
  <Override PartName="/ppt/slides/slide4398.xml" ContentType="application/vnd.openxmlformats-officedocument.presentationml.slide+xml"/>
  <Override PartName="/ppt/slides/slide4399.xml" ContentType="application/vnd.openxmlformats-officedocument.presentationml.slide+xml"/>
  <Override PartName="/ppt/slides/slide44.xml" ContentType="application/vnd.openxmlformats-officedocument.presentationml.slide+xml"/>
  <Override PartName="/ppt/slides/slide440.xml" ContentType="application/vnd.openxmlformats-officedocument.presentationml.slide+xml"/>
  <Override PartName="/ppt/slides/slide4400.xml" ContentType="application/vnd.openxmlformats-officedocument.presentationml.slide+xml"/>
  <Override PartName="/ppt/slides/slide4401.xml" ContentType="application/vnd.openxmlformats-officedocument.presentationml.slide+xml"/>
  <Override PartName="/ppt/slides/slide4402.xml" ContentType="application/vnd.openxmlformats-officedocument.presentationml.slide+xml"/>
  <Override PartName="/ppt/slides/slide4403.xml" ContentType="application/vnd.openxmlformats-officedocument.presentationml.slide+xml"/>
  <Override PartName="/ppt/slides/slide4404.xml" ContentType="application/vnd.openxmlformats-officedocument.presentationml.slide+xml"/>
  <Override PartName="/ppt/slides/slide4405.xml" ContentType="application/vnd.openxmlformats-officedocument.presentationml.slide+xml"/>
  <Override PartName="/ppt/slides/slide4406.xml" ContentType="application/vnd.openxmlformats-officedocument.presentationml.slide+xml"/>
  <Override PartName="/ppt/slides/slide4407.xml" ContentType="application/vnd.openxmlformats-officedocument.presentationml.slide+xml"/>
  <Override PartName="/ppt/slides/slide4408.xml" ContentType="application/vnd.openxmlformats-officedocument.presentationml.slide+xml"/>
  <Override PartName="/ppt/slides/slide4409.xml" ContentType="application/vnd.openxmlformats-officedocument.presentationml.slide+xml"/>
  <Override PartName="/ppt/slides/slide441.xml" ContentType="application/vnd.openxmlformats-officedocument.presentationml.slide+xml"/>
  <Override PartName="/ppt/slides/slide4410.xml" ContentType="application/vnd.openxmlformats-officedocument.presentationml.slide+xml"/>
  <Override PartName="/ppt/slides/slide4411.xml" ContentType="application/vnd.openxmlformats-officedocument.presentationml.slide+xml"/>
  <Override PartName="/ppt/slides/slide4412.xml" ContentType="application/vnd.openxmlformats-officedocument.presentationml.slide+xml"/>
  <Override PartName="/ppt/slides/slide4413.xml" ContentType="application/vnd.openxmlformats-officedocument.presentationml.slide+xml"/>
  <Override PartName="/ppt/slides/slide4414.xml" ContentType="application/vnd.openxmlformats-officedocument.presentationml.slide+xml"/>
  <Override PartName="/ppt/slides/slide4415.xml" ContentType="application/vnd.openxmlformats-officedocument.presentationml.slide+xml"/>
  <Override PartName="/ppt/slides/slide4416.xml" ContentType="application/vnd.openxmlformats-officedocument.presentationml.slide+xml"/>
  <Override PartName="/ppt/slides/slide4417.xml" ContentType="application/vnd.openxmlformats-officedocument.presentationml.slide+xml"/>
  <Override PartName="/ppt/slides/slide4418.xml" ContentType="application/vnd.openxmlformats-officedocument.presentationml.slide+xml"/>
  <Override PartName="/ppt/slides/slide4419.xml" ContentType="application/vnd.openxmlformats-officedocument.presentationml.slide+xml"/>
  <Override PartName="/ppt/slides/slide442.xml" ContentType="application/vnd.openxmlformats-officedocument.presentationml.slide+xml"/>
  <Override PartName="/ppt/slides/slide4420.xml" ContentType="application/vnd.openxmlformats-officedocument.presentationml.slide+xml"/>
  <Override PartName="/ppt/slides/slide4421.xml" ContentType="application/vnd.openxmlformats-officedocument.presentationml.slide+xml"/>
  <Override PartName="/ppt/slides/slide4422.xml" ContentType="application/vnd.openxmlformats-officedocument.presentationml.slide+xml"/>
  <Override PartName="/ppt/slides/slide4423.xml" ContentType="application/vnd.openxmlformats-officedocument.presentationml.slide+xml"/>
  <Override PartName="/ppt/slides/slide4424.xml" ContentType="application/vnd.openxmlformats-officedocument.presentationml.slide+xml"/>
  <Override PartName="/ppt/slides/slide4425.xml" ContentType="application/vnd.openxmlformats-officedocument.presentationml.slide+xml"/>
  <Override PartName="/ppt/slides/slide4426.xml" ContentType="application/vnd.openxmlformats-officedocument.presentationml.slide+xml"/>
  <Override PartName="/ppt/slides/slide4427.xml" ContentType="application/vnd.openxmlformats-officedocument.presentationml.slide+xml"/>
  <Override PartName="/ppt/slides/slide4428.xml" ContentType="application/vnd.openxmlformats-officedocument.presentationml.slide+xml"/>
  <Override PartName="/ppt/slides/slide4429.xml" ContentType="application/vnd.openxmlformats-officedocument.presentationml.slide+xml"/>
  <Override PartName="/ppt/slides/slide443.xml" ContentType="application/vnd.openxmlformats-officedocument.presentationml.slide+xml"/>
  <Override PartName="/ppt/slides/slide4430.xml" ContentType="application/vnd.openxmlformats-officedocument.presentationml.slide+xml"/>
  <Override PartName="/ppt/slides/slide4431.xml" ContentType="application/vnd.openxmlformats-officedocument.presentationml.slide+xml"/>
  <Override PartName="/ppt/slides/slide4432.xml" ContentType="application/vnd.openxmlformats-officedocument.presentationml.slide+xml"/>
  <Override PartName="/ppt/slides/slide4433.xml" ContentType="application/vnd.openxmlformats-officedocument.presentationml.slide+xml"/>
  <Override PartName="/ppt/slides/slide4434.xml" ContentType="application/vnd.openxmlformats-officedocument.presentationml.slide+xml"/>
  <Override PartName="/ppt/slides/slide4435.xml" ContentType="application/vnd.openxmlformats-officedocument.presentationml.slide+xml"/>
  <Override PartName="/ppt/slides/slide4436.xml" ContentType="application/vnd.openxmlformats-officedocument.presentationml.slide+xml"/>
  <Override PartName="/ppt/slides/slide4437.xml" ContentType="application/vnd.openxmlformats-officedocument.presentationml.slide+xml"/>
  <Override PartName="/ppt/slides/slide4438.xml" ContentType="application/vnd.openxmlformats-officedocument.presentationml.slide+xml"/>
  <Override PartName="/ppt/slides/slide4439.xml" ContentType="application/vnd.openxmlformats-officedocument.presentationml.slide+xml"/>
  <Override PartName="/ppt/slides/slide444.xml" ContentType="application/vnd.openxmlformats-officedocument.presentationml.slide+xml"/>
  <Override PartName="/ppt/slides/slide4440.xml" ContentType="application/vnd.openxmlformats-officedocument.presentationml.slide+xml"/>
  <Override PartName="/ppt/slides/slide4441.xml" ContentType="application/vnd.openxmlformats-officedocument.presentationml.slide+xml"/>
  <Override PartName="/ppt/slides/slide4442.xml" ContentType="application/vnd.openxmlformats-officedocument.presentationml.slide+xml"/>
  <Override PartName="/ppt/slides/slide4443.xml" ContentType="application/vnd.openxmlformats-officedocument.presentationml.slide+xml"/>
  <Override PartName="/ppt/slides/slide4444.xml" ContentType="application/vnd.openxmlformats-officedocument.presentationml.slide+xml"/>
  <Override PartName="/ppt/slides/slide4445.xml" ContentType="application/vnd.openxmlformats-officedocument.presentationml.slide+xml"/>
  <Override PartName="/ppt/slides/slide4446.xml" ContentType="application/vnd.openxmlformats-officedocument.presentationml.slide+xml"/>
  <Override PartName="/ppt/slides/slide4447.xml" ContentType="application/vnd.openxmlformats-officedocument.presentationml.slide+xml"/>
  <Override PartName="/ppt/slides/slide4448.xml" ContentType="application/vnd.openxmlformats-officedocument.presentationml.slide+xml"/>
  <Override PartName="/ppt/slides/slide4449.xml" ContentType="application/vnd.openxmlformats-officedocument.presentationml.slide+xml"/>
  <Override PartName="/ppt/slides/slide445.xml" ContentType="application/vnd.openxmlformats-officedocument.presentationml.slide+xml"/>
  <Override PartName="/ppt/slides/slide4450.xml" ContentType="application/vnd.openxmlformats-officedocument.presentationml.slide+xml"/>
  <Override PartName="/ppt/slides/slide4451.xml" ContentType="application/vnd.openxmlformats-officedocument.presentationml.slide+xml"/>
  <Override PartName="/ppt/slides/slide4452.xml" ContentType="application/vnd.openxmlformats-officedocument.presentationml.slide+xml"/>
  <Override PartName="/ppt/slides/slide4453.xml" ContentType="application/vnd.openxmlformats-officedocument.presentationml.slide+xml"/>
  <Override PartName="/ppt/slides/slide4454.xml" ContentType="application/vnd.openxmlformats-officedocument.presentationml.slide+xml"/>
  <Override PartName="/ppt/slides/slide4455.xml" ContentType="application/vnd.openxmlformats-officedocument.presentationml.slide+xml"/>
  <Override PartName="/ppt/slides/slide4456.xml" ContentType="application/vnd.openxmlformats-officedocument.presentationml.slide+xml"/>
  <Override PartName="/ppt/slides/slide4457.xml" ContentType="application/vnd.openxmlformats-officedocument.presentationml.slide+xml"/>
  <Override PartName="/ppt/slides/slide4458.xml" ContentType="application/vnd.openxmlformats-officedocument.presentationml.slide+xml"/>
  <Override PartName="/ppt/slides/slide4459.xml" ContentType="application/vnd.openxmlformats-officedocument.presentationml.slide+xml"/>
  <Override PartName="/ppt/slides/slide446.xml" ContentType="application/vnd.openxmlformats-officedocument.presentationml.slide+xml"/>
  <Override PartName="/ppt/slides/slide4460.xml" ContentType="application/vnd.openxmlformats-officedocument.presentationml.slide+xml"/>
  <Override PartName="/ppt/slides/slide4461.xml" ContentType="application/vnd.openxmlformats-officedocument.presentationml.slide+xml"/>
  <Override PartName="/ppt/slides/slide4462.xml" ContentType="application/vnd.openxmlformats-officedocument.presentationml.slide+xml"/>
  <Override PartName="/ppt/slides/slide4463.xml" ContentType="application/vnd.openxmlformats-officedocument.presentationml.slide+xml"/>
  <Override PartName="/ppt/slides/slide4464.xml" ContentType="application/vnd.openxmlformats-officedocument.presentationml.slide+xml"/>
  <Override PartName="/ppt/slides/slide4465.xml" ContentType="application/vnd.openxmlformats-officedocument.presentationml.slide+xml"/>
  <Override PartName="/ppt/slides/slide4466.xml" ContentType="application/vnd.openxmlformats-officedocument.presentationml.slide+xml"/>
  <Override PartName="/ppt/slides/slide4467.xml" ContentType="application/vnd.openxmlformats-officedocument.presentationml.slide+xml"/>
  <Override PartName="/ppt/slides/slide4468.xml" ContentType="application/vnd.openxmlformats-officedocument.presentationml.slide+xml"/>
  <Override PartName="/ppt/slides/slide4469.xml" ContentType="application/vnd.openxmlformats-officedocument.presentationml.slide+xml"/>
  <Override PartName="/ppt/slides/slide447.xml" ContentType="application/vnd.openxmlformats-officedocument.presentationml.slide+xml"/>
  <Override PartName="/ppt/slides/slide4470.xml" ContentType="application/vnd.openxmlformats-officedocument.presentationml.slide+xml"/>
  <Override PartName="/ppt/slides/slide4471.xml" ContentType="application/vnd.openxmlformats-officedocument.presentationml.slide+xml"/>
  <Override PartName="/ppt/slides/slide4472.xml" ContentType="application/vnd.openxmlformats-officedocument.presentationml.slide+xml"/>
  <Override PartName="/ppt/slides/slide4473.xml" ContentType="application/vnd.openxmlformats-officedocument.presentationml.slide+xml"/>
  <Override PartName="/ppt/slides/slide4474.xml" ContentType="application/vnd.openxmlformats-officedocument.presentationml.slide+xml"/>
  <Override PartName="/ppt/slides/slide4475.xml" ContentType="application/vnd.openxmlformats-officedocument.presentationml.slide+xml"/>
  <Override PartName="/ppt/slides/slide4476.xml" ContentType="application/vnd.openxmlformats-officedocument.presentationml.slide+xml"/>
  <Override PartName="/ppt/slides/slide4477.xml" ContentType="application/vnd.openxmlformats-officedocument.presentationml.slide+xml"/>
  <Override PartName="/ppt/slides/slide4478.xml" ContentType="application/vnd.openxmlformats-officedocument.presentationml.slide+xml"/>
  <Override PartName="/ppt/slides/slide4479.xml" ContentType="application/vnd.openxmlformats-officedocument.presentationml.slide+xml"/>
  <Override PartName="/ppt/slides/slide448.xml" ContentType="application/vnd.openxmlformats-officedocument.presentationml.slide+xml"/>
  <Override PartName="/ppt/slides/slide4480.xml" ContentType="application/vnd.openxmlformats-officedocument.presentationml.slide+xml"/>
  <Override PartName="/ppt/slides/slide4481.xml" ContentType="application/vnd.openxmlformats-officedocument.presentationml.slide+xml"/>
  <Override PartName="/ppt/slides/slide4482.xml" ContentType="application/vnd.openxmlformats-officedocument.presentationml.slide+xml"/>
  <Override PartName="/ppt/slides/slide4483.xml" ContentType="application/vnd.openxmlformats-officedocument.presentationml.slide+xml"/>
  <Override PartName="/ppt/slides/slide4484.xml" ContentType="application/vnd.openxmlformats-officedocument.presentationml.slide+xml"/>
  <Override PartName="/ppt/slides/slide4485.xml" ContentType="application/vnd.openxmlformats-officedocument.presentationml.slide+xml"/>
  <Override PartName="/ppt/slides/slide4486.xml" ContentType="application/vnd.openxmlformats-officedocument.presentationml.slide+xml"/>
  <Override PartName="/ppt/slides/slide4487.xml" ContentType="application/vnd.openxmlformats-officedocument.presentationml.slide+xml"/>
  <Override PartName="/ppt/slides/slide4488.xml" ContentType="application/vnd.openxmlformats-officedocument.presentationml.slide+xml"/>
  <Override PartName="/ppt/slides/slide4489.xml" ContentType="application/vnd.openxmlformats-officedocument.presentationml.slide+xml"/>
  <Override PartName="/ppt/slides/slide449.xml" ContentType="application/vnd.openxmlformats-officedocument.presentationml.slide+xml"/>
  <Override PartName="/ppt/slides/slide4490.xml" ContentType="application/vnd.openxmlformats-officedocument.presentationml.slide+xml"/>
  <Override PartName="/ppt/slides/slide4491.xml" ContentType="application/vnd.openxmlformats-officedocument.presentationml.slide+xml"/>
  <Override PartName="/ppt/slides/slide4492.xml" ContentType="application/vnd.openxmlformats-officedocument.presentationml.slide+xml"/>
  <Override PartName="/ppt/slides/slide4493.xml" ContentType="application/vnd.openxmlformats-officedocument.presentationml.slide+xml"/>
  <Override PartName="/ppt/slides/slide4494.xml" ContentType="application/vnd.openxmlformats-officedocument.presentationml.slide+xml"/>
  <Override PartName="/ppt/slides/slide4495.xml" ContentType="application/vnd.openxmlformats-officedocument.presentationml.slide+xml"/>
  <Override PartName="/ppt/slides/slide4496.xml" ContentType="application/vnd.openxmlformats-officedocument.presentationml.slide+xml"/>
  <Override PartName="/ppt/slides/slide4497.xml" ContentType="application/vnd.openxmlformats-officedocument.presentationml.slide+xml"/>
  <Override PartName="/ppt/slides/slide4498.xml" ContentType="application/vnd.openxmlformats-officedocument.presentationml.slide+xml"/>
  <Override PartName="/ppt/slides/slide4499.xml" ContentType="application/vnd.openxmlformats-officedocument.presentationml.slide+xml"/>
  <Override PartName="/ppt/slides/slide45.xml" ContentType="application/vnd.openxmlformats-officedocument.presentationml.slide+xml"/>
  <Override PartName="/ppt/slides/slide450.xml" ContentType="application/vnd.openxmlformats-officedocument.presentationml.slide+xml"/>
  <Override PartName="/ppt/slides/slide4500.xml" ContentType="application/vnd.openxmlformats-officedocument.presentationml.slide+xml"/>
  <Override PartName="/ppt/slides/slide4501.xml" ContentType="application/vnd.openxmlformats-officedocument.presentationml.slide+xml"/>
  <Override PartName="/ppt/slides/slide4502.xml" ContentType="application/vnd.openxmlformats-officedocument.presentationml.slide+xml"/>
  <Override PartName="/ppt/slides/slide4503.xml" ContentType="application/vnd.openxmlformats-officedocument.presentationml.slide+xml"/>
  <Override PartName="/ppt/slides/slide4504.xml" ContentType="application/vnd.openxmlformats-officedocument.presentationml.slide+xml"/>
  <Override PartName="/ppt/slides/slide4505.xml" ContentType="application/vnd.openxmlformats-officedocument.presentationml.slide+xml"/>
  <Override PartName="/ppt/slides/slide4506.xml" ContentType="application/vnd.openxmlformats-officedocument.presentationml.slide+xml"/>
  <Override PartName="/ppt/slides/slide4507.xml" ContentType="application/vnd.openxmlformats-officedocument.presentationml.slide+xml"/>
  <Override PartName="/ppt/slides/slide4508.xml" ContentType="application/vnd.openxmlformats-officedocument.presentationml.slide+xml"/>
  <Override PartName="/ppt/slides/slide4509.xml" ContentType="application/vnd.openxmlformats-officedocument.presentationml.slide+xml"/>
  <Override PartName="/ppt/slides/slide451.xml" ContentType="application/vnd.openxmlformats-officedocument.presentationml.slide+xml"/>
  <Override PartName="/ppt/slides/slide4510.xml" ContentType="application/vnd.openxmlformats-officedocument.presentationml.slide+xml"/>
  <Override PartName="/ppt/slides/slide4511.xml" ContentType="application/vnd.openxmlformats-officedocument.presentationml.slide+xml"/>
  <Override PartName="/ppt/slides/slide4512.xml" ContentType="application/vnd.openxmlformats-officedocument.presentationml.slide+xml"/>
  <Override PartName="/ppt/slides/slide4513.xml" ContentType="application/vnd.openxmlformats-officedocument.presentationml.slide+xml"/>
  <Override PartName="/ppt/slides/slide4514.xml" ContentType="application/vnd.openxmlformats-officedocument.presentationml.slide+xml"/>
  <Override PartName="/ppt/slides/slide4515.xml" ContentType="application/vnd.openxmlformats-officedocument.presentationml.slide+xml"/>
  <Override PartName="/ppt/slides/slide4516.xml" ContentType="application/vnd.openxmlformats-officedocument.presentationml.slide+xml"/>
  <Override PartName="/ppt/slides/slide4517.xml" ContentType="application/vnd.openxmlformats-officedocument.presentationml.slide+xml"/>
  <Override PartName="/ppt/slides/slide4518.xml" ContentType="application/vnd.openxmlformats-officedocument.presentationml.slide+xml"/>
  <Override PartName="/ppt/slides/slide4519.xml" ContentType="application/vnd.openxmlformats-officedocument.presentationml.slide+xml"/>
  <Override PartName="/ppt/slides/slide452.xml" ContentType="application/vnd.openxmlformats-officedocument.presentationml.slide+xml"/>
  <Override PartName="/ppt/slides/slide4520.xml" ContentType="application/vnd.openxmlformats-officedocument.presentationml.slide+xml"/>
  <Override PartName="/ppt/slides/slide4521.xml" ContentType="application/vnd.openxmlformats-officedocument.presentationml.slide+xml"/>
  <Override PartName="/ppt/slides/slide4522.xml" ContentType="application/vnd.openxmlformats-officedocument.presentationml.slide+xml"/>
  <Override PartName="/ppt/slides/slide4523.xml" ContentType="application/vnd.openxmlformats-officedocument.presentationml.slide+xml"/>
  <Override PartName="/ppt/slides/slide4524.xml" ContentType="application/vnd.openxmlformats-officedocument.presentationml.slide+xml"/>
  <Override PartName="/ppt/slides/slide4525.xml" ContentType="application/vnd.openxmlformats-officedocument.presentationml.slide+xml"/>
  <Override PartName="/ppt/slides/slide4526.xml" ContentType="application/vnd.openxmlformats-officedocument.presentationml.slide+xml"/>
  <Override PartName="/ppt/slides/slide4527.xml" ContentType="application/vnd.openxmlformats-officedocument.presentationml.slide+xml"/>
  <Override PartName="/ppt/slides/slide4528.xml" ContentType="application/vnd.openxmlformats-officedocument.presentationml.slide+xml"/>
  <Override PartName="/ppt/slides/slide4529.xml" ContentType="application/vnd.openxmlformats-officedocument.presentationml.slide+xml"/>
  <Override PartName="/ppt/slides/slide453.xml" ContentType="application/vnd.openxmlformats-officedocument.presentationml.slide+xml"/>
  <Override PartName="/ppt/slides/slide4530.xml" ContentType="application/vnd.openxmlformats-officedocument.presentationml.slide+xml"/>
  <Override PartName="/ppt/slides/slide4531.xml" ContentType="application/vnd.openxmlformats-officedocument.presentationml.slide+xml"/>
  <Override PartName="/ppt/slides/slide4532.xml" ContentType="application/vnd.openxmlformats-officedocument.presentationml.slide+xml"/>
  <Override PartName="/ppt/slides/slide4533.xml" ContentType="application/vnd.openxmlformats-officedocument.presentationml.slide+xml"/>
  <Override PartName="/ppt/slides/slide4534.xml" ContentType="application/vnd.openxmlformats-officedocument.presentationml.slide+xml"/>
  <Override PartName="/ppt/slides/slide4535.xml" ContentType="application/vnd.openxmlformats-officedocument.presentationml.slide+xml"/>
  <Override PartName="/ppt/slides/slide4536.xml" ContentType="application/vnd.openxmlformats-officedocument.presentationml.slide+xml"/>
  <Override PartName="/ppt/slides/slide4537.xml" ContentType="application/vnd.openxmlformats-officedocument.presentationml.slide+xml"/>
  <Override PartName="/ppt/slides/slide4538.xml" ContentType="application/vnd.openxmlformats-officedocument.presentationml.slide+xml"/>
  <Override PartName="/ppt/slides/slide4539.xml" ContentType="application/vnd.openxmlformats-officedocument.presentationml.slide+xml"/>
  <Override PartName="/ppt/slides/slide454.xml" ContentType="application/vnd.openxmlformats-officedocument.presentationml.slide+xml"/>
  <Override PartName="/ppt/slides/slide4540.xml" ContentType="application/vnd.openxmlformats-officedocument.presentationml.slide+xml"/>
  <Override PartName="/ppt/slides/slide4541.xml" ContentType="application/vnd.openxmlformats-officedocument.presentationml.slide+xml"/>
  <Override PartName="/ppt/slides/slide4542.xml" ContentType="application/vnd.openxmlformats-officedocument.presentationml.slide+xml"/>
  <Override PartName="/ppt/slides/slide4543.xml" ContentType="application/vnd.openxmlformats-officedocument.presentationml.slide+xml"/>
  <Override PartName="/ppt/slides/slide4544.xml" ContentType="application/vnd.openxmlformats-officedocument.presentationml.slide+xml"/>
  <Override PartName="/ppt/slides/slide4545.xml" ContentType="application/vnd.openxmlformats-officedocument.presentationml.slide+xml"/>
  <Override PartName="/ppt/slides/slide4546.xml" ContentType="application/vnd.openxmlformats-officedocument.presentationml.slide+xml"/>
  <Override PartName="/ppt/slides/slide4547.xml" ContentType="application/vnd.openxmlformats-officedocument.presentationml.slide+xml"/>
  <Override PartName="/ppt/slides/slide4548.xml" ContentType="application/vnd.openxmlformats-officedocument.presentationml.slide+xml"/>
  <Override PartName="/ppt/slides/slide4549.xml" ContentType="application/vnd.openxmlformats-officedocument.presentationml.slide+xml"/>
  <Override PartName="/ppt/slides/slide455.xml" ContentType="application/vnd.openxmlformats-officedocument.presentationml.slide+xml"/>
  <Override PartName="/ppt/slides/slide4550.xml" ContentType="application/vnd.openxmlformats-officedocument.presentationml.slide+xml"/>
  <Override PartName="/ppt/slides/slide4551.xml" ContentType="application/vnd.openxmlformats-officedocument.presentationml.slide+xml"/>
  <Override PartName="/ppt/slides/slide4552.xml" ContentType="application/vnd.openxmlformats-officedocument.presentationml.slide+xml"/>
  <Override PartName="/ppt/slides/slide4553.xml" ContentType="application/vnd.openxmlformats-officedocument.presentationml.slide+xml"/>
  <Override PartName="/ppt/slides/slide4554.xml" ContentType="application/vnd.openxmlformats-officedocument.presentationml.slide+xml"/>
  <Override PartName="/ppt/slides/slide4555.xml" ContentType="application/vnd.openxmlformats-officedocument.presentationml.slide+xml"/>
  <Override PartName="/ppt/slides/slide4556.xml" ContentType="application/vnd.openxmlformats-officedocument.presentationml.slide+xml"/>
  <Override PartName="/ppt/slides/slide4557.xml" ContentType="application/vnd.openxmlformats-officedocument.presentationml.slide+xml"/>
  <Override PartName="/ppt/slides/slide4558.xml" ContentType="application/vnd.openxmlformats-officedocument.presentationml.slide+xml"/>
  <Override PartName="/ppt/slides/slide4559.xml" ContentType="application/vnd.openxmlformats-officedocument.presentationml.slide+xml"/>
  <Override PartName="/ppt/slides/slide456.xml" ContentType="application/vnd.openxmlformats-officedocument.presentationml.slide+xml"/>
  <Override PartName="/ppt/slides/slide4560.xml" ContentType="application/vnd.openxmlformats-officedocument.presentationml.slide+xml"/>
  <Override PartName="/ppt/slides/slide4561.xml" ContentType="application/vnd.openxmlformats-officedocument.presentationml.slide+xml"/>
  <Override PartName="/ppt/slides/slide4562.xml" ContentType="application/vnd.openxmlformats-officedocument.presentationml.slide+xml"/>
  <Override PartName="/ppt/slides/slide4563.xml" ContentType="application/vnd.openxmlformats-officedocument.presentationml.slide+xml"/>
  <Override PartName="/ppt/slides/slide4564.xml" ContentType="application/vnd.openxmlformats-officedocument.presentationml.slide+xml"/>
  <Override PartName="/ppt/slides/slide4565.xml" ContentType="application/vnd.openxmlformats-officedocument.presentationml.slide+xml"/>
  <Override PartName="/ppt/slides/slide4566.xml" ContentType="application/vnd.openxmlformats-officedocument.presentationml.slide+xml"/>
  <Override PartName="/ppt/slides/slide4567.xml" ContentType="application/vnd.openxmlformats-officedocument.presentationml.slide+xml"/>
  <Override PartName="/ppt/slides/slide4568.xml" ContentType="application/vnd.openxmlformats-officedocument.presentationml.slide+xml"/>
  <Override PartName="/ppt/slides/slide4569.xml" ContentType="application/vnd.openxmlformats-officedocument.presentationml.slide+xml"/>
  <Override PartName="/ppt/slides/slide457.xml" ContentType="application/vnd.openxmlformats-officedocument.presentationml.slide+xml"/>
  <Override PartName="/ppt/slides/slide4570.xml" ContentType="application/vnd.openxmlformats-officedocument.presentationml.slide+xml"/>
  <Override PartName="/ppt/slides/slide4571.xml" ContentType="application/vnd.openxmlformats-officedocument.presentationml.slide+xml"/>
  <Override PartName="/ppt/slides/slide4572.xml" ContentType="application/vnd.openxmlformats-officedocument.presentationml.slide+xml"/>
  <Override PartName="/ppt/slides/slide4573.xml" ContentType="application/vnd.openxmlformats-officedocument.presentationml.slide+xml"/>
  <Override PartName="/ppt/slides/slide4574.xml" ContentType="application/vnd.openxmlformats-officedocument.presentationml.slide+xml"/>
  <Override PartName="/ppt/slides/slide4575.xml" ContentType="application/vnd.openxmlformats-officedocument.presentationml.slide+xml"/>
  <Override PartName="/ppt/slides/slide4576.xml" ContentType="application/vnd.openxmlformats-officedocument.presentationml.slide+xml"/>
  <Override PartName="/ppt/slides/slide4577.xml" ContentType="application/vnd.openxmlformats-officedocument.presentationml.slide+xml"/>
  <Override PartName="/ppt/slides/slide4578.xml" ContentType="application/vnd.openxmlformats-officedocument.presentationml.slide+xml"/>
  <Override PartName="/ppt/slides/slide4579.xml" ContentType="application/vnd.openxmlformats-officedocument.presentationml.slide+xml"/>
  <Override PartName="/ppt/slides/slide458.xml" ContentType="application/vnd.openxmlformats-officedocument.presentationml.slide+xml"/>
  <Override PartName="/ppt/slides/slide4580.xml" ContentType="application/vnd.openxmlformats-officedocument.presentationml.slide+xml"/>
  <Override PartName="/ppt/slides/slide4581.xml" ContentType="application/vnd.openxmlformats-officedocument.presentationml.slide+xml"/>
  <Override PartName="/ppt/slides/slide4582.xml" ContentType="application/vnd.openxmlformats-officedocument.presentationml.slide+xml"/>
  <Override PartName="/ppt/slides/slide4583.xml" ContentType="application/vnd.openxmlformats-officedocument.presentationml.slide+xml"/>
  <Override PartName="/ppt/slides/slide4584.xml" ContentType="application/vnd.openxmlformats-officedocument.presentationml.slide+xml"/>
  <Override PartName="/ppt/slides/slide4585.xml" ContentType="application/vnd.openxmlformats-officedocument.presentationml.slide+xml"/>
  <Override PartName="/ppt/slides/slide4586.xml" ContentType="application/vnd.openxmlformats-officedocument.presentationml.slide+xml"/>
  <Override PartName="/ppt/slides/slide4587.xml" ContentType="application/vnd.openxmlformats-officedocument.presentationml.slide+xml"/>
  <Override PartName="/ppt/slides/slide4588.xml" ContentType="application/vnd.openxmlformats-officedocument.presentationml.slide+xml"/>
  <Override PartName="/ppt/slides/slide4589.xml" ContentType="application/vnd.openxmlformats-officedocument.presentationml.slide+xml"/>
  <Override PartName="/ppt/slides/slide459.xml" ContentType="application/vnd.openxmlformats-officedocument.presentationml.slide+xml"/>
  <Override PartName="/ppt/slides/slide4590.xml" ContentType="application/vnd.openxmlformats-officedocument.presentationml.slide+xml"/>
  <Override PartName="/ppt/slides/slide4591.xml" ContentType="application/vnd.openxmlformats-officedocument.presentationml.slide+xml"/>
  <Override PartName="/ppt/slides/slide4592.xml" ContentType="application/vnd.openxmlformats-officedocument.presentationml.slide+xml"/>
  <Override PartName="/ppt/slides/slide4593.xml" ContentType="application/vnd.openxmlformats-officedocument.presentationml.slide+xml"/>
  <Override PartName="/ppt/slides/slide4594.xml" ContentType="application/vnd.openxmlformats-officedocument.presentationml.slide+xml"/>
  <Override PartName="/ppt/slides/slide4595.xml" ContentType="application/vnd.openxmlformats-officedocument.presentationml.slide+xml"/>
  <Override PartName="/ppt/slides/slide4596.xml" ContentType="application/vnd.openxmlformats-officedocument.presentationml.slide+xml"/>
  <Override PartName="/ppt/slides/slide4597.xml" ContentType="application/vnd.openxmlformats-officedocument.presentationml.slide+xml"/>
  <Override PartName="/ppt/slides/slide4598.xml" ContentType="application/vnd.openxmlformats-officedocument.presentationml.slide+xml"/>
  <Override PartName="/ppt/slides/slide4599.xml" ContentType="application/vnd.openxmlformats-officedocument.presentationml.slide+xml"/>
  <Override PartName="/ppt/slides/slide46.xml" ContentType="application/vnd.openxmlformats-officedocument.presentationml.slide+xml"/>
  <Override PartName="/ppt/slides/slide460.xml" ContentType="application/vnd.openxmlformats-officedocument.presentationml.slide+xml"/>
  <Override PartName="/ppt/slides/slide4600.xml" ContentType="application/vnd.openxmlformats-officedocument.presentationml.slide+xml"/>
  <Override PartName="/ppt/slides/slide4601.xml" ContentType="application/vnd.openxmlformats-officedocument.presentationml.slide+xml"/>
  <Override PartName="/ppt/slides/slide4602.xml" ContentType="application/vnd.openxmlformats-officedocument.presentationml.slide+xml"/>
  <Override PartName="/ppt/slides/slide4603.xml" ContentType="application/vnd.openxmlformats-officedocument.presentationml.slide+xml"/>
  <Override PartName="/ppt/slides/slide4604.xml" ContentType="application/vnd.openxmlformats-officedocument.presentationml.slide+xml"/>
  <Override PartName="/ppt/slides/slide4605.xml" ContentType="application/vnd.openxmlformats-officedocument.presentationml.slide+xml"/>
  <Override PartName="/ppt/slides/slide4606.xml" ContentType="application/vnd.openxmlformats-officedocument.presentationml.slide+xml"/>
  <Override PartName="/ppt/slides/slide4607.xml" ContentType="application/vnd.openxmlformats-officedocument.presentationml.slide+xml"/>
  <Override PartName="/ppt/slides/slide4608.xml" ContentType="application/vnd.openxmlformats-officedocument.presentationml.slide+xml"/>
  <Override PartName="/ppt/slides/slide4609.xml" ContentType="application/vnd.openxmlformats-officedocument.presentationml.slide+xml"/>
  <Override PartName="/ppt/slides/slide461.xml" ContentType="application/vnd.openxmlformats-officedocument.presentationml.slide+xml"/>
  <Override PartName="/ppt/slides/slide4610.xml" ContentType="application/vnd.openxmlformats-officedocument.presentationml.slide+xml"/>
  <Override PartName="/ppt/slides/slide4611.xml" ContentType="application/vnd.openxmlformats-officedocument.presentationml.slide+xml"/>
  <Override PartName="/ppt/slides/slide4612.xml" ContentType="application/vnd.openxmlformats-officedocument.presentationml.slide+xml"/>
  <Override PartName="/ppt/slides/slide4613.xml" ContentType="application/vnd.openxmlformats-officedocument.presentationml.slide+xml"/>
  <Override PartName="/ppt/slides/slide4614.xml" ContentType="application/vnd.openxmlformats-officedocument.presentationml.slide+xml"/>
  <Override PartName="/ppt/slides/slide4615.xml" ContentType="application/vnd.openxmlformats-officedocument.presentationml.slide+xml"/>
  <Override PartName="/ppt/slides/slide4616.xml" ContentType="application/vnd.openxmlformats-officedocument.presentationml.slide+xml"/>
  <Override PartName="/ppt/slides/slide4617.xml" ContentType="application/vnd.openxmlformats-officedocument.presentationml.slide+xml"/>
  <Override PartName="/ppt/slides/slide4618.xml" ContentType="application/vnd.openxmlformats-officedocument.presentationml.slide+xml"/>
  <Override PartName="/ppt/slides/slide4619.xml" ContentType="application/vnd.openxmlformats-officedocument.presentationml.slide+xml"/>
  <Override PartName="/ppt/slides/slide462.xml" ContentType="application/vnd.openxmlformats-officedocument.presentationml.slide+xml"/>
  <Override PartName="/ppt/slides/slide4620.xml" ContentType="application/vnd.openxmlformats-officedocument.presentationml.slide+xml"/>
  <Override PartName="/ppt/slides/slide4621.xml" ContentType="application/vnd.openxmlformats-officedocument.presentationml.slide+xml"/>
  <Override PartName="/ppt/slides/slide4622.xml" ContentType="application/vnd.openxmlformats-officedocument.presentationml.slide+xml"/>
  <Override PartName="/ppt/slides/slide4623.xml" ContentType="application/vnd.openxmlformats-officedocument.presentationml.slide+xml"/>
  <Override PartName="/ppt/slides/slide4624.xml" ContentType="application/vnd.openxmlformats-officedocument.presentationml.slide+xml"/>
  <Override PartName="/ppt/slides/slide4625.xml" ContentType="application/vnd.openxmlformats-officedocument.presentationml.slide+xml"/>
  <Override PartName="/ppt/slides/slide4626.xml" ContentType="application/vnd.openxmlformats-officedocument.presentationml.slide+xml"/>
  <Override PartName="/ppt/slides/slide4627.xml" ContentType="application/vnd.openxmlformats-officedocument.presentationml.slide+xml"/>
  <Override PartName="/ppt/slides/slide4628.xml" ContentType="application/vnd.openxmlformats-officedocument.presentationml.slide+xml"/>
  <Override PartName="/ppt/slides/slide4629.xml" ContentType="application/vnd.openxmlformats-officedocument.presentationml.slide+xml"/>
  <Override PartName="/ppt/slides/slide463.xml" ContentType="application/vnd.openxmlformats-officedocument.presentationml.slide+xml"/>
  <Override PartName="/ppt/slides/slide4630.xml" ContentType="application/vnd.openxmlformats-officedocument.presentationml.slide+xml"/>
  <Override PartName="/ppt/slides/slide4631.xml" ContentType="application/vnd.openxmlformats-officedocument.presentationml.slide+xml"/>
  <Override PartName="/ppt/slides/slide4632.xml" ContentType="application/vnd.openxmlformats-officedocument.presentationml.slide+xml"/>
  <Override PartName="/ppt/slides/slide4633.xml" ContentType="application/vnd.openxmlformats-officedocument.presentationml.slide+xml"/>
  <Override PartName="/ppt/slides/slide4634.xml" ContentType="application/vnd.openxmlformats-officedocument.presentationml.slide+xml"/>
  <Override PartName="/ppt/slides/slide4635.xml" ContentType="application/vnd.openxmlformats-officedocument.presentationml.slide+xml"/>
  <Override PartName="/ppt/slides/slide4636.xml" ContentType="application/vnd.openxmlformats-officedocument.presentationml.slide+xml"/>
  <Override PartName="/ppt/slides/slide4637.xml" ContentType="application/vnd.openxmlformats-officedocument.presentationml.slide+xml"/>
  <Override PartName="/ppt/slides/slide4638.xml" ContentType="application/vnd.openxmlformats-officedocument.presentationml.slide+xml"/>
  <Override PartName="/ppt/slides/slide4639.xml" ContentType="application/vnd.openxmlformats-officedocument.presentationml.slide+xml"/>
  <Override PartName="/ppt/slides/slide464.xml" ContentType="application/vnd.openxmlformats-officedocument.presentationml.slide+xml"/>
  <Override PartName="/ppt/slides/slide4640.xml" ContentType="application/vnd.openxmlformats-officedocument.presentationml.slide+xml"/>
  <Override PartName="/ppt/slides/slide4641.xml" ContentType="application/vnd.openxmlformats-officedocument.presentationml.slide+xml"/>
  <Override PartName="/ppt/slides/slide4642.xml" ContentType="application/vnd.openxmlformats-officedocument.presentationml.slide+xml"/>
  <Override PartName="/ppt/slides/slide4643.xml" ContentType="application/vnd.openxmlformats-officedocument.presentationml.slide+xml"/>
  <Override PartName="/ppt/slides/slide4644.xml" ContentType="application/vnd.openxmlformats-officedocument.presentationml.slide+xml"/>
  <Override PartName="/ppt/slides/slide4645.xml" ContentType="application/vnd.openxmlformats-officedocument.presentationml.slide+xml"/>
  <Override PartName="/ppt/slides/slide4646.xml" ContentType="application/vnd.openxmlformats-officedocument.presentationml.slide+xml"/>
  <Override PartName="/ppt/slides/slide4647.xml" ContentType="application/vnd.openxmlformats-officedocument.presentationml.slide+xml"/>
  <Override PartName="/ppt/slides/slide4648.xml" ContentType="application/vnd.openxmlformats-officedocument.presentationml.slide+xml"/>
  <Override PartName="/ppt/slides/slide4649.xml" ContentType="application/vnd.openxmlformats-officedocument.presentationml.slide+xml"/>
  <Override PartName="/ppt/slides/slide465.xml" ContentType="application/vnd.openxmlformats-officedocument.presentationml.slide+xml"/>
  <Override PartName="/ppt/slides/slide4650.xml" ContentType="application/vnd.openxmlformats-officedocument.presentationml.slide+xml"/>
  <Override PartName="/ppt/slides/slide4651.xml" ContentType="application/vnd.openxmlformats-officedocument.presentationml.slide+xml"/>
  <Override PartName="/ppt/slides/slide4652.xml" ContentType="application/vnd.openxmlformats-officedocument.presentationml.slide+xml"/>
  <Override PartName="/ppt/slides/slide4653.xml" ContentType="application/vnd.openxmlformats-officedocument.presentationml.slide+xml"/>
  <Override PartName="/ppt/slides/slide4654.xml" ContentType="application/vnd.openxmlformats-officedocument.presentationml.slide+xml"/>
  <Override PartName="/ppt/slides/slide4655.xml" ContentType="application/vnd.openxmlformats-officedocument.presentationml.slide+xml"/>
  <Override PartName="/ppt/slides/slide4656.xml" ContentType="application/vnd.openxmlformats-officedocument.presentationml.slide+xml"/>
  <Override PartName="/ppt/slides/slide4657.xml" ContentType="application/vnd.openxmlformats-officedocument.presentationml.slide+xml"/>
  <Override PartName="/ppt/slides/slide4658.xml" ContentType="application/vnd.openxmlformats-officedocument.presentationml.slide+xml"/>
  <Override PartName="/ppt/slides/slide4659.xml" ContentType="application/vnd.openxmlformats-officedocument.presentationml.slide+xml"/>
  <Override PartName="/ppt/slides/slide466.xml" ContentType="application/vnd.openxmlformats-officedocument.presentationml.slide+xml"/>
  <Override PartName="/ppt/slides/slide4660.xml" ContentType="application/vnd.openxmlformats-officedocument.presentationml.slide+xml"/>
  <Override PartName="/ppt/slides/slide4661.xml" ContentType="application/vnd.openxmlformats-officedocument.presentationml.slide+xml"/>
  <Override PartName="/ppt/slides/slide4662.xml" ContentType="application/vnd.openxmlformats-officedocument.presentationml.slide+xml"/>
  <Override PartName="/ppt/slides/slide4663.xml" ContentType="application/vnd.openxmlformats-officedocument.presentationml.slide+xml"/>
  <Override PartName="/ppt/slides/slide4664.xml" ContentType="application/vnd.openxmlformats-officedocument.presentationml.slide+xml"/>
  <Override PartName="/ppt/slides/slide4665.xml" ContentType="application/vnd.openxmlformats-officedocument.presentationml.slide+xml"/>
  <Override PartName="/ppt/slides/slide4666.xml" ContentType="application/vnd.openxmlformats-officedocument.presentationml.slide+xml"/>
  <Override PartName="/ppt/slides/slide4667.xml" ContentType="application/vnd.openxmlformats-officedocument.presentationml.slide+xml"/>
  <Override PartName="/ppt/slides/slide4668.xml" ContentType="application/vnd.openxmlformats-officedocument.presentationml.slide+xml"/>
  <Override PartName="/ppt/slides/slide4669.xml" ContentType="application/vnd.openxmlformats-officedocument.presentationml.slide+xml"/>
  <Override PartName="/ppt/slides/slide467.xml" ContentType="application/vnd.openxmlformats-officedocument.presentationml.slide+xml"/>
  <Override PartName="/ppt/slides/slide4670.xml" ContentType="application/vnd.openxmlformats-officedocument.presentationml.slide+xml"/>
  <Override PartName="/ppt/slides/slide4671.xml" ContentType="application/vnd.openxmlformats-officedocument.presentationml.slide+xml"/>
  <Override PartName="/ppt/slides/slide4672.xml" ContentType="application/vnd.openxmlformats-officedocument.presentationml.slide+xml"/>
  <Override PartName="/ppt/slides/slide4673.xml" ContentType="application/vnd.openxmlformats-officedocument.presentationml.slide+xml"/>
  <Override PartName="/ppt/slides/slide4674.xml" ContentType="application/vnd.openxmlformats-officedocument.presentationml.slide+xml"/>
  <Override PartName="/ppt/slides/slide4675.xml" ContentType="application/vnd.openxmlformats-officedocument.presentationml.slide+xml"/>
  <Override PartName="/ppt/slides/slide4676.xml" ContentType="application/vnd.openxmlformats-officedocument.presentationml.slide+xml"/>
  <Override PartName="/ppt/slides/slide4677.xml" ContentType="application/vnd.openxmlformats-officedocument.presentationml.slide+xml"/>
  <Override PartName="/ppt/slides/slide4678.xml" ContentType="application/vnd.openxmlformats-officedocument.presentationml.slide+xml"/>
  <Override PartName="/ppt/slides/slide4679.xml" ContentType="application/vnd.openxmlformats-officedocument.presentationml.slide+xml"/>
  <Override PartName="/ppt/slides/slide468.xml" ContentType="application/vnd.openxmlformats-officedocument.presentationml.slide+xml"/>
  <Override PartName="/ppt/slides/slide4680.xml" ContentType="application/vnd.openxmlformats-officedocument.presentationml.slide+xml"/>
  <Override PartName="/ppt/slides/slide4681.xml" ContentType="application/vnd.openxmlformats-officedocument.presentationml.slide+xml"/>
  <Override PartName="/ppt/slides/slide4682.xml" ContentType="application/vnd.openxmlformats-officedocument.presentationml.slide+xml"/>
  <Override PartName="/ppt/slides/slide4683.xml" ContentType="application/vnd.openxmlformats-officedocument.presentationml.slide+xml"/>
  <Override PartName="/ppt/slides/slide4684.xml" ContentType="application/vnd.openxmlformats-officedocument.presentationml.slide+xml"/>
  <Override PartName="/ppt/slides/slide4685.xml" ContentType="application/vnd.openxmlformats-officedocument.presentationml.slide+xml"/>
  <Override PartName="/ppt/slides/slide4686.xml" ContentType="application/vnd.openxmlformats-officedocument.presentationml.slide+xml"/>
  <Override PartName="/ppt/slides/slide4687.xml" ContentType="application/vnd.openxmlformats-officedocument.presentationml.slide+xml"/>
  <Override PartName="/ppt/slides/slide4688.xml" ContentType="application/vnd.openxmlformats-officedocument.presentationml.slide+xml"/>
  <Override PartName="/ppt/slides/slide4689.xml" ContentType="application/vnd.openxmlformats-officedocument.presentationml.slide+xml"/>
  <Override PartName="/ppt/slides/slide469.xml" ContentType="application/vnd.openxmlformats-officedocument.presentationml.slide+xml"/>
  <Override PartName="/ppt/slides/slide4690.xml" ContentType="application/vnd.openxmlformats-officedocument.presentationml.slide+xml"/>
  <Override PartName="/ppt/slides/slide4691.xml" ContentType="application/vnd.openxmlformats-officedocument.presentationml.slide+xml"/>
  <Override PartName="/ppt/slides/slide4692.xml" ContentType="application/vnd.openxmlformats-officedocument.presentationml.slide+xml"/>
  <Override PartName="/ppt/slides/slide4693.xml" ContentType="application/vnd.openxmlformats-officedocument.presentationml.slide+xml"/>
  <Override PartName="/ppt/slides/slide4694.xml" ContentType="application/vnd.openxmlformats-officedocument.presentationml.slide+xml"/>
  <Override PartName="/ppt/slides/slide4695.xml" ContentType="application/vnd.openxmlformats-officedocument.presentationml.slide+xml"/>
  <Override PartName="/ppt/slides/slide4696.xml" ContentType="application/vnd.openxmlformats-officedocument.presentationml.slide+xml"/>
  <Override PartName="/ppt/slides/slide4697.xml" ContentType="application/vnd.openxmlformats-officedocument.presentationml.slide+xml"/>
  <Override PartName="/ppt/slides/slide4698.xml" ContentType="application/vnd.openxmlformats-officedocument.presentationml.slide+xml"/>
  <Override PartName="/ppt/slides/slide4699.xml" ContentType="application/vnd.openxmlformats-officedocument.presentationml.slide+xml"/>
  <Override PartName="/ppt/slides/slide47.xml" ContentType="application/vnd.openxmlformats-officedocument.presentationml.slide+xml"/>
  <Override PartName="/ppt/slides/slide470.xml" ContentType="application/vnd.openxmlformats-officedocument.presentationml.slide+xml"/>
  <Override PartName="/ppt/slides/slide4700.xml" ContentType="application/vnd.openxmlformats-officedocument.presentationml.slide+xml"/>
  <Override PartName="/ppt/slides/slide4701.xml" ContentType="application/vnd.openxmlformats-officedocument.presentationml.slide+xml"/>
  <Override PartName="/ppt/slides/slide4702.xml" ContentType="application/vnd.openxmlformats-officedocument.presentationml.slide+xml"/>
  <Override PartName="/ppt/slides/slide4703.xml" ContentType="application/vnd.openxmlformats-officedocument.presentationml.slide+xml"/>
  <Override PartName="/ppt/slides/slide4704.xml" ContentType="application/vnd.openxmlformats-officedocument.presentationml.slide+xml"/>
  <Override PartName="/ppt/slides/slide4705.xml" ContentType="application/vnd.openxmlformats-officedocument.presentationml.slide+xml"/>
  <Override PartName="/ppt/slides/slide4706.xml" ContentType="application/vnd.openxmlformats-officedocument.presentationml.slide+xml"/>
  <Override PartName="/ppt/slides/slide4707.xml" ContentType="application/vnd.openxmlformats-officedocument.presentationml.slide+xml"/>
  <Override PartName="/ppt/slides/slide4708.xml" ContentType="application/vnd.openxmlformats-officedocument.presentationml.slide+xml"/>
  <Override PartName="/ppt/slides/slide4709.xml" ContentType="application/vnd.openxmlformats-officedocument.presentationml.slide+xml"/>
  <Override PartName="/ppt/slides/slide471.xml" ContentType="application/vnd.openxmlformats-officedocument.presentationml.slide+xml"/>
  <Override PartName="/ppt/slides/slide4710.xml" ContentType="application/vnd.openxmlformats-officedocument.presentationml.slide+xml"/>
  <Override PartName="/ppt/slides/slide4711.xml" ContentType="application/vnd.openxmlformats-officedocument.presentationml.slide+xml"/>
  <Override PartName="/ppt/slides/slide4712.xml" ContentType="application/vnd.openxmlformats-officedocument.presentationml.slide+xml"/>
  <Override PartName="/ppt/slides/slide4713.xml" ContentType="application/vnd.openxmlformats-officedocument.presentationml.slide+xml"/>
  <Override PartName="/ppt/slides/slide4714.xml" ContentType="application/vnd.openxmlformats-officedocument.presentationml.slide+xml"/>
  <Override PartName="/ppt/slides/slide4715.xml" ContentType="application/vnd.openxmlformats-officedocument.presentationml.slide+xml"/>
  <Override PartName="/ppt/slides/slide4716.xml" ContentType="application/vnd.openxmlformats-officedocument.presentationml.slide+xml"/>
  <Override PartName="/ppt/slides/slide4717.xml" ContentType="application/vnd.openxmlformats-officedocument.presentationml.slide+xml"/>
  <Override PartName="/ppt/slides/slide4718.xml" ContentType="application/vnd.openxmlformats-officedocument.presentationml.slide+xml"/>
  <Override PartName="/ppt/slides/slide4719.xml" ContentType="application/vnd.openxmlformats-officedocument.presentationml.slide+xml"/>
  <Override PartName="/ppt/slides/slide472.xml" ContentType="application/vnd.openxmlformats-officedocument.presentationml.slide+xml"/>
  <Override PartName="/ppt/slides/slide4720.xml" ContentType="application/vnd.openxmlformats-officedocument.presentationml.slide+xml"/>
  <Override PartName="/ppt/slides/slide4721.xml" ContentType="application/vnd.openxmlformats-officedocument.presentationml.slide+xml"/>
  <Override PartName="/ppt/slides/slide4722.xml" ContentType="application/vnd.openxmlformats-officedocument.presentationml.slide+xml"/>
  <Override PartName="/ppt/slides/slide4723.xml" ContentType="application/vnd.openxmlformats-officedocument.presentationml.slide+xml"/>
  <Override PartName="/ppt/slides/slide4724.xml" ContentType="application/vnd.openxmlformats-officedocument.presentationml.slide+xml"/>
  <Override PartName="/ppt/slides/slide4725.xml" ContentType="application/vnd.openxmlformats-officedocument.presentationml.slide+xml"/>
  <Override PartName="/ppt/slides/slide4726.xml" ContentType="application/vnd.openxmlformats-officedocument.presentationml.slide+xml"/>
  <Override PartName="/ppt/slides/slide4727.xml" ContentType="application/vnd.openxmlformats-officedocument.presentationml.slide+xml"/>
  <Override PartName="/ppt/slides/slide4728.xml" ContentType="application/vnd.openxmlformats-officedocument.presentationml.slide+xml"/>
  <Override PartName="/ppt/slides/slide4729.xml" ContentType="application/vnd.openxmlformats-officedocument.presentationml.slide+xml"/>
  <Override PartName="/ppt/slides/slide473.xml" ContentType="application/vnd.openxmlformats-officedocument.presentationml.slide+xml"/>
  <Override PartName="/ppt/slides/slide4730.xml" ContentType="application/vnd.openxmlformats-officedocument.presentationml.slide+xml"/>
  <Override PartName="/ppt/slides/slide4731.xml" ContentType="application/vnd.openxmlformats-officedocument.presentationml.slide+xml"/>
  <Override PartName="/ppt/slides/slide4732.xml" ContentType="application/vnd.openxmlformats-officedocument.presentationml.slide+xml"/>
  <Override PartName="/ppt/slides/slide4733.xml" ContentType="application/vnd.openxmlformats-officedocument.presentationml.slide+xml"/>
  <Override PartName="/ppt/slides/slide4734.xml" ContentType="application/vnd.openxmlformats-officedocument.presentationml.slide+xml"/>
  <Override PartName="/ppt/slides/slide4735.xml" ContentType="application/vnd.openxmlformats-officedocument.presentationml.slide+xml"/>
  <Override PartName="/ppt/slides/slide4736.xml" ContentType="application/vnd.openxmlformats-officedocument.presentationml.slide+xml"/>
  <Override PartName="/ppt/slides/slide4737.xml" ContentType="application/vnd.openxmlformats-officedocument.presentationml.slide+xml"/>
  <Override PartName="/ppt/slides/slide4738.xml" ContentType="application/vnd.openxmlformats-officedocument.presentationml.slide+xml"/>
  <Override PartName="/ppt/slides/slide4739.xml" ContentType="application/vnd.openxmlformats-officedocument.presentationml.slide+xml"/>
  <Override PartName="/ppt/slides/slide474.xml" ContentType="application/vnd.openxmlformats-officedocument.presentationml.slide+xml"/>
  <Override PartName="/ppt/slides/slide4740.xml" ContentType="application/vnd.openxmlformats-officedocument.presentationml.slide+xml"/>
  <Override PartName="/ppt/slides/slide4741.xml" ContentType="application/vnd.openxmlformats-officedocument.presentationml.slide+xml"/>
  <Override PartName="/ppt/slides/slide4742.xml" ContentType="application/vnd.openxmlformats-officedocument.presentationml.slide+xml"/>
  <Override PartName="/ppt/slides/slide4743.xml" ContentType="application/vnd.openxmlformats-officedocument.presentationml.slide+xml"/>
  <Override PartName="/ppt/slides/slide4744.xml" ContentType="application/vnd.openxmlformats-officedocument.presentationml.slide+xml"/>
  <Override PartName="/ppt/slides/slide4745.xml" ContentType="application/vnd.openxmlformats-officedocument.presentationml.slide+xml"/>
  <Override PartName="/ppt/slides/slide4746.xml" ContentType="application/vnd.openxmlformats-officedocument.presentationml.slide+xml"/>
  <Override PartName="/ppt/slides/slide4747.xml" ContentType="application/vnd.openxmlformats-officedocument.presentationml.slide+xml"/>
  <Override PartName="/ppt/slides/slide4748.xml" ContentType="application/vnd.openxmlformats-officedocument.presentationml.slide+xml"/>
  <Override PartName="/ppt/slides/slide4749.xml" ContentType="application/vnd.openxmlformats-officedocument.presentationml.slide+xml"/>
  <Override PartName="/ppt/slides/slide475.xml" ContentType="application/vnd.openxmlformats-officedocument.presentationml.slide+xml"/>
  <Override PartName="/ppt/slides/slide4750.xml" ContentType="application/vnd.openxmlformats-officedocument.presentationml.slide+xml"/>
  <Override PartName="/ppt/slides/slide4751.xml" ContentType="application/vnd.openxmlformats-officedocument.presentationml.slide+xml"/>
  <Override PartName="/ppt/slides/slide4752.xml" ContentType="application/vnd.openxmlformats-officedocument.presentationml.slide+xml"/>
  <Override PartName="/ppt/slides/slide4753.xml" ContentType="application/vnd.openxmlformats-officedocument.presentationml.slide+xml"/>
  <Override PartName="/ppt/slides/slide4754.xml" ContentType="application/vnd.openxmlformats-officedocument.presentationml.slide+xml"/>
  <Override PartName="/ppt/slides/slide4755.xml" ContentType="application/vnd.openxmlformats-officedocument.presentationml.slide+xml"/>
  <Override PartName="/ppt/slides/slide4756.xml" ContentType="application/vnd.openxmlformats-officedocument.presentationml.slide+xml"/>
  <Override PartName="/ppt/slides/slide4757.xml" ContentType="application/vnd.openxmlformats-officedocument.presentationml.slide+xml"/>
  <Override PartName="/ppt/slides/slide4758.xml" ContentType="application/vnd.openxmlformats-officedocument.presentationml.slide+xml"/>
  <Override PartName="/ppt/slides/slide4759.xml" ContentType="application/vnd.openxmlformats-officedocument.presentationml.slide+xml"/>
  <Override PartName="/ppt/slides/slide476.xml" ContentType="application/vnd.openxmlformats-officedocument.presentationml.slide+xml"/>
  <Override PartName="/ppt/slides/slide4760.xml" ContentType="application/vnd.openxmlformats-officedocument.presentationml.slide+xml"/>
  <Override PartName="/ppt/slides/slide4761.xml" ContentType="application/vnd.openxmlformats-officedocument.presentationml.slide+xml"/>
  <Override PartName="/ppt/slides/slide4762.xml" ContentType="application/vnd.openxmlformats-officedocument.presentationml.slide+xml"/>
  <Override PartName="/ppt/slides/slide4763.xml" ContentType="application/vnd.openxmlformats-officedocument.presentationml.slide+xml"/>
  <Override PartName="/ppt/slides/slide4764.xml" ContentType="application/vnd.openxmlformats-officedocument.presentationml.slide+xml"/>
  <Override PartName="/ppt/slides/slide4765.xml" ContentType="application/vnd.openxmlformats-officedocument.presentationml.slide+xml"/>
  <Override PartName="/ppt/slides/slide4766.xml" ContentType="application/vnd.openxmlformats-officedocument.presentationml.slide+xml"/>
  <Override PartName="/ppt/slides/slide4767.xml" ContentType="application/vnd.openxmlformats-officedocument.presentationml.slide+xml"/>
  <Override PartName="/ppt/slides/slide4768.xml" ContentType="application/vnd.openxmlformats-officedocument.presentationml.slide+xml"/>
  <Override PartName="/ppt/slides/slide4769.xml" ContentType="application/vnd.openxmlformats-officedocument.presentationml.slide+xml"/>
  <Override PartName="/ppt/slides/slide477.xml" ContentType="application/vnd.openxmlformats-officedocument.presentationml.slide+xml"/>
  <Override PartName="/ppt/slides/slide4770.xml" ContentType="application/vnd.openxmlformats-officedocument.presentationml.slide+xml"/>
  <Override PartName="/ppt/slides/slide4771.xml" ContentType="application/vnd.openxmlformats-officedocument.presentationml.slide+xml"/>
  <Override PartName="/ppt/slides/slide4772.xml" ContentType="application/vnd.openxmlformats-officedocument.presentationml.slide+xml"/>
  <Override PartName="/ppt/slides/slide4773.xml" ContentType="application/vnd.openxmlformats-officedocument.presentationml.slide+xml"/>
  <Override PartName="/ppt/slides/slide4774.xml" ContentType="application/vnd.openxmlformats-officedocument.presentationml.slide+xml"/>
  <Override PartName="/ppt/slides/slide4775.xml" ContentType="application/vnd.openxmlformats-officedocument.presentationml.slide+xml"/>
  <Override PartName="/ppt/slides/slide4776.xml" ContentType="application/vnd.openxmlformats-officedocument.presentationml.slide+xml"/>
  <Override PartName="/ppt/slides/slide4777.xml" ContentType="application/vnd.openxmlformats-officedocument.presentationml.slide+xml"/>
  <Override PartName="/ppt/slides/slide4778.xml" ContentType="application/vnd.openxmlformats-officedocument.presentationml.slide+xml"/>
  <Override PartName="/ppt/slides/slide4779.xml" ContentType="application/vnd.openxmlformats-officedocument.presentationml.slide+xml"/>
  <Override PartName="/ppt/slides/slide478.xml" ContentType="application/vnd.openxmlformats-officedocument.presentationml.slide+xml"/>
  <Override PartName="/ppt/slides/slide4780.xml" ContentType="application/vnd.openxmlformats-officedocument.presentationml.slide+xml"/>
  <Override PartName="/ppt/slides/slide4781.xml" ContentType="application/vnd.openxmlformats-officedocument.presentationml.slide+xml"/>
  <Override PartName="/ppt/slides/slide4782.xml" ContentType="application/vnd.openxmlformats-officedocument.presentationml.slide+xml"/>
  <Override PartName="/ppt/slides/slide4783.xml" ContentType="application/vnd.openxmlformats-officedocument.presentationml.slide+xml"/>
  <Override PartName="/ppt/slides/slide4784.xml" ContentType="application/vnd.openxmlformats-officedocument.presentationml.slide+xml"/>
  <Override PartName="/ppt/slides/slide4785.xml" ContentType="application/vnd.openxmlformats-officedocument.presentationml.slide+xml"/>
  <Override PartName="/ppt/slides/slide4786.xml" ContentType="application/vnd.openxmlformats-officedocument.presentationml.slide+xml"/>
  <Override PartName="/ppt/slides/slide4787.xml" ContentType="application/vnd.openxmlformats-officedocument.presentationml.slide+xml"/>
  <Override PartName="/ppt/slides/slide4788.xml" ContentType="application/vnd.openxmlformats-officedocument.presentationml.slide+xml"/>
  <Override PartName="/ppt/slides/slide4789.xml" ContentType="application/vnd.openxmlformats-officedocument.presentationml.slide+xml"/>
  <Override PartName="/ppt/slides/slide479.xml" ContentType="application/vnd.openxmlformats-officedocument.presentationml.slide+xml"/>
  <Override PartName="/ppt/slides/slide4790.xml" ContentType="application/vnd.openxmlformats-officedocument.presentationml.slide+xml"/>
  <Override PartName="/ppt/slides/slide4791.xml" ContentType="application/vnd.openxmlformats-officedocument.presentationml.slide+xml"/>
  <Override PartName="/ppt/slides/slide4792.xml" ContentType="application/vnd.openxmlformats-officedocument.presentationml.slide+xml"/>
  <Override PartName="/ppt/slides/slide4793.xml" ContentType="application/vnd.openxmlformats-officedocument.presentationml.slide+xml"/>
  <Override PartName="/ppt/slides/slide4794.xml" ContentType="application/vnd.openxmlformats-officedocument.presentationml.slide+xml"/>
  <Override PartName="/ppt/slides/slide4795.xml" ContentType="application/vnd.openxmlformats-officedocument.presentationml.slide+xml"/>
  <Override PartName="/ppt/slides/slide4796.xml" ContentType="application/vnd.openxmlformats-officedocument.presentationml.slide+xml"/>
  <Override PartName="/ppt/slides/slide4797.xml" ContentType="application/vnd.openxmlformats-officedocument.presentationml.slide+xml"/>
  <Override PartName="/ppt/slides/slide4798.xml" ContentType="application/vnd.openxmlformats-officedocument.presentationml.slide+xml"/>
  <Override PartName="/ppt/slides/slide4799.xml" ContentType="application/vnd.openxmlformats-officedocument.presentationml.slide+xml"/>
  <Override PartName="/ppt/slides/slide48.xml" ContentType="application/vnd.openxmlformats-officedocument.presentationml.slide+xml"/>
  <Override PartName="/ppt/slides/slide480.xml" ContentType="application/vnd.openxmlformats-officedocument.presentationml.slide+xml"/>
  <Override PartName="/ppt/slides/slide4800.xml" ContentType="application/vnd.openxmlformats-officedocument.presentationml.slide+xml"/>
  <Override PartName="/ppt/slides/slide4801.xml" ContentType="application/vnd.openxmlformats-officedocument.presentationml.slide+xml"/>
  <Override PartName="/ppt/slides/slide4802.xml" ContentType="application/vnd.openxmlformats-officedocument.presentationml.slide+xml"/>
  <Override PartName="/ppt/slides/slide4803.xml" ContentType="application/vnd.openxmlformats-officedocument.presentationml.slide+xml"/>
  <Override PartName="/ppt/slides/slide4804.xml" ContentType="application/vnd.openxmlformats-officedocument.presentationml.slide+xml"/>
  <Override PartName="/ppt/slides/slide4805.xml" ContentType="application/vnd.openxmlformats-officedocument.presentationml.slide+xml"/>
  <Override PartName="/ppt/slides/slide4806.xml" ContentType="application/vnd.openxmlformats-officedocument.presentationml.slide+xml"/>
  <Override PartName="/ppt/slides/slide4807.xml" ContentType="application/vnd.openxmlformats-officedocument.presentationml.slide+xml"/>
  <Override PartName="/ppt/slides/slide4808.xml" ContentType="application/vnd.openxmlformats-officedocument.presentationml.slide+xml"/>
  <Override PartName="/ppt/slides/slide4809.xml" ContentType="application/vnd.openxmlformats-officedocument.presentationml.slide+xml"/>
  <Override PartName="/ppt/slides/slide481.xml" ContentType="application/vnd.openxmlformats-officedocument.presentationml.slide+xml"/>
  <Override PartName="/ppt/slides/slide4810.xml" ContentType="application/vnd.openxmlformats-officedocument.presentationml.slide+xml"/>
  <Override PartName="/ppt/slides/slide4811.xml" ContentType="application/vnd.openxmlformats-officedocument.presentationml.slide+xml"/>
  <Override PartName="/ppt/slides/slide4812.xml" ContentType="application/vnd.openxmlformats-officedocument.presentationml.slide+xml"/>
  <Override PartName="/ppt/slides/slide4813.xml" ContentType="application/vnd.openxmlformats-officedocument.presentationml.slide+xml"/>
  <Override PartName="/ppt/slides/slide4814.xml" ContentType="application/vnd.openxmlformats-officedocument.presentationml.slide+xml"/>
  <Override PartName="/ppt/slides/slide4815.xml" ContentType="application/vnd.openxmlformats-officedocument.presentationml.slide+xml"/>
  <Override PartName="/ppt/slides/slide4816.xml" ContentType="application/vnd.openxmlformats-officedocument.presentationml.slide+xml"/>
  <Override PartName="/ppt/slides/slide4817.xml" ContentType="application/vnd.openxmlformats-officedocument.presentationml.slide+xml"/>
  <Override PartName="/ppt/slides/slide4818.xml" ContentType="application/vnd.openxmlformats-officedocument.presentationml.slide+xml"/>
  <Override PartName="/ppt/slides/slide4819.xml" ContentType="application/vnd.openxmlformats-officedocument.presentationml.slide+xml"/>
  <Override PartName="/ppt/slides/slide482.xml" ContentType="application/vnd.openxmlformats-officedocument.presentationml.slide+xml"/>
  <Override PartName="/ppt/slides/slide4820.xml" ContentType="application/vnd.openxmlformats-officedocument.presentationml.slide+xml"/>
  <Override PartName="/ppt/slides/slide4821.xml" ContentType="application/vnd.openxmlformats-officedocument.presentationml.slide+xml"/>
  <Override PartName="/ppt/slides/slide4822.xml" ContentType="application/vnd.openxmlformats-officedocument.presentationml.slide+xml"/>
  <Override PartName="/ppt/slides/slide4823.xml" ContentType="application/vnd.openxmlformats-officedocument.presentationml.slide+xml"/>
  <Override PartName="/ppt/slides/slide4824.xml" ContentType="application/vnd.openxmlformats-officedocument.presentationml.slide+xml"/>
  <Override PartName="/ppt/slides/slide4825.xml" ContentType="application/vnd.openxmlformats-officedocument.presentationml.slide+xml"/>
  <Override PartName="/ppt/slides/slide4826.xml" ContentType="application/vnd.openxmlformats-officedocument.presentationml.slide+xml"/>
  <Override PartName="/ppt/slides/slide4827.xml" ContentType="application/vnd.openxmlformats-officedocument.presentationml.slide+xml"/>
  <Override PartName="/ppt/slides/slide4828.xml" ContentType="application/vnd.openxmlformats-officedocument.presentationml.slide+xml"/>
  <Override PartName="/ppt/slides/slide4829.xml" ContentType="application/vnd.openxmlformats-officedocument.presentationml.slide+xml"/>
  <Override PartName="/ppt/slides/slide483.xml" ContentType="application/vnd.openxmlformats-officedocument.presentationml.slide+xml"/>
  <Override PartName="/ppt/slides/slide4830.xml" ContentType="application/vnd.openxmlformats-officedocument.presentationml.slide+xml"/>
  <Override PartName="/ppt/slides/slide4831.xml" ContentType="application/vnd.openxmlformats-officedocument.presentationml.slide+xml"/>
  <Override PartName="/ppt/slides/slide4832.xml" ContentType="application/vnd.openxmlformats-officedocument.presentationml.slide+xml"/>
  <Override PartName="/ppt/slides/slide4833.xml" ContentType="application/vnd.openxmlformats-officedocument.presentationml.slide+xml"/>
  <Override PartName="/ppt/slides/slide4834.xml" ContentType="application/vnd.openxmlformats-officedocument.presentationml.slide+xml"/>
  <Override PartName="/ppt/slides/slide4835.xml" ContentType="application/vnd.openxmlformats-officedocument.presentationml.slide+xml"/>
  <Override PartName="/ppt/slides/slide4836.xml" ContentType="application/vnd.openxmlformats-officedocument.presentationml.slide+xml"/>
  <Override PartName="/ppt/slides/slide4837.xml" ContentType="application/vnd.openxmlformats-officedocument.presentationml.slide+xml"/>
  <Override PartName="/ppt/slides/slide4838.xml" ContentType="application/vnd.openxmlformats-officedocument.presentationml.slide+xml"/>
  <Override PartName="/ppt/slides/slide4839.xml" ContentType="application/vnd.openxmlformats-officedocument.presentationml.slide+xml"/>
  <Override PartName="/ppt/slides/slide484.xml" ContentType="application/vnd.openxmlformats-officedocument.presentationml.slide+xml"/>
  <Override PartName="/ppt/slides/slide4840.xml" ContentType="application/vnd.openxmlformats-officedocument.presentationml.slide+xml"/>
  <Override PartName="/ppt/slides/slide4841.xml" ContentType="application/vnd.openxmlformats-officedocument.presentationml.slide+xml"/>
  <Override PartName="/ppt/slides/slide4842.xml" ContentType="application/vnd.openxmlformats-officedocument.presentationml.slide+xml"/>
  <Override PartName="/ppt/slides/slide4843.xml" ContentType="application/vnd.openxmlformats-officedocument.presentationml.slide+xml"/>
  <Override PartName="/ppt/slides/slide4844.xml" ContentType="application/vnd.openxmlformats-officedocument.presentationml.slide+xml"/>
  <Override PartName="/ppt/slides/slide4845.xml" ContentType="application/vnd.openxmlformats-officedocument.presentationml.slide+xml"/>
  <Override PartName="/ppt/slides/slide4846.xml" ContentType="application/vnd.openxmlformats-officedocument.presentationml.slide+xml"/>
  <Override PartName="/ppt/slides/slide4847.xml" ContentType="application/vnd.openxmlformats-officedocument.presentationml.slide+xml"/>
  <Override PartName="/ppt/slides/slide4848.xml" ContentType="application/vnd.openxmlformats-officedocument.presentationml.slide+xml"/>
  <Override PartName="/ppt/slides/slide4849.xml" ContentType="application/vnd.openxmlformats-officedocument.presentationml.slide+xml"/>
  <Override PartName="/ppt/slides/slide485.xml" ContentType="application/vnd.openxmlformats-officedocument.presentationml.slide+xml"/>
  <Override PartName="/ppt/slides/slide4850.xml" ContentType="application/vnd.openxmlformats-officedocument.presentationml.slide+xml"/>
  <Override PartName="/ppt/slides/slide4851.xml" ContentType="application/vnd.openxmlformats-officedocument.presentationml.slide+xml"/>
  <Override PartName="/ppt/slides/slide4852.xml" ContentType="application/vnd.openxmlformats-officedocument.presentationml.slide+xml"/>
  <Override PartName="/ppt/slides/slide4853.xml" ContentType="application/vnd.openxmlformats-officedocument.presentationml.slide+xml"/>
  <Override PartName="/ppt/slides/slide4854.xml" ContentType="application/vnd.openxmlformats-officedocument.presentationml.slide+xml"/>
  <Override PartName="/ppt/slides/slide4855.xml" ContentType="application/vnd.openxmlformats-officedocument.presentationml.slide+xml"/>
  <Override PartName="/ppt/slides/slide4856.xml" ContentType="application/vnd.openxmlformats-officedocument.presentationml.slide+xml"/>
  <Override PartName="/ppt/slides/slide4857.xml" ContentType="application/vnd.openxmlformats-officedocument.presentationml.slide+xml"/>
  <Override PartName="/ppt/slides/slide4858.xml" ContentType="application/vnd.openxmlformats-officedocument.presentationml.slide+xml"/>
  <Override PartName="/ppt/slides/slide4859.xml" ContentType="application/vnd.openxmlformats-officedocument.presentationml.slide+xml"/>
  <Override PartName="/ppt/slides/slide486.xml" ContentType="application/vnd.openxmlformats-officedocument.presentationml.slide+xml"/>
  <Override PartName="/ppt/slides/slide4860.xml" ContentType="application/vnd.openxmlformats-officedocument.presentationml.slide+xml"/>
  <Override PartName="/ppt/slides/slide4861.xml" ContentType="application/vnd.openxmlformats-officedocument.presentationml.slide+xml"/>
  <Override PartName="/ppt/slides/slide4862.xml" ContentType="application/vnd.openxmlformats-officedocument.presentationml.slide+xml"/>
  <Override PartName="/ppt/slides/slide4863.xml" ContentType="application/vnd.openxmlformats-officedocument.presentationml.slide+xml"/>
  <Override PartName="/ppt/slides/slide4864.xml" ContentType="application/vnd.openxmlformats-officedocument.presentationml.slide+xml"/>
  <Override PartName="/ppt/slides/slide4865.xml" ContentType="application/vnd.openxmlformats-officedocument.presentationml.slide+xml"/>
  <Override PartName="/ppt/slides/slide4866.xml" ContentType="application/vnd.openxmlformats-officedocument.presentationml.slide+xml"/>
  <Override PartName="/ppt/slides/slide4867.xml" ContentType="application/vnd.openxmlformats-officedocument.presentationml.slide+xml"/>
  <Override PartName="/ppt/slides/slide4868.xml" ContentType="application/vnd.openxmlformats-officedocument.presentationml.slide+xml"/>
  <Override PartName="/ppt/slides/slide4869.xml" ContentType="application/vnd.openxmlformats-officedocument.presentationml.slide+xml"/>
  <Override PartName="/ppt/slides/slide487.xml" ContentType="application/vnd.openxmlformats-officedocument.presentationml.slide+xml"/>
  <Override PartName="/ppt/slides/slide4870.xml" ContentType="application/vnd.openxmlformats-officedocument.presentationml.slide+xml"/>
  <Override PartName="/ppt/slides/slide4871.xml" ContentType="application/vnd.openxmlformats-officedocument.presentationml.slide+xml"/>
  <Override PartName="/ppt/slides/slide4872.xml" ContentType="application/vnd.openxmlformats-officedocument.presentationml.slide+xml"/>
  <Override PartName="/ppt/slides/slide4873.xml" ContentType="application/vnd.openxmlformats-officedocument.presentationml.slide+xml"/>
  <Override PartName="/ppt/slides/slide4874.xml" ContentType="application/vnd.openxmlformats-officedocument.presentationml.slide+xml"/>
  <Override PartName="/ppt/slides/slide4875.xml" ContentType="application/vnd.openxmlformats-officedocument.presentationml.slide+xml"/>
  <Override PartName="/ppt/slides/slide4876.xml" ContentType="application/vnd.openxmlformats-officedocument.presentationml.slide+xml"/>
  <Override PartName="/ppt/slides/slide4877.xml" ContentType="application/vnd.openxmlformats-officedocument.presentationml.slide+xml"/>
  <Override PartName="/ppt/slides/slide4878.xml" ContentType="application/vnd.openxmlformats-officedocument.presentationml.slide+xml"/>
  <Override PartName="/ppt/slides/slide4879.xml" ContentType="application/vnd.openxmlformats-officedocument.presentationml.slide+xml"/>
  <Override PartName="/ppt/slides/slide488.xml" ContentType="application/vnd.openxmlformats-officedocument.presentationml.slide+xml"/>
  <Override PartName="/ppt/slides/slide4880.xml" ContentType="application/vnd.openxmlformats-officedocument.presentationml.slide+xml"/>
  <Override PartName="/ppt/slides/slide4881.xml" ContentType="application/vnd.openxmlformats-officedocument.presentationml.slide+xml"/>
  <Override PartName="/ppt/slides/slide4882.xml" ContentType="application/vnd.openxmlformats-officedocument.presentationml.slide+xml"/>
  <Override PartName="/ppt/slides/slide4883.xml" ContentType="application/vnd.openxmlformats-officedocument.presentationml.slide+xml"/>
  <Override PartName="/ppt/slides/slide4884.xml" ContentType="application/vnd.openxmlformats-officedocument.presentationml.slide+xml"/>
  <Override PartName="/ppt/slides/slide4885.xml" ContentType="application/vnd.openxmlformats-officedocument.presentationml.slide+xml"/>
  <Override PartName="/ppt/slides/slide4886.xml" ContentType="application/vnd.openxmlformats-officedocument.presentationml.slide+xml"/>
  <Override PartName="/ppt/slides/slide4887.xml" ContentType="application/vnd.openxmlformats-officedocument.presentationml.slide+xml"/>
  <Override PartName="/ppt/slides/slide4888.xml" ContentType="application/vnd.openxmlformats-officedocument.presentationml.slide+xml"/>
  <Override PartName="/ppt/slides/slide4889.xml" ContentType="application/vnd.openxmlformats-officedocument.presentationml.slide+xml"/>
  <Override PartName="/ppt/slides/slide489.xml" ContentType="application/vnd.openxmlformats-officedocument.presentationml.slide+xml"/>
  <Override PartName="/ppt/slides/slide4890.xml" ContentType="application/vnd.openxmlformats-officedocument.presentationml.slide+xml"/>
  <Override PartName="/ppt/slides/slide4891.xml" ContentType="application/vnd.openxmlformats-officedocument.presentationml.slide+xml"/>
  <Override PartName="/ppt/slides/slide4892.xml" ContentType="application/vnd.openxmlformats-officedocument.presentationml.slide+xml"/>
  <Override PartName="/ppt/slides/slide4893.xml" ContentType="application/vnd.openxmlformats-officedocument.presentationml.slide+xml"/>
  <Override PartName="/ppt/slides/slide4894.xml" ContentType="application/vnd.openxmlformats-officedocument.presentationml.slide+xml"/>
  <Override PartName="/ppt/slides/slide4895.xml" ContentType="application/vnd.openxmlformats-officedocument.presentationml.slide+xml"/>
  <Override PartName="/ppt/slides/slide4896.xml" ContentType="application/vnd.openxmlformats-officedocument.presentationml.slide+xml"/>
  <Override PartName="/ppt/slides/slide4897.xml" ContentType="application/vnd.openxmlformats-officedocument.presentationml.slide+xml"/>
  <Override PartName="/ppt/slides/slide4898.xml" ContentType="application/vnd.openxmlformats-officedocument.presentationml.slide+xml"/>
  <Override PartName="/ppt/slides/slide4899.xml" ContentType="application/vnd.openxmlformats-officedocument.presentationml.slide+xml"/>
  <Override PartName="/ppt/slides/slide49.xml" ContentType="application/vnd.openxmlformats-officedocument.presentationml.slide+xml"/>
  <Override PartName="/ppt/slides/slide490.xml" ContentType="application/vnd.openxmlformats-officedocument.presentationml.slide+xml"/>
  <Override PartName="/ppt/slides/slide4900.xml" ContentType="application/vnd.openxmlformats-officedocument.presentationml.slide+xml"/>
  <Override PartName="/ppt/slides/slide4901.xml" ContentType="application/vnd.openxmlformats-officedocument.presentationml.slide+xml"/>
  <Override PartName="/ppt/slides/slide4902.xml" ContentType="application/vnd.openxmlformats-officedocument.presentationml.slide+xml"/>
  <Override PartName="/ppt/slides/slide4903.xml" ContentType="application/vnd.openxmlformats-officedocument.presentationml.slide+xml"/>
  <Override PartName="/ppt/slides/slide4904.xml" ContentType="application/vnd.openxmlformats-officedocument.presentationml.slide+xml"/>
  <Override PartName="/ppt/slides/slide4905.xml" ContentType="application/vnd.openxmlformats-officedocument.presentationml.slide+xml"/>
  <Override PartName="/ppt/slides/slide4906.xml" ContentType="application/vnd.openxmlformats-officedocument.presentationml.slide+xml"/>
  <Override PartName="/ppt/slides/slide4907.xml" ContentType="application/vnd.openxmlformats-officedocument.presentationml.slide+xml"/>
  <Override PartName="/ppt/slides/slide4908.xml" ContentType="application/vnd.openxmlformats-officedocument.presentationml.slide+xml"/>
  <Override PartName="/ppt/slides/slide4909.xml" ContentType="application/vnd.openxmlformats-officedocument.presentationml.slide+xml"/>
  <Override PartName="/ppt/slides/slide491.xml" ContentType="application/vnd.openxmlformats-officedocument.presentationml.slide+xml"/>
  <Override PartName="/ppt/slides/slide4910.xml" ContentType="application/vnd.openxmlformats-officedocument.presentationml.slide+xml"/>
  <Override PartName="/ppt/slides/slide4911.xml" ContentType="application/vnd.openxmlformats-officedocument.presentationml.slide+xml"/>
  <Override PartName="/ppt/slides/slide4912.xml" ContentType="application/vnd.openxmlformats-officedocument.presentationml.slide+xml"/>
  <Override PartName="/ppt/slides/slide4913.xml" ContentType="application/vnd.openxmlformats-officedocument.presentationml.slide+xml"/>
  <Override PartName="/ppt/slides/slide4914.xml" ContentType="application/vnd.openxmlformats-officedocument.presentationml.slide+xml"/>
  <Override PartName="/ppt/slides/slide4915.xml" ContentType="application/vnd.openxmlformats-officedocument.presentationml.slide+xml"/>
  <Override PartName="/ppt/slides/slide4916.xml" ContentType="application/vnd.openxmlformats-officedocument.presentationml.slide+xml"/>
  <Override PartName="/ppt/slides/slide4917.xml" ContentType="application/vnd.openxmlformats-officedocument.presentationml.slide+xml"/>
  <Override PartName="/ppt/slides/slide4918.xml" ContentType="application/vnd.openxmlformats-officedocument.presentationml.slide+xml"/>
  <Override PartName="/ppt/slides/slide4919.xml" ContentType="application/vnd.openxmlformats-officedocument.presentationml.slide+xml"/>
  <Override PartName="/ppt/slides/slide492.xml" ContentType="application/vnd.openxmlformats-officedocument.presentationml.slide+xml"/>
  <Override PartName="/ppt/slides/slide4920.xml" ContentType="application/vnd.openxmlformats-officedocument.presentationml.slide+xml"/>
  <Override PartName="/ppt/slides/slide4921.xml" ContentType="application/vnd.openxmlformats-officedocument.presentationml.slide+xml"/>
  <Override PartName="/ppt/slides/slide4922.xml" ContentType="application/vnd.openxmlformats-officedocument.presentationml.slide+xml"/>
  <Override PartName="/ppt/slides/slide4923.xml" ContentType="application/vnd.openxmlformats-officedocument.presentationml.slide+xml"/>
  <Override PartName="/ppt/slides/slide4924.xml" ContentType="application/vnd.openxmlformats-officedocument.presentationml.slide+xml"/>
  <Override PartName="/ppt/slides/slide4925.xml" ContentType="application/vnd.openxmlformats-officedocument.presentationml.slide+xml"/>
  <Override PartName="/ppt/slides/slide4926.xml" ContentType="application/vnd.openxmlformats-officedocument.presentationml.slide+xml"/>
  <Override PartName="/ppt/slides/slide4927.xml" ContentType="application/vnd.openxmlformats-officedocument.presentationml.slide+xml"/>
  <Override PartName="/ppt/slides/slide4928.xml" ContentType="application/vnd.openxmlformats-officedocument.presentationml.slide+xml"/>
  <Override PartName="/ppt/slides/slide4929.xml" ContentType="application/vnd.openxmlformats-officedocument.presentationml.slide+xml"/>
  <Override PartName="/ppt/slides/slide493.xml" ContentType="application/vnd.openxmlformats-officedocument.presentationml.slide+xml"/>
  <Override PartName="/ppt/slides/slide4930.xml" ContentType="application/vnd.openxmlformats-officedocument.presentationml.slide+xml"/>
  <Override PartName="/ppt/slides/slide4931.xml" ContentType="application/vnd.openxmlformats-officedocument.presentationml.slide+xml"/>
  <Override PartName="/ppt/slides/slide4932.xml" ContentType="application/vnd.openxmlformats-officedocument.presentationml.slide+xml"/>
  <Override PartName="/ppt/slides/slide4933.xml" ContentType="application/vnd.openxmlformats-officedocument.presentationml.slide+xml"/>
  <Override PartName="/ppt/slides/slide4934.xml" ContentType="application/vnd.openxmlformats-officedocument.presentationml.slide+xml"/>
  <Override PartName="/ppt/slides/slide4935.xml" ContentType="application/vnd.openxmlformats-officedocument.presentationml.slide+xml"/>
  <Override PartName="/ppt/slides/slide4936.xml" ContentType="application/vnd.openxmlformats-officedocument.presentationml.slide+xml"/>
  <Override PartName="/ppt/slides/slide4937.xml" ContentType="application/vnd.openxmlformats-officedocument.presentationml.slide+xml"/>
  <Override PartName="/ppt/slides/slide4938.xml" ContentType="application/vnd.openxmlformats-officedocument.presentationml.slide+xml"/>
  <Override PartName="/ppt/slides/slide4939.xml" ContentType="application/vnd.openxmlformats-officedocument.presentationml.slide+xml"/>
  <Override PartName="/ppt/slides/slide494.xml" ContentType="application/vnd.openxmlformats-officedocument.presentationml.slide+xml"/>
  <Override PartName="/ppt/slides/slide4940.xml" ContentType="application/vnd.openxmlformats-officedocument.presentationml.slide+xml"/>
  <Override PartName="/ppt/slides/slide4941.xml" ContentType="application/vnd.openxmlformats-officedocument.presentationml.slide+xml"/>
  <Override PartName="/ppt/slides/slide4942.xml" ContentType="application/vnd.openxmlformats-officedocument.presentationml.slide+xml"/>
  <Override PartName="/ppt/slides/slide4943.xml" ContentType="application/vnd.openxmlformats-officedocument.presentationml.slide+xml"/>
  <Override PartName="/ppt/slides/slide4944.xml" ContentType="application/vnd.openxmlformats-officedocument.presentationml.slide+xml"/>
  <Override PartName="/ppt/slides/slide4945.xml" ContentType="application/vnd.openxmlformats-officedocument.presentationml.slide+xml"/>
  <Override PartName="/ppt/slides/slide4946.xml" ContentType="application/vnd.openxmlformats-officedocument.presentationml.slide+xml"/>
  <Override PartName="/ppt/slides/slide4947.xml" ContentType="application/vnd.openxmlformats-officedocument.presentationml.slide+xml"/>
  <Override PartName="/ppt/slides/slide4948.xml" ContentType="application/vnd.openxmlformats-officedocument.presentationml.slide+xml"/>
  <Override PartName="/ppt/slides/slide4949.xml" ContentType="application/vnd.openxmlformats-officedocument.presentationml.slide+xml"/>
  <Override PartName="/ppt/slides/slide495.xml" ContentType="application/vnd.openxmlformats-officedocument.presentationml.slide+xml"/>
  <Override PartName="/ppt/slides/slide4950.xml" ContentType="application/vnd.openxmlformats-officedocument.presentationml.slide+xml"/>
  <Override PartName="/ppt/slides/slide4951.xml" ContentType="application/vnd.openxmlformats-officedocument.presentationml.slide+xml"/>
  <Override PartName="/ppt/slides/slide4952.xml" ContentType="application/vnd.openxmlformats-officedocument.presentationml.slide+xml"/>
  <Override PartName="/ppt/slides/slide4953.xml" ContentType="application/vnd.openxmlformats-officedocument.presentationml.slide+xml"/>
  <Override PartName="/ppt/slides/slide4954.xml" ContentType="application/vnd.openxmlformats-officedocument.presentationml.slide+xml"/>
  <Override PartName="/ppt/slides/slide4955.xml" ContentType="application/vnd.openxmlformats-officedocument.presentationml.slide+xml"/>
  <Override PartName="/ppt/slides/slide4956.xml" ContentType="application/vnd.openxmlformats-officedocument.presentationml.slide+xml"/>
  <Override PartName="/ppt/slides/slide4957.xml" ContentType="application/vnd.openxmlformats-officedocument.presentationml.slide+xml"/>
  <Override PartName="/ppt/slides/slide4958.xml" ContentType="application/vnd.openxmlformats-officedocument.presentationml.slide+xml"/>
  <Override PartName="/ppt/slides/slide4959.xml" ContentType="application/vnd.openxmlformats-officedocument.presentationml.slide+xml"/>
  <Override PartName="/ppt/slides/slide496.xml" ContentType="application/vnd.openxmlformats-officedocument.presentationml.slide+xml"/>
  <Override PartName="/ppt/slides/slide4960.xml" ContentType="application/vnd.openxmlformats-officedocument.presentationml.slide+xml"/>
  <Override PartName="/ppt/slides/slide4961.xml" ContentType="application/vnd.openxmlformats-officedocument.presentationml.slide+xml"/>
  <Override PartName="/ppt/slides/slide4962.xml" ContentType="application/vnd.openxmlformats-officedocument.presentationml.slide+xml"/>
  <Override PartName="/ppt/slides/slide4963.xml" ContentType="application/vnd.openxmlformats-officedocument.presentationml.slide+xml"/>
  <Override PartName="/ppt/slides/slide4964.xml" ContentType="application/vnd.openxmlformats-officedocument.presentationml.slide+xml"/>
  <Override PartName="/ppt/slides/slide4965.xml" ContentType="application/vnd.openxmlformats-officedocument.presentationml.slide+xml"/>
  <Override PartName="/ppt/slides/slide4966.xml" ContentType="application/vnd.openxmlformats-officedocument.presentationml.slide+xml"/>
  <Override PartName="/ppt/slides/slide4967.xml" ContentType="application/vnd.openxmlformats-officedocument.presentationml.slide+xml"/>
  <Override PartName="/ppt/slides/slide4968.xml" ContentType="application/vnd.openxmlformats-officedocument.presentationml.slide+xml"/>
  <Override PartName="/ppt/slides/slide4969.xml" ContentType="application/vnd.openxmlformats-officedocument.presentationml.slide+xml"/>
  <Override PartName="/ppt/slides/slide497.xml" ContentType="application/vnd.openxmlformats-officedocument.presentationml.slide+xml"/>
  <Override PartName="/ppt/slides/slide4970.xml" ContentType="application/vnd.openxmlformats-officedocument.presentationml.slide+xml"/>
  <Override PartName="/ppt/slides/slide4971.xml" ContentType="application/vnd.openxmlformats-officedocument.presentationml.slide+xml"/>
  <Override PartName="/ppt/slides/slide4972.xml" ContentType="application/vnd.openxmlformats-officedocument.presentationml.slide+xml"/>
  <Override PartName="/ppt/slides/slide4973.xml" ContentType="application/vnd.openxmlformats-officedocument.presentationml.slide+xml"/>
  <Override PartName="/ppt/slides/slide4974.xml" ContentType="application/vnd.openxmlformats-officedocument.presentationml.slide+xml"/>
  <Override PartName="/ppt/slides/slide4975.xml" ContentType="application/vnd.openxmlformats-officedocument.presentationml.slide+xml"/>
  <Override PartName="/ppt/slides/slide4976.xml" ContentType="application/vnd.openxmlformats-officedocument.presentationml.slide+xml"/>
  <Override PartName="/ppt/slides/slide4977.xml" ContentType="application/vnd.openxmlformats-officedocument.presentationml.slide+xml"/>
  <Override PartName="/ppt/slides/slide4978.xml" ContentType="application/vnd.openxmlformats-officedocument.presentationml.slide+xml"/>
  <Override PartName="/ppt/slides/slide4979.xml" ContentType="application/vnd.openxmlformats-officedocument.presentationml.slide+xml"/>
  <Override PartName="/ppt/slides/slide498.xml" ContentType="application/vnd.openxmlformats-officedocument.presentationml.slide+xml"/>
  <Override PartName="/ppt/slides/slide4980.xml" ContentType="application/vnd.openxmlformats-officedocument.presentationml.slide+xml"/>
  <Override PartName="/ppt/slides/slide4981.xml" ContentType="application/vnd.openxmlformats-officedocument.presentationml.slide+xml"/>
  <Override PartName="/ppt/slides/slide4982.xml" ContentType="application/vnd.openxmlformats-officedocument.presentationml.slide+xml"/>
  <Override PartName="/ppt/slides/slide4983.xml" ContentType="application/vnd.openxmlformats-officedocument.presentationml.slide+xml"/>
  <Override PartName="/ppt/slides/slide4984.xml" ContentType="application/vnd.openxmlformats-officedocument.presentationml.slide+xml"/>
  <Override PartName="/ppt/slides/slide4985.xml" ContentType="application/vnd.openxmlformats-officedocument.presentationml.slide+xml"/>
  <Override PartName="/ppt/slides/slide4986.xml" ContentType="application/vnd.openxmlformats-officedocument.presentationml.slide+xml"/>
  <Override PartName="/ppt/slides/slide4987.xml" ContentType="application/vnd.openxmlformats-officedocument.presentationml.slide+xml"/>
  <Override PartName="/ppt/slides/slide4988.xml" ContentType="application/vnd.openxmlformats-officedocument.presentationml.slide+xml"/>
  <Override PartName="/ppt/slides/slide4989.xml" ContentType="application/vnd.openxmlformats-officedocument.presentationml.slide+xml"/>
  <Override PartName="/ppt/slides/slide499.xml" ContentType="application/vnd.openxmlformats-officedocument.presentationml.slide+xml"/>
  <Override PartName="/ppt/slides/slide4990.xml" ContentType="application/vnd.openxmlformats-officedocument.presentationml.slide+xml"/>
  <Override PartName="/ppt/slides/slide4991.xml" ContentType="application/vnd.openxmlformats-officedocument.presentationml.slide+xml"/>
  <Override PartName="/ppt/slides/slide4992.xml" ContentType="application/vnd.openxmlformats-officedocument.presentationml.slide+xml"/>
  <Override PartName="/ppt/slides/slide4993.xml" ContentType="application/vnd.openxmlformats-officedocument.presentationml.slide+xml"/>
  <Override PartName="/ppt/slides/slide4994.xml" ContentType="application/vnd.openxmlformats-officedocument.presentationml.slide+xml"/>
  <Override PartName="/ppt/slides/slide4995.xml" ContentType="application/vnd.openxmlformats-officedocument.presentationml.slide+xml"/>
  <Override PartName="/ppt/slides/slide4996.xml" ContentType="application/vnd.openxmlformats-officedocument.presentationml.slide+xml"/>
  <Override PartName="/ppt/slides/slide4997.xml" ContentType="application/vnd.openxmlformats-officedocument.presentationml.slide+xml"/>
  <Override PartName="/ppt/slides/slide4998.xml" ContentType="application/vnd.openxmlformats-officedocument.presentationml.slide+xml"/>
  <Override PartName="/ppt/slides/slide499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00.xml" ContentType="application/vnd.openxmlformats-officedocument.presentationml.slide+xml"/>
  <Override PartName="/ppt/slides/slide5000.xml" ContentType="application/vnd.openxmlformats-officedocument.presentationml.slide+xml"/>
  <Override PartName="/ppt/slides/slide5001.xml" ContentType="application/vnd.openxmlformats-officedocument.presentationml.slide+xml"/>
  <Override PartName="/ppt/slides/slide5002.xml" ContentType="application/vnd.openxmlformats-officedocument.presentationml.slide+xml"/>
  <Override PartName="/ppt/slides/slide5003.xml" ContentType="application/vnd.openxmlformats-officedocument.presentationml.slide+xml"/>
  <Override PartName="/ppt/slides/slide5004.xml" ContentType="application/vnd.openxmlformats-officedocument.presentationml.slide+xml"/>
  <Override PartName="/ppt/slides/slide5005.xml" ContentType="application/vnd.openxmlformats-officedocument.presentationml.slide+xml"/>
  <Override PartName="/ppt/slides/slide5006.xml" ContentType="application/vnd.openxmlformats-officedocument.presentationml.slide+xml"/>
  <Override PartName="/ppt/slides/slide5007.xml" ContentType="application/vnd.openxmlformats-officedocument.presentationml.slide+xml"/>
  <Override PartName="/ppt/slides/slide5008.xml" ContentType="application/vnd.openxmlformats-officedocument.presentationml.slide+xml"/>
  <Override PartName="/ppt/slides/slide5009.xml" ContentType="application/vnd.openxmlformats-officedocument.presentationml.slide+xml"/>
  <Override PartName="/ppt/slides/slide501.xml" ContentType="application/vnd.openxmlformats-officedocument.presentationml.slide+xml"/>
  <Override PartName="/ppt/slides/slide5010.xml" ContentType="application/vnd.openxmlformats-officedocument.presentationml.slide+xml"/>
  <Override PartName="/ppt/slides/slide5011.xml" ContentType="application/vnd.openxmlformats-officedocument.presentationml.slide+xml"/>
  <Override PartName="/ppt/slides/slide5012.xml" ContentType="application/vnd.openxmlformats-officedocument.presentationml.slide+xml"/>
  <Override PartName="/ppt/slides/slide5013.xml" ContentType="application/vnd.openxmlformats-officedocument.presentationml.slide+xml"/>
  <Override PartName="/ppt/slides/slide5014.xml" ContentType="application/vnd.openxmlformats-officedocument.presentationml.slide+xml"/>
  <Override PartName="/ppt/slides/slide5015.xml" ContentType="application/vnd.openxmlformats-officedocument.presentationml.slide+xml"/>
  <Override PartName="/ppt/slides/slide5016.xml" ContentType="application/vnd.openxmlformats-officedocument.presentationml.slide+xml"/>
  <Override PartName="/ppt/slides/slide5017.xml" ContentType="application/vnd.openxmlformats-officedocument.presentationml.slide+xml"/>
  <Override PartName="/ppt/slides/slide5018.xml" ContentType="application/vnd.openxmlformats-officedocument.presentationml.slide+xml"/>
  <Override PartName="/ppt/slides/slide5019.xml" ContentType="application/vnd.openxmlformats-officedocument.presentationml.slide+xml"/>
  <Override PartName="/ppt/slides/slide502.xml" ContentType="application/vnd.openxmlformats-officedocument.presentationml.slide+xml"/>
  <Override PartName="/ppt/slides/slide5020.xml" ContentType="application/vnd.openxmlformats-officedocument.presentationml.slide+xml"/>
  <Override PartName="/ppt/slides/slide5021.xml" ContentType="application/vnd.openxmlformats-officedocument.presentationml.slide+xml"/>
  <Override PartName="/ppt/slides/slide5022.xml" ContentType="application/vnd.openxmlformats-officedocument.presentationml.slide+xml"/>
  <Override PartName="/ppt/slides/slide5023.xml" ContentType="application/vnd.openxmlformats-officedocument.presentationml.slide+xml"/>
  <Override PartName="/ppt/slides/slide5024.xml" ContentType="application/vnd.openxmlformats-officedocument.presentationml.slide+xml"/>
  <Override PartName="/ppt/slides/slide5025.xml" ContentType="application/vnd.openxmlformats-officedocument.presentationml.slide+xml"/>
  <Override PartName="/ppt/slides/slide5026.xml" ContentType="application/vnd.openxmlformats-officedocument.presentationml.slide+xml"/>
  <Override PartName="/ppt/slides/slide5027.xml" ContentType="application/vnd.openxmlformats-officedocument.presentationml.slide+xml"/>
  <Override PartName="/ppt/slides/slide5028.xml" ContentType="application/vnd.openxmlformats-officedocument.presentationml.slide+xml"/>
  <Override PartName="/ppt/slides/slide5029.xml" ContentType="application/vnd.openxmlformats-officedocument.presentationml.slide+xml"/>
  <Override PartName="/ppt/slides/slide503.xml" ContentType="application/vnd.openxmlformats-officedocument.presentationml.slide+xml"/>
  <Override PartName="/ppt/slides/slide5030.xml" ContentType="application/vnd.openxmlformats-officedocument.presentationml.slide+xml"/>
  <Override PartName="/ppt/slides/slide5031.xml" ContentType="application/vnd.openxmlformats-officedocument.presentationml.slide+xml"/>
  <Override PartName="/ppt/slides/slide5032.xml" ContentType="application/vnd.openxmlformats-officedocument.presentationml.slide+xml"/>
  <Override PartName="/ppt/slides/slide5033.xml" ContentType="application/vnd.openxmlformats-officedocument.presentationml.slide+xml"/>
  <Override PartName="/ppt/slides/slide5034.xml" ContentType="application/vnd.openxmlformats-officedocument.presentationml.slide+xml"/>
  <Override PartName="/ppt/slides/slide5035.xml" ContentType="application/vnd.openxmlformats-officedocument.presentationml.slide+xml"/>
  <Override PartName="/ppt/slides/slide5036.xml" ContentType="application/vnd.openxmlformats-officedocument.presentationml.slide+xml"/>
  <Override PartName="/ppt/slides/slide5037.xml" ContentType="application/vnd.openxmlformats-officedocument.presentationml.slide+xml"/>
  <Override PartName="/ppt/slides/slide5038.xml" ContentType="application/vnd.openxmlformats-officedocument.presentationml.slide+xml"/>
  <Override PartName="/ppt/slides/slide5039.xml" ContentType="application/vnd.openxmlformats-officedocument.presentationml.slide+xml"/>
  <Override PartName="/ppt/slides/slide504.xml" ContentType="application/vnd.openxmlformats-officedocument.presentationml.slide+xml"/>
  <Override PartName="/ppt/slides/slide5040.xml" ContentType="application/vnd.openxmlformats-officedocument.presentationml.slide+xml"/>
  <Override PartName="/ppt/slides/slide5041.xml" ContentType="application/vnd.openxmlformats-officedocument.presentationml.slide+xml"/>
  <Override PartName="/ppt/slides/slide5042.xml" ContentType="application/vnd.openxmlformats-officedocument.presentationml.slide+xml"/>
  <Override PartName="/ppt/slides/slide5043.xml" ContentType="application/vnd.openxmlformats-officedocument.presentationml.slide+xml"/>
  <Override PartName="/ppt/slides/slide5044.xml" ContentType="application/vnd.openxmlformats-officedocument.presentationml.slide+xml"/>
  <Override PartName="/ppt/slides/slide5045.xml" ContentType="application/vnd.openxmlformats-officedocument.presentationml.slide+xml"/>
  <Override PartName="/ppt/slides/slide5046.xml" ContentType="application/vnd.openxmlformats-officedocument.presentationml.slide+xml"/>
  <Override PartName="/ppt/slides/slide5047.xml" ContentType="application/vnd.openxmlformats-officedocument.presentationml.slide+xml"/>
  <Override PartName="/ppt/slides/slide5048.xml" ContentType="application/vnd.openxmlformats-officedocument.presentationml.slide+xml"/>
  <Override PartName="/ppt/slides/slide5049.xml" ContentType="application/vnd.openxmlformats-officedocument.presentationml.slide+xml"/>
  <Override PartName="/ppt/slides/slide505.xml" ContentType="application/vnd.openxmlformats-officedocument.presentationml.slide+xml"/>
  <Override PartName="/ppt/slides/slide5050.xml" ContentType="application/vnd.openxmlformats-officedocument.presentationml.slide+xml"/>
  <Override PartName="/ppt/slides/slide5051.xml" ContentType="application/vnd.openxmlformats-officedocument.presentationml.slide+xml"/>
  <Override PartName="/ppt/slides/slide5052.xml" ContentType="application/vnd.openxmlformats-officedocument.presentationml.slide+xml"/>
  <Override PartName="/ppt/slides/slide5053.xml" ContentType="application/vnd.openxmlformats-officedocument.presentationml.slide+xml"/>
  <Override PartName="/ppt/slides/slide5054.xml" ContentType="application/vnd.openxmlformats-officedocument.presentationml.slide+xml"/>
  <Override PartName="/ppt/slides/slide5055.xml" ContentType="application/vnd.openxmlformats-officedocument.presentationml.slide+xml"/>
  <Override PartName="/ppt/slides/slide5056.xml" ContentType="application/vnd.openxmlformats-officedocument.presentationml.slide+xml"/>
  <Override PartName="/ppt/slides/slide5057.xml" ContentType="application/vnd.openxmlformats-officedocument.presentationml.slide+xml"/>
  <Override PartName="/ppt/slides/slide5058.xml" ContentType="application/vnd.openxmlformats-officedocument.presentationml.slide+xml"/>
  <Override PartName="/ppt/slides/slide5059.xml" ContentType="application/vnd.openxmlformats-officedocument.presentationml.slide+xml"/>
  <Override PartName="/ppt/slides/slide506.xml" ContentType="application/vnd.openxmlformats-officedocument.presentationml.slide+xml"/>
  <Override PartName="/ppt/slides/slide5060.xml" ContentType="application/vnd.openxmlformats-officedocument.presentationml.slide+xml"/>
  <Override PartName="/ppt/slides/slide5061.xml" ContentType="application/vnd.openxmlformats-officedocument.presentationml.slide+xml"/>
  <Override PartName="/ppt/slides/slide5062.xml" ContentType="application/vnd.openxmlformats-officedocument.presentationml.slide+xml"/>
  <Override PartName="/ppt/slides/slide5063.xml" ContentType="application/vnd.openxmlformats-officedocument.presentationml.slide+xml"/>
  <Override PartName="/ppt/slides/slide5064.xml" ContentType="application/vnd.openxmlformats-officedocument.presentationml.slide+xml"/>
  <Override PartName="/ppt/slides/slide5065.xml" ContentType="application/vnd.openxmlformats-officedocument.presentationml.slide+xml"/>
  <Override PartName="/ppt/slides/slide5066.xml" ContentType="application/vnd.openxmlformats-officedocument.presentationml.slide+xml"/>
  <Override PartName="/ppt/slides/slide5067.xml" ContentType="application/vnd.openxmlformats-officedocument.presentationml.slide+xml"/>
  <Override PartName="/ppt/slides/slide5068.xml" ContentType="application/vnd.openxmlformats-officedocument.presentationml.slide+xml"/>
  <Override PartName="/ppt/slides/slide5069.xml" ContentType="application/vnd.openxmlformats-officedocument.presentationml.slide+xml"/>
  <Override PartName="/ppt/slides/slide507.xml" ContentType="application/vnd.openxmlformats-officedocument.presentationml.slide+xml"/>
  <Override PartName="/ppt/slides/slide5070.xml" ContentType="application/vnd.openxmlformats-officedocument.presentationml.slide+xml"/>
  <Override PartName="/ppt/slides/slide5071.xml" ContentType="application/vnd.openxmlformats-officedocument.presentationml.slide+xml"/>
  <Override PartName="/ppt/slides/slide5072.xml" ContentType="application/vnd.openxmlformats-officedocument.presentationml.slide+xml"/>
  <Override PartName="/ppt/slides/slide5073.xml" ContentType="application/vnd.openxmlformats-officedocument.presentationml.slide+xml"/>
  <Override PartName="/ppt/slides/slide5074.xml" ContentType="application/vnd.openxmlformats-officedocument.presentationml.slide+xml"/>
  <Override PartName="/ppt/slides/slide5075.xml" ContentType="application/vnd.openxmlformats-officedocument.presentationml.slide+xml"/>
  <Override PartName="/ppt/slides/slide5076.xml" ContentType="application/vnd.openxmlformats-officedocument.presentationml.slide+xml"/>
  <Override PartName="/ppt/slides/slide5077.xml" ContentType="application/vnd.openxmlformats-officedocument.presentationml.slide+xml"/>
  <Override PartName="/ppt/slides/slide5078.xml" ContentType="application/vnd.openxmlformats-officedocument.presentationml.slide+xml"/>
  <Override PartName="/ppt/slides/slide5079.xml" ContentType="application/vnd.openxmlformats-officedocument.presentationml.slide+xml"/>
  <Override PartName="/ppt/slides/slide508.xml" ContentType="application/vnd.openxmlformats-officedocument.presentationml.slide+xml"/>
  <Override PartName="/ppt/slides/slide5080.xml" ContentType="application/vnd.openxmlformats-officedocument.presentationml.slide+xml"/>
  <Override PartName="/ppt/slides/slide5081.xml" ContentType="application/vnd.openxmlformats-officedocument.presentationml.slide+xml"/>
  <Override PartName="/ppt/slides/slide5082.xml" ContentType="application/vnd.openxmlformats-officedocument.presentationml.slide+xml"/>
  <Override PartName="/ppt/slides/slide5083.xml" ContentType="application/vnd.openxmlformats-officedocument.presentationml.slide+xml"/>
  <Override PartName="/ppt/slides/slide5084.xml" ContentType="application/vnd.openxmlformats-officedocument.presentationml.slide+xml"/>
  <Override PartName="/ppt/slides/slide5085.xml" ContentType="application/vnd.openxmlformats-officedocument.presentationml.slide+xml"/>
  <Override PartName="/ppt/slides/slide5086.xml" ContentType="application/vnd.openxmlformats-officedocument.presentationml.slide+xml"/>
  <Override PartName="/ppt/slides/slide5087.xml" ContentType="application/vnd.openxmlformats-officedocument.presentationml.slide+xml"/>
  <Override PartName="/ppt/slides/slide5088.xml" ContentType="application/vnd.openxmlformats-officedocument.presentationml.slide+xml"/>
  <Override PartName="/ppt/slides/slide5089.xml" ContentType="application/vnd.openxmlformats-officedocument.presentationml.slide+xml"/>
  <Override PartName="/ppt/slides/slide509.xml" ContentType="application/vnd.openxmlformats-officedocument.presentationml.slide+xml"/>
  <Override PartName="/ppt/slides/slide5090.xml" ContentType="application/vnd.openxmlformats-officedocument.presentationml.slide+xml"/>
  <Override PartName="/ppt/slides/slide5091.xml" ContentType="application/vnd.openxmlformats-officedocument.presentationml.slide+xml"/>
  <Override PartName="/ppt/slides/slide5092.xml" ContentType="application/vnd.openxmlformats-officedocument.presentationml.slide+xml"/>
  <Override PartName="/ppt/slides/slide5093.xml" ContentType="application/vnd.openxmlformats-officedocument.presentationml.slide+xml"/>
  <Override PartName="/ppt/slides/slide5094.xml" ContentType="application/vnd.openxmlformats-officedocument.presentationml.slide+xml"/>
  <Override PartName="/ppt/slides/slide5095.xml" ContentType="application/vnd.openxmlformats-officedocument.presentationml.slide+xml"/>
  <Override PartName="/ppt/slides/slide5096.xml" ContentType="application/vnd.openxmlformats-officedocument.presentationml.slide+xml"/>
  <Override PartName="/ppt/slides/slide5097.xml" ContentType="application/vnd.openxmlformats-officedocument.presentationml.slide+xml"/>
  <Override PartName="/ppt/slides/slide5098.xml" ContentType="application/vnd.openxmlformats-officedocument.presentationml.slide+xml"/>
  <Override PartName="/ppt/slides/slide5099.xml" ContentType="application/vnd.openxmlformats-officedocument.presentationml.slide+xml"/>
  <Override PartName="/ppt/slides/slide51.xml" ContentType="application/vnd.openxmlformats-officedocument.presentationml.slide+xml"/>
  <Override PartName="/ppt/slides/slide510.xml" ContentType="application/vnd.openxmlformats-officedocument.presentationml.slide+xml"/>
  <Override PartName="/ppt/slides/slide5100.xml" ContentType="application/vnd.openxmlformats-officedocument.presentationml.slide+xml"/>
  <Override PartName="/ppt/slides/slide5101.xml" ContentType="application/vnd.openxmlformats-officedocument.presentationml.slide+xml"/>
  <Override PartName="/ppt/slides/slide5102.xml" ContentType="application/vnd.openxmlformats-officedocument.presentationml.slide+xml"/>
  <Override PartName="/ppt/slides/slide5103.xml" ContentType="application/vnd.openxmlformats-officedocument.presentationml.slide+xml"/>
  <Override PartName="/ppt/slides/slide5104.xml" ContentType="application/vnd.openxmlformats-officedocument.presentationml.slide+xml"/>
  <Override PartName="/ppt/slides/slide5105.xml" ContentType="application/vnd.openxmlformats-officedocument.presentationml.slide+xml"/>
  <Override PartName="/ppt/slides/slide5106.xml" ContentType="application/vnd.openxmlformats-officedocument.presentationml.slide+xml"/>
  <Override PartName="/ppt/slides/slide5107.xml" ContentType="application/vnd.openxmlformats-officedocument.presentationml.slide+xml"/>
  <Override PartName="/ppt/slides/slide5108.xml" ContentType="application/vnd.openxmlformats-officedocument.presentationml.slide+xml"/>
  <Override PartName="/ppt/slides/slide5109.xml" ContentType="application/vnd.openxmlformats-officedocument.presentationml.slide+xml"/>
  <Override PartName="/ppt/slides/slide511.xml" ContentType="application/vnd.openxmlformats-officedocument.presentationml.slide+xml"/>
  <Override PartName="/ppt/slides/slide5110.xml" ContentType="application/vnd.openxmlformats-officedocument.presentationml.slide+xml"/>
  <Override PartName="/ppt/slides/slide5111.xml" ContentType="application/vnd.openxmlformats-officedocument.presentationml.slide+xml"/>
  <Override PartName="/ppt/slides/slide5112.xml" ContentType="application/vnd.openxmlformats-officedocument.presentationml.slide+xml"/>
  <Override PartName="/ppt/slides/slide5113.xml" ContentType="application/vnd.openxmlformats-officedocument.presentationml.slide+xml"/>
  <Override PartName="/ppt/slides/slide5114.xml" ContentType="application/vnd.openxmlformats-officedocument.presentationml.slide+xml"/>
  <Override PartName="/ppt/slides/slide5115.xml" ContentType="application/vnd.openxmlformats-officedocument.presentationml.slide+xml"/>
  <Override PartName="/ppt/slides/slide5116.xml" ContentType="application/vnd.openxmlformats-officedocument.presentationml.slide+xml"/>
  <Override PartName="/ppt/slides/slide5117.xml" ContentType="application/vnd.openxmlformats-officedocument.presentationml.slide+xml"/>
  <Override PartName="/ppt/slides/slide5118.xml" ContentType="application/vnd.openxmlformats-officedocument.presentationml.slide+xml"/>
  <Override PartName="/ppt/slides/slide5119.xml" ContentType="application/vnd.openxmlformats-officedocument.presentationml.slide+xml"/>
  <Override PartName="/ppt/slides/slide512.xml" ContentType="application/vnd.openxmlformats-officedocument.presentationml.slide+xml"/>
  <Override PartName="/ppt/slides/slide5120.xml" ContentType="application/vnd.openxmlformats-officedocument.presentationml.slide+xml"/>
  <Override PartName="/ppt/slides/slide5121.xml" ContentType="application/vnd.openxmlformats-officedocument.presentationml.slide+xml"/>
  <Override PartName="/ppt/slides/slide5122.xml" ContentType="application/vnd.openxmlformats-officedocument.presentationml.slide+xml"/>
  <Override PartName="/ppt/slides/slide5123.xml" ContentType="application/vnd.openxmlformats-officedocument.presentationml.slide+xml"/>
  <Override PartName="/ppt/slides/slide5124.xml" ContentType="application/vnd.openxmlformats-officedocument.presentationml.slide+xml"/>
  <Override PartName="/ppt/slides/slide5125.xml" ContentType="application/vnd.openxmlformats-officedocument.presentationml.slide+xml"/>
  <Override PartName="/ppt/slides/slide5126.xml" ContentType="application/vnd.openxmlformats-officedocument.presentationml.slide+xml"/>
  <Override PartName="/ppt/slides/slide5127.xml" ContentType="application/vnd.openxmlformats-officedocument.presentationml.slide+xml"/>
  <Override PartName="/ppt/slides/slide5128.xml" ContentType="application/vnd.openxmlformats-officedocument.presentationml.slide+xml"/>
  <Override PartName="/ppt/slides/slide5129.xml" ContentType="application/vnd.openxmlformats-officedocument.presentationml.slide+xml"/>
  <Override PartName="/ppt/slides/slide513.xml" ContentType="application/vnd.openxmlformats-officedocument.presentationml.slide+xml"/>
  <Override PartName="/ppt/slides/slide5130.xml" ContentType="application/vnd.openxmlformats-officedocument.presentationml.slide+xml"/>
  <Override PartName="/ppt/slides/slide5131.xml" ContentType="application/vnd.openxmlformats-officedocument.presentationml.slide+xml"/>
  <Override PartName="/ppt/slides/slide5132.xml" ContentType="application/vnd.openxmlformats-officedocument.presentationml.slide+xml"/>
  <Override PartName="/ppt/slides/slide5133.xml" ContentType="application/vnd.openxmlformats-officedocument.presentationml.slide+xml"/>
  <Override PartName="/ppt/slides/slide5134.xml" ContentType="application/vnd.openxmlformats-officedocument.presentationml.slide+xml"/>
  <Override PartName="/ppt/slides/slide5135.xml" ContentType="application/vnd.openxmlformats-officedocument.presentationml.slide+xml"/>
  <Override PartName="/ppt/slides/slide5136.xml" ContentType="application/vnd.openxmlformats-officedocument.presentationml.slide+xml"/>
  <Override PartName="/ppt/slides/slide5137.xml" ContentType="application/vnd.openxmlformats-officedocument.presentationml.slide+xml"/>
  <Override PartName="/ppt/slides/slide5138.xml" ContentType="application/vnd.openxmlformats-officedocument.presentationml.slide+xml"/>
  <Override PartName="/ppt/slides/slide5139.xml" ContentType="application/vnd.openxmlformats-officedocument.presentationml.slide+xml"/>
  <Override PartName="/ppt/slides/slide514.xml" ContentType="application/vnd.openxmlformats-officedocument.presentationml.slide+xml"/>
  <Override PartName="/ppt/slides/slide5140.xml" ContentType="application/vnd.openxmlformats-officedocument.presentationml.slide+xml"/>
  <Override PartName="/ppt/slides/slide5141.xml" ContentType="application/vnd.openxmlformats-officedocument.presentationml.slide+xml"/>
  <Override PartName="/ppt/slides/slide5142.xml" ContentType="application/vnd.openxmlformats-officedocument.presentationml.slide+xml"/>
  <Override PartName="/ppt/slides/slide5143.xml" ContentType="application/vnd.openxmlformats-officedocument.presentationml.slide+xml"/>
  <Override PartName="/ppt/slides/slide5144.xml" ContentType="application/vnd.openxmlformats-officedocument.presentationml.slide+xml"/>
  <Override PartName="/ppt/slides/slide5145.xml" ContentType="application/vnd.openxmlformats-officedocument.presentationml.slide+xml"/>
  <Override PartName="/ppt/slides/slide5146.xml" ContentType="application/vnd.openxmlformats-officedocument.presentationml.slide+xml"/>
  <Override PartName="/ppt/slides/slide5147.xml" ContentType="application/vnd.openxmlformats-officedocument.presentationml.slide+xml"/>
  <Override PartName="/ppt/slides/slide5148.xml" ContentType="application/vnd.openxmlformats-officedocument.presentationml.slide+xml"/>
  <Override PartName="/ppt/slides/slide5149.xml" ContentType="application/vnd.openxmlformats-officedocument.presentationml.slide+xml"/>
  <Override PartName="/ppt/slides/slide515.xml" ContentType="application/vnd.openxmlformats-officedocument.presentationml.slide+xml"/>
  <Override PartName="/ppt/slides/slide5150.xml" ContentType="application/vnd.openxmlformats-officedocument.presentationml.slide+xml"/>
  <Override PartName="/ppt/slides/slide5151.xml" ContentType="application/vnd.openxmlformats-officedocument.presentationml.slide+xml"/>
  <Override PartName="/ppt/slides/slide5152.xml" ContentType="application/vnd.openxmlformats-officedocument.presentationml.slide+xml"/>
  <Override PartName="/ppt/slides/slide5153.xml" ContentType="application/vnd.openxmlformats-officedocument.presentationml.slide+xml"/>
  <Override PartName="/ppt/slides/slide5154.xml" ContentType="application/vnd.openxmlformats-officedocument.presentationml.slide+xml"/>
  <Override PartName="/ppt/slides/slide5155.xml" ContentType="application/vnd.openxmlformats-officedocument.presentationml.slide+xml"/>
  <Override PartName="/ppt/slides/slide5156.xml" ContentType="application/vnd.openxmlformats-officedocument.presentationml.slide+xml"/>
  <Override PartName="/ppt/slides/slide5157.xml" ContentType="application/vnd.openxmlformats-officedocument.presentationml.slide+xml"/>
  <Override PartName="/ppt/slides/slide5158.xml" ContentType="application/vnd.openxmlformats-officedocument.presentationml.slide+xml"/>
  <Override PartName="/ppt/slides/slide5159.xml" ContentType="application/vnd.openxmlformats-officedocument.presentationml.slide+xml"/>
  <Override PartName="/ppt/slides/slide516.xml" ContentType="application/vnd.openxmlformats-officedocument.presentationml.slide+xml"/>
  <Override PartName="/ppt/slides/slide5160.xml" ContentType="application/vnd.openxmlformats-officedocument.presentationml.slide+xml"/>
  <Override PartName="/ppt/slides/slide5161.xml" ContentType="application/vnd.openxmlformats-officedocument.presentationml.slide+xml"/>
  <Override PartName="/ppt/slides/slide5162.xml" ContentType="application/vnd.openxmlformats-officedocument.presentationml.slide+xml"/>
  <Override PartName="/ppt/slides/slide5163.xml" ContentType="application/vnd.openxmlformats-officedocument.presentationml.slide+xml"/>
  <Override PartName="/ppt/slides/slide5164.xml" ContentType="application/vnd.openxmlformats-officedocument.presentationml.slide+xml"/>
  <Override PartName="/ppt/slides/slide5165.xml" ContentType="application/vnd.openxmlformats-officedocument.presentationml.slide+xml"/>
  <Override PartName="/ppt/slides/slide5166.xml" ContentType="application/vnd.openxmlformats-officedocument.presentationml.slide+xml"/>
  <Override PartName="/ppt/slides/slide5167.xml" ContentType="application/vnd.openxmlformats-officedocument.presentationml.slide+xml"/>
  <Override PartName="/ppt/slides/slide5168.xml" ContentType="application/vnd.openxmlformats-officedocument.presentationml.slide+xml"/>
  <Override PartName="/ppt/slides/slide5169.xml" ContentType="application/vnd.openxmlformats-officedocument.presentationml.slide+xml"/>
  <Override PartName="/ppt/slides/slide517.xml" ContentType="application/vnd.openxmlformats-officedocument.presentationml.slide+xml"/>
  <Override PartName="/ppt/slides/slide5170.xml" ContentType="application/vnd.openxmlformats-officedocument.presentationml.slide+xml"/>
  <Override PartName="/ppt/slides/slide5171.xml" ContentType="application/vnd.openxmlformats-officedocument.presentationml.slide+xml"/>
  <Override PartName="/ppt/slides/slide5172.xml" ContentType="application/vnd.openxmlformats-officedocument.presentationml.slide+xml"/>
  <Override PartName="/ppt/slides/slide5173.xml" ContentType="application/vnd.openxmlformats-officedocument.presentationml.slide+xml"/>
  <Override PartName="/ppt/slides/slide5174.xml" ContentType="application/vnd.openxmlformats-officedocument.presentationml.slide+xml"/>
  <Override PartName="/ppt/slides/slide5175.xml" ContentType="application/vnd.openxmlformats-officedocument.presentationml.slide+xml"/>
  <Override PartName="/ppt/slides/slide5176.xml" ContentType="application/vnd.openxmlformats-officedocument.presentationml.slide+xml"/>
  <Override PartName="/ppt/slides/slide5177.xml" ContentType="application/vnd.openxmlformats-officedocument.presentationml.slide+xml"/>
  <Override PartName="/ppt/slides/slide5178.xml" ContentType="application/vnd.openxmlformats-officedocument.presentationml.slide+xml"/>
  <Override PartName="/ppt/slides/slide5179.xml" ContentType="application/vnd.openxmlformats-officedocument.presentationml.slide+xml"/>
  <Override PartName="/ppt/slides/slide518.xml" ContentType="application/vnd.openxmlformats-officedocument.presentationml.slide+xml"/>
  <Override PartName="/ppt/slides/slide5180.xml" ContentType="application/vnd.openxmlformats-officedocument.presentationml.slide+xml"/>
  <Override PartName="/ppt/slides/slide5181.xml" ContentType="application/vnd.openxmlformats-officedocument.presentationml.slide+xml"/>
  <Override PartName="/ppt/slides/slide5182.xml" ContentType="application/vnd.openxmlformats-officedocument.presentationml.slide+xml"/>
  <Override PartName="/ppt/slides/slide5183.xml" ContentType="application/vnd.openxmlformats-officedocument.presentationml.slide+xml"/>
  <Override PartName="/ppt/slides/slide5184.xml" ContentType="application/vnd.openxmlformats-officedocument.presentationml.slide+xml"/>
  <Override PartName="/ppt/slides/slide5185.xml" ContentType="application/vnd.openxmlformats-officedocument.presentationml.slide+xml"/>
  <Override PartName="/ppt/slides/slide5186.xml" ContentType="application/vnd.openxmlformats-officedocument.presentationml.slide+xml"/>
  <Override PartName="/ppt/slides/slide5187.xml" ContentType="application/vnd.openxmlformats-officedocument.presentationml.slide+xml"/>
  <Override PartName="/ppt/slides/slide5188.xml" ContentType="application/vnd.openxmlformats-officedocument.presentationml.slide+xml"/>
  <Override PartName="/ppt/slides/slide5189.xml" ContentType="application/vnd.openxmlformats-officedocument.presentationml.slide+xml"/>
  <Override PartName="/ppt/slides/slide519.xml" ContentType="application/vnd.openxmlformats-officedocument.presentationml.slide+xml"/>
  <Override PartName="/ppt/slides/slide5190.xml" ContentType="application/vnd.openxmlformats-officedocument.presentationml.slide+xml"/>
  <Override PartName="/ppt/slides/slide5191.xml" ContentType="application/vnd.openxmlformats-officedocument.presentationml.slide+xml"/>
  <Override PartName="/ppt/slides/slide5192.xml" ContentType="application/vnd.openxmlformats-officedocument.presentationml.slide+xml"/>
  <Override PartName="/ppt/slides/slide5193.xml" ContentType="application/vnd.openxmlformats-officedocument.presentationml.slide+xml"/>
  <Override PartName="/ppt/slides/slide5194.xml" ContentType="application/vnd.openxmlformats-officedocument.presentationml.slide+xml"/>
  <Override PartName="/ppt/slides/slide5195.xml" ContentType="application/vnd.openxmlformats-officedocument.presentationml.slide+xml"/>
  <Override PartName="/ppt/slides/slide5196.xml" ContentType="application/vnd.openxmlformats-officedocument.presentationml.slide+xml"/>
  <Override PartName="/ppt/slides/slide5197.xml" ContentType="application/vnd.openxmlformats-officedocument.presentationml.slide+xml"/>
  <Override PartName="/ppt/slides/slide5198.xml" ContentType="application/vnd.openxmlformats-officedocument.presentationml.slide+xml"/>
  <Override PartName="/ppt/slides/slide5199.xml" ContentType="application/vnd.openxmlformats-officedocument.presentationml.slide+xml"/>
  <Override PartName="/ppt/slides/slide52.xml" ContentType="application/vnd.openxmlformats-officedocument.presentationml.slide+xml"/>
  <Override PartName="/ppt/slides/slide520.xml" ContentType="application/vnd.openxmlformats-officedocument.presentationml.slide+xml"/>
  <Override PartName="/ppt/slides/slide5200.xml" ContentType="application/vnd.openxmlformats-officedocument.presentationml.slide+xml"/>
  <Override PartName="/ppt/slides/slide5201.xml" ContentType="application/vnd.openxmlformats-officedocument.presentationml.slide+xml"/>
  <Override PartName="/ppt/slides/slide5202.xml" ContentType="application/vnd.openxmlformats-officedocument.presentationml.slide+xml"/>
  <Override PartName="/ppt/slides/slide5203.xml" ContentType="application/vnd.openxmlformats-officedocument.presentationml.slide+xml"/>
  <Override PartName="/ppt/slides/slide5204.xml" ContentType="application/vnd.openxmlformats-officedocument.presentationml.slide+xml"/>
  <Override PartName="/ppt/slides/slide5205.xml" ContentType="application/vnd.openxmlformats-officedocument.presentationml.slide+xml"/>
  <Override PartName="/ppt/slides/slide5206.xml" ContentType="application/vnd.openxmlformats-officedocument.presentationml.slide+xml"/>
  <Override PartName="/ppt/slides/slide5207.xml" ContentType="application/vnd.openxmlformats-officedocument.presentationml.slide+xml"/>
  <Override PartName="/ppt/slides/slide5208.xml" ContentType="application/vnd.openxmlformats-officedocument.presentationml.slide+xml"/>
  <Override PartName="/ppt/slides/slide5209.xml" ContentType="application/vnd.openxmlformats-officedocument.presentationml.slide+xml"/>
  <Override PartName="/ppt/slides/slide521.xml" ContentType="application/vnd.openxmlformats-officedocument.presentationml.slide+xml"/>
  <Override PartName="/ppt/slides/slide5210.xml" ContentType="application/vnd.openxmlformats-officedocument.presentationml.slide+xml"/>
  <Override PartName="/ppt/slides/slide5211.xml" ContentType="application/vnd.openxmlformats-officedocument.presentationml.slide+xml"/>
  <Override PartName="/ppt/slides/slide5212.xml" ContentType="application/vnd.openxmlformats-officedocument.presentationml.slide+xml"/>
  <Override PartName="/ppt/slides/slide5213.xml" ContentType="application/vnd.openxmlformats-officedocument.presentationml.slide+xml"/>
  <Override PartName="/ppt/slides/slide5214.xml" ContentType="application/vnd.openxmlformats-officedocument.presentationml.slide+xml"/>
  <Override PartName="/ppt/slides/slide5215.xml" ContentType="application/vnd.openxmlformats-officedocument.presentationml.slide+xml"/>
  <Override PartName="/ppt/slides/slide5216.xml" ContentType="application/vnd.openxmlformats-officedocument.presentationml.slide+xml"/>
  <Override PartName="/ppt/slides/slide5217.xml" ContentType="application/vnd.openxmlformats-officedocument.presentationml.slide+xml"/>
  <Override PartName="/ppt/slides/slide5218.xml" ContentType="application/vnd.openxmlformats-officedocument.presentationml.slide+xml"/>
  <Override PartName="/ppt/slides/slide5219.xml" ContentType="application/vnd.openxmlformats-officedocument.presentationml.slide+xml"/>
  <Override PartName="/ppt/slides/slide522.xml" ContentType="application/vnd.openxmlformats-officedocument.presentationml.slide+xml"/>
  <Override PartName="/ppt/slides/slide5220.xml" ContentType="application/vnd.openxmlformats-officedocument.presentationml.slide+xml"/>
  <Override PartName="/ppt/slides/slide5221.xml" ContentType="application/vnd.openxmlformats-officedocument.presentationml.slide+xml"/>
  <Override PartName="/ppt/slides/slide5222.xml" ContentType="application/vnd.openxmlformats-officedocument.presentationml.slide+xml"/>
  <Override PartName="/ppt/slides/slide5223.xml" ContentType="application/vnd.openxmlformats-officedocument.presentationml.slide+xml"/>
  <Override PartName="/ppt/slides/slide5224.xml" ContentType="application/vnd.openxmlformats-officedocument.presentationml.slide+xml"/>
  <Override PartName="/ppt/slides/slide5225.xml" ContentType="application/vnd.openxmlformats-officedocument.presentationml.slide+xml"/>
  <Override PartName="/ppt/slides/slide5226.xml" ContentType="application/vnd.openxmlformats-officedocument.presentationml.slide+xml"/>
  <Override PartName="/ppt/slides/slide5227.xml" ContentType="application/vnd.openxmlformats-officedocument.presentationml.slide+xml"/>
  <Override PartName="/ppt/slides/slide5228.xml" ContentType="application/vnd.openxmlformats-officedocument.presentationml.slide+xml"/>
  <Override PartName="/ppt/slides/slide5229.xml" ContentType="application/vnd.openxmlformats-officedocument.presentationml.slide+xml"/>
  <Override PartName="/ppt/slides/slide523.xml" ContentType="application/vnd.openxmlformats-officedocument.presentationml.slide+xml"/>
  <Override PartName="/ppt/slides/slide5230.xml" ContentType="application/vnd.openxmlformats-officedocument.presentationml.slide+xml"/>
  <Override PartName="/ppt/slides/slide5231.xml" ContentType="application/vnd.openxmlformats-officedocument.presentationml.slide+xml"/>
  <Override PartName="/ppt/slides/slide5232.xml" ContentType="application/vnd.openxmlformats-officedocument.presentationml.slide+xml"/>
  <Override PartName="/ppt/slides/slide5233.xml" ContentType="application/vnd.openxmlformats-officedocument.presentationml.slide+xml"/>
  <Override PartName="/ppt/slides/slide5234.xml" ContentType="application/vnd.openxmlformats-officedocument.presentationml.slide+xml"/>
  <Override PartName="/ppt/slides/slide5235.xml" ContentType="application/vnd.openxmlformats-officedocument.presentationml.slide+xml"/>
  <Override PartName="/ppt/slides/slide5236.xml" ContentType="application/vnd.openxmlformats-officedocument.presentationml.slide+xml"/>
  <Override PartName="/ppt/slides/slide5237.xml" ContentType="application/vnd.openxmlformats-officedocument.presentationml.slide+xml"/>
  <Override PartName="/ppt/slides/slide5238.xml" ContentType="application/vnd.openxmlformats-officedocument.presentationml.slide+xml"/>
  <Override PartName="/ppt/slides/slide5239.xml" ContentType="application/vnd.openxmlformats-officedocument.presentationml.slide+xml"/>
  <Override PartName="/ppt/slides/slide524.xml" ContentType="application/vnd.openxmlformats-officedocument.presentationml.slide+xml"/>
  <Override PartName="/ppt/slides/slide5240.xml" ContentType="application/vnd.openxmlformats-officedocument.presentationml.slide+xml"/>
  <Override PartName="/ppt/slides/slide5241.xml" ContentType="application/vnd.openxmlformats-officedocument.presentationml.slide+xml"/>
  <Override PartName="/ppt/slides/slide5242.xml" ContentType="application/vnd.openxmlformats-officedocument.presentationml.slide+xml"/>
  <Override PartName="/ppt/slides/slide5243.xml" ContentType="application/vnd.openxmlformats-officedocument.presentationml.slide+xml"/>
  <Override PartName="/ppt/slides/slide5244.xml" ContentType="application/vnd.openxmlformats-officedocument.presentationml.slide+xml"/>
  <Override PartName="/ppt/slides/slide5245.xml" ContentType="application/vnd.openxmlformats-officedocument.presentationml.slide+xml"/>
  <Override PartName="/ppt/slides/slide5246.xml" ContentType="application/vnd.openxmlformats-officedocument.presentationml.slide+xml"/>
  <Override PartName="/ppt/slides/slide5247.xml" ContentType="application/vnd.openxmlformats-officedocument.presentationml.slide+xml"/>
  <Override PartName="/ppt/slides/slide5248.xml" ContentType="application/vnd.openxmlformats-officedocument.presentationml.slide+xml"/>
  <Override PartName="/ppt/slides/slide5249.xml" ContentType="application/vnd.openxmlformats-officedocument.presentationml.slide+xml"/>
  <Override PartName="/ppt/slides/slide525.xml" ContentType="application/vnd.openxmlformats-officedocument.presentationml.slide+xml"/>
  <Override PartName="/ppt/slides/slide5250.xml" ContentType="application/vnd.openxmlformats-officedocument.presentationml.slide+xml"/>
  <Override PartName="/ppt/slides/slide5251.xml" ContentType="application/vnd.openxmlformats-officedocument.presentationml.slide+xml"/>
  <Override PartName="/ppt/slides/slide5252.xml" ContentType="application/vnd.openxmlformats-officedocument.presentationml.slide+xml"/>
  <Override PartName="/ppt/slides/slide5253.xml" ContentType="application/vnd.openxmlformats-officedocument.presentationml.slide+xml"/>
  <Override PartName="/ppt/slides/slide5254.xml" ContentType="application/vnd.openxmlformats-officedocument.presentationml.slide+xml"/>
  <Override PartName="/ppt/slides/slide5255.xml" ContentType="application/vnd.openxmlformats-officedocument.presentationml.slide+xml"/>
  <Override PartName="/ppt/slides/slide5256.xml" ContentType="application/vnd.openxmlformats-officedocument.presentationml.slide+xml"/>
  <Override PartName="/ppt/slides/slide5257.xml" ContentType="application/vnd.openxmlformats-officedocument.presentationml.slide+xml"/>
  <Override PartName="/ppt/slides/slide5258.xml" ContentType="application/vnd.openxmlformats-officedocument.presentationml.slide+xml"/>
  <Override PartName="/ppt/slides/slide5259.xml" ContentType="application/vnd.openxmlformats-officedocument.presentationml.slide+xml"/>
  <Override PartName="/ppt/slides/slide526.xml" ContentType="application/vnd.openxmlformats-officedocument.presentationml.slide+xml"/>
  <Override PartName="/ppt/slides/slide5260.xml" ContentType="application/vnd.openxmlformats-officedocument.presentationml.slide+xml"/>
  <Override PartName="/ppt/slides/slide5261.xml" ContentType="application/vnd.openxmlformats-officedocument.presentationml.slide+xml"/>
  <Override PartName="/ppt/slides/slide5262.xml" ContentType="application/vnd.openxmlformats-officedocument.presentationml.slide+xml"/>
  <Override PartName="/ppt/slides/slide5263.xml" ContentType="application/vnd.openxmlformats-officedocument.presentationml.slide+xml"/>
  <Override PartName="/ppt/slides/slide5264.xml" ContentType="application/vnd.openxmlformats-officedocument.presentationml.slide+xml"/>
  <Override PartName="/ppt/slides/slide5265.xml" ContentType="application/vnd.openxmlformats-officedocument.presentationml.slide+xml"/>
  <Override PartName="/ppt/slides/slide5266.xml" ContentType="application/vnd.openxmlformats-officedocument.presentationml.slide+xml"/>
  <Override PartName="/ppt/slides/slide5267.xml" ContentType="application/vnd.openxmlformats-officedocument.presentationml.slide+xml"/>
  <Override PartName="/ppt/slides/slide5268.xml" ContentType="application/vnd.openxmlformats-officedocument.presentationml.slide+xml"/>
  <Override PartName="/ppt/slides/slide5269.xml" ContentType="application/vnd.openxmlformats-officedocument.presentationml.slide+xml"/>
  <Override PartName="/ppt/slides/slide527.xml" ContentType="application/vnd.openxmlformats-officedocument.presentationml.slide+xml"/>
  <Override PartName="/ppt/slides/slide5270.xml" ContentType="application/vnd.openxmlformats-officedocument.presentationml.slide+xml"/>
  <Override PartName="/ppt/slides/slide5271.xml" ContentType="application/vnd.openxmlformats-officedocument.presentationml.slide+xml"/>
  <Override PartName="/ppt/slides/slide5272.xml" ContentType="application/vnd.openxmlformats-officedocument.presentationml.slide+xml"/>
  <Override PartName="/ppt/slides/slide5273.xml" ContentType="application/vnd.openxmlformats-officedocument.presentationml.slide+xml"/>
  <Override PartName="/ppt/slides/slide5274.xml" ContentType="application/vnd.openxmlformats-officedocument.presentationml.slide+xml"/>
  <Override PartName="/ppt/slides/slide5275.xml" ContentType="application/vnd.openxmlformats-officedocument.presentationml.slide+xml"/>
  <Override PartName="/ppt/slides/slide5276.xml" ContentType="application/vnd.openxmlformats-officedocument.presentationml.slide+xml"/>
  <Override PartName="/ppt/slides/slide5277.xml" ContentType="application/vnd.openxmlformats-officedocument.presentationml.slide+xml"/>
  <Override PartName="/ppt/slides/slide5278.xml" ContentType="application/vnd.openxmlformats-officedocument.presentationml.slide+xml"/>
  <Override PartName="/ppt/slides/slide5279.xml" ContentType="application/vnd.openxmlformats-officedocument.presentationml.slide+xml"/>
  <Override PartName="/ppt/slides/slide528.xml" ContentType="application/vnd.openxmlformats-officedocument.presentationml.slide+xml"/>
  <Override PartName="/ppt/slides/slide5280.xml" ContentType="application/vnd.openxmlformats-officedocument.presentationml.slide+xml"/>
  <Override PartName="/ppt/slides/slide5281.xml" ContentType="application/vnd.openxmlformats-officedocument.presentationml.slide+xml"/>
  <Override PartName="/ppt/slides/slide5282.xml" ContentType="application/vnd.openxmlformats-officedocument.presentationml.slide+xml"/>
  <Override PartName="/ppt/slides/slide5283.xml" ContentType="application/vnd.openxmlformats-officedocument.presentationml.slide+xml"/>
  <Override PartName="/ppt/slides/slide5284.xml" ContentType="application/vnd.openxmlformats-officedocument.presentationml.slide+xml"/>
  <Override PartName="/ppt/slides/slide5285.xml" ContentType="application/vnd.openxmlformats-officedocument.presentationml.slide+xml"/>
  <Override PartName="/ppt/slides/slide5286.xml" ContentType="application/vnd.openxmlformats-officedocument.presentationml.slide+xml"/>
  <Override PartName="/ppt/slides/slide5287.xml" ContentType="application/vnd.openxmlformats-officedocument.presentationml.slide+xml"/>
  <Override PartName="/ppt/slides/slide5288.xml" ContentType="application/vnd.openxmlformats-officedocument.presentationml.slide+xml"/>
  <Override PartName="/ppt/slides/slide5289.xml" ContentType="application/vnd.openxmlformats-officedocument.presentationml.slide+xml"/>
  <Override PartName="/ppt/slides/slide529.xml" ContentType="application/vnd.openxmlformats-officedocument.presentationml.slide+xml"/>
  <Override PartName="/ppt/slides/slide5290.xml" ContentType="application/vnd.openxmlformats-officedocument.presentationml.slide+xml"/>
  <Override PartName="/ppt/slides/slide5291.xml" ContentType="application/vnd.openxmlformats-officedocument.presentationml.slide+xml"/>
  <Override PartName="/ppt/slides/slide5292.xml" ContentType="application/vnd.openxmlformats-officedocument.presentationml.slide+xml"/>
  <Override PartName="/ppt/slides/slide5293.xml" ContentType="application/vnd.openxmlformats-officedocument.presentationml.slide+xml"/>
  <Override PartName="/ppt/slides/slide5294.xml" ContentType="application/vnd.openxmlformats-officedocument.presentationml.slide+xml"/>
  <Override PartName="/ppt/slides/slide5295.xml" ContentType="application/vnd.openxmlformats-officedocument.presentationml.slide+xml"/>
  <Override PartName="/ppt/slides/slide5296.xml" ContentType="application/vnd.openxmlformats-officedocument.presentationml.slide+xml"/>
  <Override PartName="/ppt/slides/slide5297.xml" ContentType="application/vnd.openxmlformats-officedocument.presentationml.slide+xml"/>
  <Override PartName="/ppt/slides/slide5298.xml" ContentType="application/vnd.openxmlformats-officedocument.presentationml.slide+xml"/>
  <Override PartName="/ppt/slides/slide5299.xml" ContentType="application/vnd.openxmlformats-officedocument.presentationml.slide+xml"/>
  <Override PartName="/ppt/slides/slide53.xml" ContentType="application/vnd.openxmlformats-officedocument.presentationml.slide+xml"/>
  <Override PartName="/ppt/slides/slide530.xml" ContentType="application/vnd.openxmlformats-officedocument.presentationml.slide+xml"/>
  <Override PartName="/ppt/slides/slide5300.xml" ContentType="application/vnd.openxmlformats-officedocument.presentationml.slide+xml"/>
  <Override PartName="/ppt/slides/slide5301.xml" ContentType="application/vnd.openxmlformats-officedocument.presentationml.slide+xml"/>
  <Override PartName="/ppt/slides/slide5302.xml" ContentType="application/vnd.openxmlformats-officedocument.presentationml.slide+xml"/>
  <Override PartName="/ppt/slides/slide5303.xml" ContentType="application/vnd.openxmlformats-officedocument.presentationml.slide+xml"/>
  <Override PartName="/ppt/slides/slide5304.xml" ContentType="application/vnd.openxmlformats-officedocument.presentationml.slide+xml"/>
  <Override PartName="/ppt/slides/slide5305.xml" ContentType="application/vnd.openxmlformats-officedocument.presentationml.slide+xml"/>
  <Override PartName="/ppt/slides/slide5306.xml" ContentType="application/vnd.openxmlformats-officedocument.presentationml.slide+xml"/>
  <Override PartName="/ppt/slides/slide5307.xml" ContentType="application/vnd.openxmlformats-officedocument.presentationml.slide+xml"/>
  <Override PartName="/ppt/slides/slide5308.xml" ContentType="application/vnd.openxmlformats-officedocument.presentationml.slide+xml"/>
  <Override PartName="/ppt/slides/slide5309.xml" ContentType="application/vnd.openxmlformats-officedocument.presentationml.slide+xml"/>
  <Override PartName="/ppt/slides/slide531.xml" ContentType="application/vnd.openxmlformats-officedocument.presentationml.slide+xml"/>
  <Override PartName="/ppt/slides/slide5310.xml" ContentType="application/vnd.openxmlformats-officedocument.presentationml.slide+xml"/>
  <Override PartName="/ppt/slides/slide5311.xml" ContentType="application/vnd.openxmlformats-officedocument.presentationml.slide+xml"/>
  <Override PartName="/ppt/slides/slide5312.xml" ContentType="application/vnd.openxmlformats-officedocument.presentationml.slide+xml"/>
  <Override PartName="/ppt/slides/slide5313.xml" ContentType="application/vnd.openxmlformats-officedocument.presentationml.slide+xml"/>
  <Override PartName="/ppt/slides/slide5314.xml" ContentType="application/vnd.openxmlformats-officedocument.presentationml.slide+xml"/>
  <Override PartName="/ppt/slides/slide5315.xml" ContentType="application/vnd.openxmlformats-officedocument.presentationml.slide+xml"/>
  <Override PartName="/ppt/slides/slide5316.xml" ContentType="application/vnd.openxmlformats-officedocument.presentationml.slide+xml"/>
  <Override PartName="/ppt/slides/slide5317.xml" ContentType="application/vnd.openxmlformats-officedocument.presentationml.slide+xml"/>
  <Override PartName="/ppt/slides/slide5318.xml" ContentType="application/vnd.openxmlformats-officedocument.presentationml.slide+xml"/>
  <Override PartName="/ppt/slides/slide5319.xml" ContentType="application/vnd.openxmlformats-officedocument.presentationml.slide+xml"/>
  <Override PartName="/ppt/slides/slide532.xml" ContentType="application/vnd.openxmlformats-officedocument.presentationml.slide+xml"/>
  <Override PartName="/ppt/slides/slide5320.xml" ContentType="application/vnd.openxmlformats-officedocument.presentationml.slide+xml"/>
  <Override PartName="/ppt/slides/slide5321.xml" ContentType="application/vnd.openxmlformats-officedocument.presentationml.slide+xml"/>
  <Override PartName="/ppt/slides/slide5322.xml" ContentType="application/vnd.openxmlformats-officedocument.presentationml.slide+xml"/>
  <Override PartName="/ppt/slides/slide5323.xml" ContentType="application/vnd.openxmlformats-officedocument.presentationml.slide+xml"/>
  <Override PartName="/ppt/slides/slide5324.xml" ContentType="application/vnd.openxmlformats-officedocument.presentationml.slide+xml"/>
  <Override PartName="/ppt/slides/slide5325.xml" ContentType="application/vnd.openxmlformats-officedocument.presentationml.slide+xml"/>
  <Override PartName="/ppt/slides/slide5326.xml" ContentType="application/vnd.openxmlformats-officedocument.presentationml.slide+xml"/>
  <Override PartName="/ppt/slides/slide5327.xml" ContentType="application/vnd.openxmlformats-officedocument.presentationml.slide+xml"/>
  <Override PartName="/ppt/slides/slide5328.xml" ContentType="application/vnd.openxmlformats-officedocument.presentationml.slide+xml"/>
  <Override PartName="/ppt/slides/slide5329.xml" ContentType="application/vnd.openxmlformats-officedocument.presentationml.slide+xml"/>
  <Override PartName="/ppt/slides/slide533.xml" ContentType="application/vnd.openxmlformats-officedocument.presentationml.slide+xml"/>
  <Override PartName="/ppt/slides/slide5330.xml" ContentType="application/vnd.openxmlformats-officedocument.presentationml.slide+xml"/>
  <Override PartName="/ppt/slides/slide5331.xml" ContentType="application/vnd.openxmlformats-officedocument.presentationml.slide+xml"/>
  <Override PartName="/ppt/slides/slide5332.xml" ContentType="application/vnd.openxmlformats-officedocument.presentationml.slide+xml"/>
  <Override PartName="/ppt/slides/slide5333.xml" ContentType="application/vnd.openxmlformats-officedocument.presentationml.slide+xml"/>
  <Override PartName="/ppt/slides/slide5334.xml" ContentType="application/vnd.openxmlformats-officedocument.presentationml.slide+xml"/>
  <Override PartName="/ppt/slides/slide5335.xml" ContentType="application/vnd.openxmlformats-officedocument.presentationml.slide+xml"/>
  <Override PartName="/ppt/slides/slide5336.xml" ContentType="application/vnd.openxmlformats-officedocument.presentationml.slide+xml"/>
  <Override PartName="/ppt/slides/slide5337.xml" ContentType="application/vnd.openxmlformats-officedocument.presentationml.slide+xml"/>
  <Override PartName="/ppt/slides/slide5338.xml" ContentType="application/vnd.openxmlformats-officedocument.presentationml.slide+xml"/>
  <Override PartName="/ppt/slides/slide5339.xml" ContentType="application/vnd.openxmlformats-officedocument.presentationml.slide+xml"/>
  <Override PartName="/ppt/slides/slide534.xml" ContentType="application/vnd.openxmlformats-officedocument.presentationml.slide+xml"/>
  <Override PartName="/ppt/slides/slide5340.xml" ContentType="application/vnd.openxmlformats-officedocument.presentationml.slide+xml"/>
  <Override PartName="/ppt/slides/slide5341.xml" ContentType="application/vnd.openxmlformats-officedocument.presentationml.slide+xml"/>
  <Override PartName="/ppt/slides/slide5342.xml" ContentType="application/vnd.openxmlformats-officedocument.presentationml.slide+xml"/>
  <Override PartName="/ppt/slides/slide5343.xml" ContentType="application/vnd.openxmlformats-officedocument.presentationml.slide+xml"/>
  <Override PartName="/ppt/slides/slide5344.xml" ContentType="application/vnd.openxmlformats-officedocument.presentationml.slide+xml"/>
  <Override PartName="/ppt/slides/slide5345.xml" ContentType="application/vnd.openxmlformats-officedocument.presentationml.slide+xml"/>
  <Override PartName="/ppt/slides/slide5346.xml" ContentType="application/vnd.openxmlformats-officedocument.presentationml.slide+xml"/>
  <Override PartName="/ppt/slides/slide5347.xml" ContentType="application/vnd.openxmlformats-officedocument.presentationml.slide+xml"/>
  <Override PartName="/ppt/slides/slide5348.xml" ContentType="application/vnd.openxmlformats-officedocument.presentationml.slide+xml"/>
  <Override PartName="/ppt/slides/slide5349.xml" ContentType="application/vnd.openxmlformats-officedocument.presentationml.slide+xml"/>
  <Override PartName="/ppt/slides/slide535.xml" ContentType="application/vnd.openxmlformats-officedocument.presentationml.slide+xml"/>
  <Override PartName="/ppt/slides/slide5350.xml" ContentType="application/vnd.openxmlformats-officedocument.presentationml.slide+xml"/>
  <Override PartName="/ppt/slides/slide5351.xml" ContentType="application/vnd.openxmlformats-officedocument.presentationml.slide+xml"/>
  <Override PartName="/ppt/slides/slide5352.xml" ContentType="application/vnd.openxmlformats-officedocument.presentationml.slide+xml"/>
  <Override PartName="/ppt/slides/slide5353.xml" ContentType="application/vnd.openxmlformats-officedocument.presentationml.slide+xml"/>
  <Override PartName="/ppt/slides/slide5354.xml" ContentType="application/vnd.openxmlformats-officedocument.presentationml.slide+xml"/>
  <Override PartName="/ppt/slides/slide5355.xml" ContentType="application/vnd.openxmlformats-officedocument.presentationml.slide+xml"/>
  <Override PartName="/ppt/slides/slide5356.xml" ContentType="application/vnd.openxmlformats-officedocument.presentationml.slide+xml"/>
  <Override PartName="/ppt/slides/slide5357.xml" ContentType="application/vnd.openxmlformats-officedocument.presentationml.slide+xml"/>
  <Override PartName="/ppt/slides/slide5358.xml" ContentType="application/vnd.openxmlformats-officedocument.presentationml.slide+xml"/>
  <Override PartName="/ppt/slides/slide5359.xml" ContentType="application/vnd.openxmlformats-officedocument.presentationml.slide+xml"/>
  <Override PartName="/ppt/slides/slide536.xml" ContentType="application/vnd.openxmlformats-officedocument.presentationml.slide+xml"/>
  <Override PartName="/ppt/slides/slide5360.xml" ContentType="application/vnd.openxmlformats-officedocument.presentationml.slide+xml"/>
  <Override PartName="/ppt/slides/slide5361.xml" ContentType="application/vnd.openxmlformats-officedocument.presentationml.slide+xml"/>
  <Override PartName="/ppt/slides/slide5362.xml" ContentType="application/vnd.openxmlformats-officedocument.presentationml.slide+xml"/>
  <Override PartName="/ppt/slides/slide5363.xml" ContentType="application/vnd.openxmlformats-officedocument.presentationml.slide+xml"/>
  <Override PartName="/ppt/slides/slide5364.xml" ContentType="application/vnd.openxmlformats-officedocument.presentationml.slide+xml"/>
  <Override PartName="/ppt/slides/slide5365.xml" ContentType="application/vnd.openxmlformats-officedocument.presentationml.slide+xml"/>
  <Override PartName="/ppt/slides/slide5366.xml" ContentType="application/vnd.openxmlformats-officedocument.presentationml.slide+xml"/>
  <Override PartName="/ppt/slides/slide5367.xml" ContentType="application/vnd.openxmlformats-officedocument.presentationml.slide+xml"/>
  <Override PartName="/ppt/slides/slide5368.xml" ContentType="application/vnd.openxmlformats-officedocument.presentationml.slide+xml"/>
  <Override PartName="/ppt/slides/slide5369.xml" ContentType="application/vnd.openxmlformats-officedocument.presentationml.slide+xml"/>
  <Override PartName="/ppt/slides/slide537.xml" ContentType="application/vnd.openxmlformats-officedocument.presentationml.slide+xml"/>
  <Override PartName="/ppt/slides/slide5370.xml" ContentType="application/vnd.openxmlformats-officedocument.presentationml.slide+xml"/>
  <Override PartName="/ppt/slides/slide5371.xml" ContentType="application/vnd.openxmlformats-officedocument.presentationml.slide+xml"/>
  <Override PartName="/ppt/slides/slide5372.xml" ContentType="application/vnd.openxmlformats-officedocument.presentationml.slide+xml"/>
  <Override PartName="/ppt/slides/slide5373.xml" ContentType="application/vnd.openxmlformats-officedocument.presentationml.slide+xml"/>
  <Override PartName="/ppt/slides/slide5374.xml" ContentType="application/vnd.openxmlformats-officedocument.presentationml.slide+xml"/>
  <Override PartName="/ppt/slides/slide5375.xml" ContentType="application/vnd.openxmlformats-officedocument.presentationml.slide+xml"/>
  <Override PartName="/ppt/slides/slide5376.xml" ContentType="application/vnd.openxmlformats-officedocument.presentationml.slide+xml"/>
  <Override PartName="/ppt/slides/slide5377.xml" ContentType="application/vnd.openxmlformats-officedocument.presentationml.slide+xml"/>
  <Override PartName="/ppt/slides/slide5378.xml" ContentType="application/vnd.openxmlformats-officedocument.presentationml.slide+xml"/>
  <Override PartName="/ppt/slides/slide5379.xml" ContentType="application/vnd.openxmlformats-officedocument.presentationml.slide+xml"/>
  <Override PartName="/ppt/slides/slide538.xml" ContentType="application/vnd.openxmlformats-officedocument.presentationml.slide+xml"/>
  <Override PartName="/ppt/slides/slide5380.xml" ContentType="application/vnd.openxmlformats-officedocument.presentationml.slide+xml"/>
  <Override PartName="/ppt/slides/slide5381.xml" ContentType="application/vnd.openxmlformats-officedocument.presentationml.slide+xml"/>
  <Override PartName="/ppt/slides/slide5382.xml" ContentType="application/vnd.openxmlformats-officedocument.presentationml.slide+xml"/>
  <Override PartName="/ppt/slides/slide5383.xml" ContentType="application/vnd.openxmlformats-officedocument.presentationml.slide+xml"/>
  <Override PartName="/ppt/slides/slide5384.xml" ContentType="application/vnd.openxmlformats-officedocument.presentationml.slide+xml"/>
  <Override PartName="/ppt/slides/slide5385.xml" ContentType="application/vnd.openxmlformats-officedocument.presentationml.slide+xml"/>
  <Override PartName="/ppt/slides/slide5386.xml" ContentType="application/vnd.openxmlformats-officedocument.presentationml.slide+xml"/>
  <Override PartName="/ppt/slides/slide5387.xml" ContentType="application/vnd.openxmlformats-officedocument.presentationml.slide+xml"/>
  <Override PartName="/ppt/slides/slide5388.xml" ContentType="application/vnd.openxmlformats-officedocument.presentationml.slide+xml"/>
  <Override PartName="/ppt/slides/slide5389.xml" ContentType="application/vnd.openxmlformats-officedocument.presentationml.slide+xml"/>
  <Override PartName="/ppt/slides/slide539.xml" ContentType="application/vnd.openxmlformats-officedocument.presentationml.slide+xml"/>
  <Override PartName="/ppt/slides/slide5390.xml" ContentType="application/vnd.openxmlformats-officedocument.presentationml.slide+xml"/>
  <Override PartName="/ppt/slides/slide5391.xml" ContentType="application/vnd.openxmlformats-officedocument.presentationml.slide+xml"/>
  <Override PartName="/ppt/slides/slide5392.xml" ContentType="application/vnd.openxmlformats-officedocument.presentationml.slide+xml"/>
  <Override PartName="/ppt/slides/slide5393.xml" ContentType="application/vnd.openxmlformats-officedocument.presentationml.slide+xml"/>
  <Override PartName="/ppt/slides/slide5394.xml" ContentType="application/vnd.openxmlformats-officedocument.presentationml.slide+xml"/>
  <Override PartName="/ppt/slides/slide5395.xml" ContentType="application/vnd.openxmlformats-officedocument.presentationml.slide+xml"/>
  <Override PartName="/ppt/slides/slide5396.xml" ContentType="application/vnd.openxmlformats-officedocument.presentationml.slide+xml"/>
  <Override PartName="/ppt/slides/slide5397.xml" ContentType="application/vnd.openxmlformats-officedocument.presentationml.slide+xml"/>
  <Override PartName="/ppt/slides/slide5398.xml" ContentType="application/vnd.openxmlformats-officedocument.presentationml.slide+xml"/>
  <Override PartName="/ppt/slides/slide5399.xml" ContentType="application/vnd.openxmlformats-officedocument.presentationml.slide+xml"/>
  <Override PartName="/ppt/slides/slide54.xml" ContentType="application/vnd.openxmlformats-officedocument.presentationml.slide+xml"/>
  <Override PartName="/ppt/slides/slide540.xml" ContentType="application/vnd.openxmlformats-officedocument.presentationml.slide+xml"/>
  <Override PartName="/ppt/slides/slide5400.xml" ContentType="application/vnd.openxmlformats-officedocument.presentationml.slide+xml"/>
  <Override PartName="/ppt/slides/slide5401.xml" ContentType="application/vnd.openxmlformats-officedocument.presentationml.slide+xml"/>
  <Override PartName="/ppt/slides/slide5402.xml" ContentType="application/vnd.openxmlformats-officedocument.presentationml.slide+xml"/>
  <Override PartName="/ppt/slides/slide5403.xml" ContentType="application/vnd.openxmlformats-officedocument.presentationml.slide+xml"/>
  <Override PartName="/ppt/slides/slide5404.xml" ContentType="application/vnd.openxmlformats-officedocument.presentationml.slide+xml"/>
  <Override PartName="/ppt/slides/slide5405.xml" ContentType="application/vnd.openxmlformats-officedocument.presentationml.slide+xml"/>
  <Override PartName="/ppt/slides/slide5406.xml" ContentType="application/vnd.openxmlformats-officedocument.presentationml.slide+xml"/>
  <Override PartName="/ppt/slides/slide5407.xml" ContentType="application/vnd.openxmlformats-officedocument.presentationml.slide+xml"/>
  <Override PartName="/ppt/slides/slide5408.xml" ContentType="application/vnd.openxmlformats-officedocument.presentationml.slide+xml"/>
  <Override PartName="/ppt/slides/slide5409.xml" ContentType="application/vnd.openxmlformats-officedocument.presentationml.slide+xml"/>
  <Override PartName="/ppt/slides/slide541.xml" ContentType="application/vnd.openxmlformats-officedocument.presentationml.slide+xml"/>
  <Override PartName="/ppt/slides/slide5410.xml" ContentType="application/vnd.openxmlformats-officedocument.presentationml.slide+xml"/>
  <Override PartName="/ppt/slides/slide5411.xml" ContentType="application/vnd.openxmlformats-officedocument.presentationml.slide+xml"/>
  <Override PartName="/ppt/slides/slide5412.xml" ContentType="application/vnd.openxmlformats-officedocument.presentationml.slide+xml"/>
  <Override PartName="/ppt/slides/slide5413.xml" ContentType="application/vnd.openxmlformats-officedocument.presentationml.slide+xml"/>
  <Override PartName="/ppt/slides/slide5414.xml" ContentType="application/vnd.openxmlformats-officedocument.presentationml.slide+xml"/>
  <Override PartName="/ppt/slides/slide5415.xml" ContentType="application/vnd.openxmlformats-officedocument.presentationml.slide+xml"/>
  <Override PartName="/ppt/slides/slide5416.xml" ContentType="application/vnd.openxmlformats-officedocument.presentationml.slide+xml"/>
  <Override PartName="/ppt/slides/slide5417.xml" ContentType="application/vnd.openxmlformats-officedocument.presentationml.slide+xml"/>
  <Override PartName="/ppt/slides/slide5418.xml" ContentType="application/vnd.openxmlformats-officedocument.presentationml.slide+xml"/>
  <Override PartName="/ppt/slides/slide5419.xml" ContentType="application/vnd.openxmlformats-officedocument.presentationml.slide+xml"/>
  <Override PartName="/ppt/slides/slide542.xml" ContentType="application/vnd.openxmlformats-officedocument.presentationml.slide+xml"/>
  <Override PartName="/ppt/slides/slide5420.xml" ContentType="application/vnd.openxmlformats-officedocument.presentationml.slide+xml"/>
  <Override PartName="/ppt/slides/slide5421.xml" ContentType="application/vnd.openxmlformats-officedocument.presentationml.slide+xml"/>
  <Override PartName="/ppt/slides/slide5422.xml" ContentType="application/vnd.openxmlformats-officedocument.presentationml.slide+xml"/>
  <Override PartName="/ppt/slides/slide5423.xml" ContentType="application/vnd.openxmlformats-officedocument.presentationml.slide+xml"/>
  <Override PartName="/ppt/slides/slide5424.xml" ContentType="application/vnd.openxmlformats-officedocument.presentationml.slide+xml"/>
  <Override PartName="/ppt/slides/slide5425.xml" ContentType="application/vnd.openxmlformats-officedocument.presentationml.slide+xml"/>
  <Override PartName="/ppt/slides/slide5426.xml" ContentType="application/vnd.openxmlformats-officedocument.presentationml.slide+xml"/>
  <Override PartName="/ppt/slides/slide5427.xml" ContentType="application/vnd.openxmlformats-officedocument.presentationml.slide+xml"/>
  <Override PartName="/ppt/slides/slide5428.xml" ContentType="application/vnd.openxmlformats-officedocument.presentationml.slide+xml"/>
  <Override PartName="/ppt/slides/slide5429.xml" ContentType="application/vnd.openxmlformats-officedocument.presentationml.slide+xml"/>
  <Override PartName="/ppt/slides/slide543.xml" ContentType="application/vnd.openxmlformats-officedocument.presentationml.slide+xml"/>
  <Override PartName="/ppt/slides/slide5430.xml" ContentType="application/vnd.openxmlformats-officedocument.presentationml.slide+xml"/>
  <Override PartName="/ppt/slides/slide5431.xml" ContentType="application/vnd.openxmlformats-officedocument.presentationml.slide+xml"/>
  <Override PartName="/ppt/slides/slide5432.xml" ContentType="application/vnd.openxmlformats-officedocument.presentationml.slide+xml"/>
  <Override PartName="/ppt/slides/slide5433.xml" ContentType="application/vnd.openxmlformats-officedocument.presentationml.slide+xml"/>
  <Override PartName="/ppt/slides/slide5434.xml" ContentType="application/vnd.openxmlformats-officedocument.presentationml.slide+xml"/>
  <Override PartName="/ppt/slides/slide5435.xml" ContentType="application/vnd.openxmlformats-officedocument.presentationml.slide+xml"/>
  <Override PartName="/ppt/slides/slide5436.xml" ContentType="application/vnd.openxmlformats-officedocument.presentationml.slide+xml"/>
  <Override PartName="/ppt/slides/slide5437.xml" ContentType="application/vnd.openxmlformats-officedocument.presentationml.slide+xml"/>
  <Override PartName="/ppt/slides/slide5438.xml" ContentType="application/vnd.openxmlformats-officedocument.presentationml.slide+xml"/>
  <Override PartName="/ppt/slides/slide5439.xml" ContentType="application/vnd.openxmlformats-officedocument.presentationml.slide+xml"/>
  <Override PartName="/ppt/slides/slide544.xml" ContentType="application/vnd.openxmlformats-officedocument.presentationml.slide+xml"/>
  <Override PartName="/ppt/slides/slide5440.xml" ContentType="application/vnd.openxmlformats-officedocument.presentationml.slide+xml"/>
  <Override PartName="/ppt/slides/slide5441.xml" ContentType="application/vnd.openxmlformats-officedocument.presentationml.slide+xml"/>
  <Override PartName="/ppt/slides/slide5442.xml" ContentType="application/vnd.openxmlformats-officedocument.presentationml.slide+xml"/>
  <Override PartName="/ppt/slides/slide5443.xml" ContentType="application/vnd.openxmlformats-officedocument.presentationml.slide+xml"/>
  <Override PartName="/ppt/slides/slide5444.xml" ContentType="application/vnd.openxmlformats-officedocument.presentationml.slide+xml"/>
  <Override PartName="/ppt/slides/slide5445.xml" ContentType="application/vnd.openxmlformats-officedocument.presentationml.slide+xml"/>
  <Override PartName="/ppt/slides/slide5446.xml" ContentType="application/vnd.openxmlformats-officedocument.presentationml.slide+xml"/>
  <Override PartName="/ppt/slides/slide5447.xml" ContentType="application/vnd.openxmlformats-officedocument.presentationml.slide+xml"/>
  <Override PartName="/ppt/slides/slide5448.xml" ContentType="application/vnd.openxmlformats-officedocument.presentationml.slide+xml"/>
  <Override PartName="/ppt/slides/slide5449.xml" ContentType="application/vnd.openxmlformats-officedocument.presentationml.slide+xml"/>
  <Override PartName="/ppt/slides/slide545.xml" ContentType="application/vnd.openxmlformats-officedocument.presentationml.slide+xml"/>
  <Override PartName="/ppt/slides/slide5450.xml" ContentType="application/vnd.openxmlformats-officedocument.presentationml.slide+xml"/>
  <Override PartName="/ppt/slides/slide5451.xml" ContentType="application/vnd.openxmlformats-officedocument.presentationml.slide+xml"/>
  <Override PartName="/ppt/slides/slide5452.xml" ContentType="application/vnd.openxmlformats-officedocument.presentationml.slide+xml"/>
  <Override PartName="/ppt/slides/slide5453.xml" ContentType="application/vnd.openxmlformats-officedocument.presentationml.slide+xml"/>
  <Override PartName="/ppt/slides/slide5454.xml" ContentType="application/vnd.openxmlformats-officedocument.presentationml.slide+xml"/>
  <Override PartName="/ppt/slides/slide5455.xml" ContentType="application/vnd.openxmlformats-officedocument.presentationml.slide+xml"/>
  <Override PartName="/ppt/slides/slide5456.xml" ContentType="application/vnd.openxmlformats-officedocument.presentationml.slide+xml"/>
  <Override PartName="/ppt/slides/slide5457.xml" ContentType="application/vnd.openxmlformats-officedocument.presentationml.slide+xml"/>
  <Override PartName="/ppt/slides/slide5458.xml" ContentType="application/vnd.openxmlformats-officedocument.presentationml.slide+xml"/>
  <Override PartName="/ppt/slides/slide5459.xml" ContentType="application/vnd.openxmlformats-officedocument.presentationml.slide+xml"/>
  <Override PartName="/ppt/slides/slide546.xml" ContentType="application/vnd.openxmlformats-officedocument.presentationml.slide+xml"/>
  <Override PartName="/ppt/slides/slide5460.xml" ContentType="application/vnd.openxmlformats-officedocument.presentationml.slide+xml"/>
  <Override PartName="/ppt/slides/slide5461.xml" ContentType="application/vnd.openxmlformats-officedocument.presentationml.slide+xml"/>
  <Override PartName="/ppt/slides/slide5462.xml" ContentType="application/vnd.openxmlformats-officedocument.presentationml.slide+xml"/>
  <Override PartName="/ppt/slides/slide5463.xml" ContentType="application/vnd.openxmlformats-officedocument.presentationml.slide+xml"/>
  <Override PartName="/ppt/slides/slide5464.xml" ContentType="application/vnd.openxmlformats-officedocument.presentationml.slide+xml"/>
  <Override PartName="/ppt/slides/slide5465.xml" ContentType="application/vnd.openxmlformats-officedocument.presentationml.slide+xml"/>
  <Override PartName="/ppt/slides/slide5466.xml" ContentType="application/vnd.openxmlformats-officedocument.presentationml.slide+xml"/>
  <Override PartName="/ppt/slides/slide5467.xml" ContentType="application/vnd.openxmlformats-officedocument.presentationml.slide+xml"/>
  <Override PartName="/ppt/slides/slide5468.xml" ContentType="application/vnd.openxmlformats-officedocument.presentationml.slide+xml"/>
  <Override PartName="/ppt/slides/slide5469.xml" ContentType="application/vnd.openxmlformats-officedocument.presentationml.slide+xml"/>
  <Override PartName="/ppt/slides/slide547.xml" ContentType="application/vnd.openxmlformats-officedocument.presentationml.slide+xml"/>
  <Override PartName="/ppt/slides/slide5470.xml" ContentType="application/vnd.openxmlformats-officedocument.presentationml.slide+xml"/>
  <Override PartName="/ppt/slides/slide5471.xml" ContentType="application/vnd.openxmlformats-officedocument.presentationml.slide+xml"/>
  <Override PartName="/ppt/slides/slide5472.xml" ContentType="application/vnd.openxmlformats-officedocument.presentationml.slide+xml"/>
  <Override PartName="/ppt/slides/slide5473.xml" ContentType="application/vnd.openxmlformats-officedocument.presentationml.slide+xml"/>
  <Override PartName="/ppt/slides/slide5474.xml" ContentType="application/vnd.openxmlformats-officedocument.presentationml.slide+xml"/>
  <Override PartName="/ppt/slides/slide5475.xml" ContentType="application/vnd.openxmlformats-officedocument.presentationml.slide+xml"/>
  <Override PartName="/ppt/slides/slide5476.xml" ContentType="application/vnd.openxmlformats-officedocument.presentationml.slide+xml"/>
  <Override PartName="/ppt/slides/slide5477.xml" ContentType="application/vnd.openxmlformats-officedocument.presentationml.slide+xml"/>
  <Override PartName="/ppt/slides/slide5478.xml" ContentType="application/vnd.openxmlformats-officedocument.presentationml.slide+xml"/>
  <Override PartName="/ppt/slides/slide5479.xml" ContentType="application/vnd.openxmlformats-officedocument.presentationml.slide+xml"/>
  <Override PartName="/ppt/slides/slide548.xml" ContentType="application/vnd.openxmlformats-officedocument.presentationml.slide+xml"/>
  <Override PartName="/ppt/slides/slide5480.xml" ContentType="application/vnd.openxmlformats-officedocument.presentationml.slide+xml"/>
  <Override PartName="/ppt/slides/slide5481.xml" ContentType="application/vnd.openxmlformats-officedocument.presentationml.slide+xml"/>
  <Override PartName="/ppt/slides/slide5482.xml" ContentType="application/vnd.openxmlformats-officedocument.presentationml.slide+xml"/>
  <Override PartName="/ppt/slides/slide5483.xml" ContentType="application/vnd.openxmlformats-officedocument.presentationml.slide+xml"/>
  <Override PartName="/ppt/slides/slide5484.xml" ContentType="application/vnd.openxmlformats-officedocument.presentationml.slide+xml"/>
  <Override PartName="/ppt/slides/slide5485.xml" ContentType="application/vnd.openxmlformats-officedocument.presentationml.slide+xml"/>
  <Override PartName="/ppt/slides/slide5486.xml" ContentType="application/vnd.openxmlformats-officedocument.presentationml.slide+xml"/>
  <Override PartName="/ppt/slides/slide5487.xml" ContentType="application/vnd.openxmlformats-officedocument.presentationml.slide+xml"/>
  <Override PartName="/ppt/slides/slide5488.xml" ContentType="application/vnd.openxmlformats-officedocument.presentationml.slide+xml"/>
  <Override PartName="/ppt/slides/slide5489.xml" ContentType="application/vnd.openxmlformats-officedocument.presentationml.slide+xml"/>
  <Override PartName="/ppt/slides/slide549.xml" ContentType="application/vnd.openxmlformats-officedocument.presentationml.slide+xml"/>
  <Override PartName="/ppt/slides/slide5490.xml" ContentType="application/vnd.openxmlformats-officedocument.presentationml.slide+xml"/>
  <Override PartName="/ppt/slides/slide5491.xml" ContentType="application/vnd.openxmlformats-officedocument.presentationml.slide+xml"/>
  <Override PartName="/ppt/slides/slide5492.xml" ContentType="application/vnd.openxmlformats-officedocument.presentationml.slide+xml"/>
  <Override PartName="/ppt/slides/slide5493.xml" ContentType="application/vnd.openxmlformats-officedocument.presentationml.slide+xml"/>
  <Override PartName="/ppt/slides/slide5494.xml" ContentType="application/vnd.openxmlformats-officedocument.presentationml.slide+xml"/>
  <Override PartName="/ppt/slides/slide5495.xml" ContentType="application/vnd.openxmlformats-officedocument.presentationml.slide+xml"/>
  <Override PartName="/ppt/slides/slide5496.xml" ContentType="application/vnd.openxmlformats-officedocument.presentationml.slide+xml"/>
  <Override PartName="/ppt/slides/slide5497.xml" ContentType="application/vnd.openxmlformats-officedocument.presentationml.slide+xml"/>
  <Override PartName="/ppt/slides/slide5498.xml" ContentType="application/vnd.openxmlformats-officedocument.presentationml.slide+xml"/>
  <Override PartName="/ppt/slides/slide5499.xml" ContentType="application/vnd.openxmlformats-officedocument.presentationml.slide+xml"/>
  <Override PartName="/ppt/slides/slide55.xml" ContentType="application/vnd.openxmlformats-officedocument.presentationml.slide+xml"/>
  <Override PartName="/ppt/slides/slide550.xml" ContentType="application/vnd.openxmlformats-officedocument.presentationml.slide+xml"/>
  <Override PartName="/ppt/slides/slide5500.xml" ContentType="application/vnd.openxmlformats-officedocument.presentationml.slide+xml"/>
  <Override PartName="/ppt/slides/slide5501.xml" ContentType="application/vnd.openxmlformats-officedocument.presentationml.slide+xml"/>
  <Override PartName="/ppt/slides/slide5502.xml" ContentType="application/vnd.openxmlformats-officedocument.presentationml.slide+xml"/>
  <Override PartName="/ppt/slides/slide5503.xml" ContentType="application/vnd.openxmlformats-officedocument.presentationml.slide+xml"/>
  <Override PartName="/ppt/slides/slide5504.xml" ContentType="application/vnd.openxmlformats-officedocument.presentationml.slide+xml"/>
  <Override PartName="/ppt/slides/slide5505.xml" ContentType="application/vnd.openxmlformats-officedocument.presentationml.slide+xml"/>
  <Override PartName="/ppt/slides/slide5506.xml" ContentType="application/vnd.openxmlformats-officedocument.presentationml.slide+xml"/>
  <Override PartName="/ppt/slides/slide5507.xml" ContentType="application/vnd.openxmlformats-officedocument.presentationml.slide+xml"/>
  <Override PartName="/ppt/slides/slide5508.xml" ContentType="application/vnd.openxmlformats-officedocument.presentationml.slide+xml"/>
  <Override PartName="/ppt/slides/slide5509.xml" ContentType="application/vnd.openxmlformats-officedocument.presentationml.slide+xml"/>
  <Override PartName="/ppt/slides/slide551.xml" ContentType="application/vnd.openxmlformats-officedocument.presentationml.slide+xml"/>
  <Override PartName="/ppt/slides/slide5510.xml" ContentType="application/vnd.openxmlformats-officedocument.presentationml.slide+xml"/>
  <Override PartName="/ppt/slides/slide5511.xml" ContentType="application/vnd.openxmlformats-officedocument.presentationml.slide+xml"/>
  <Override PartName="/ppt/slides/slide5512.xml" ContentType="application/vnd.openxmlformats-officedocument.presentationml.slide+xml"/>
  <Override PartName="/ppt/slides/slide5513.xml" ContentType="application/vnd.openxmlformats-officedocument.presentationml.slide+xml"/>
  <Override PartName="/ppt/slides/slide5514.xml" ContentType="application/vnd.openxmlformats-officedocument.presentationml.slide+xml"/>
  <Override PartName="/ppt/slides/slide5515.xml" ContentType="application/vnd.openxmlformats-officedocument.presentationml.slide+xml"/>
  <Override PartName="/ppt/slides/slide5516.xml" ContentType="application/vnd.openxmlformats-officedocument.presentationml.slide+xml"/>
  <Override PartName="/ppt/slides/slide5517.xml" ContentType="application/vnd.openxmlformats-officedocument.presentationml.slide+xml"/>
  <Override PartName="/ppt/slides/slide5518.xml" ContentType="application/vnd.openxmlformats-officedocument.presentationml.slide+xml"/>
  <Override PartName="/ppt/slides/slide5519.xml" ContentType="application/vnd.openxmlformats-officedocument.presentationml.slide+xml"/>
  <Override PartName="/ppt/slides/slide552.xml" ContentType="application/vnd.openxmlformats-officedocument.presentationml.slide+xml"/>
  <Override PartName="/ppt/slides/slide5520.xml" ContentType="application/vnd.openxmlformats-officedocument.presentationml.slide+xml"/>
  <Override PartName="/ppt/slides/slide5521.xml" ContentType="application/vnd.openxmlformats-officedocument.presentationml.slide+xml"/>
  <Override PartName="/ppt/slides/slide5522.xml" ContentType="application/vnd.openxmlformats-officedocument.presentationml.slide+xml"/>
  <Override PartName="/ppt/slides/slide5523.xml" ContentType="application/vnd.openxmlformats-officedocument.presentationml.slide+xml"/>
  <Override PartName="/ppt/slides/slide5524.xml" ContentType="application/vnd.openxmlformats-officedocument.presentationml.slide+xml"/>
  <Override PartName="/ppt/slides/slide5525.xml" ContentType="application/vnd.openxmlformats-officedocument.presentationml.slide+xml"/>
  <Override PartName="/ppt/slides/slide5526.xml" ContentType="application/vnd.openxmlformats-officedocument.presentationml.slide+xml"/>
  <Override PartName="/ppt/slides/slide5527.xml" ContentType="application/vnd.openxmlformats-officedocument.presentationml.slide+xml"/>
  <Override PartName="/ppt/slides/slide5528.xml" ContentType="application/vnd.openxmlformats-officedocument.presentationml.slide+xml"/>
  <Override PartName="/ppt/slides/slide5529.xml" ContentType="application/vnd.openxmlformats-officedocument.presentationml.slide+xml"/>
  <Override PartName="/ppt/slides/slide553.xml" ContentType="application/vnd.openxmlformats-officedocument.presentationml.slide+xml"/>
  <Override PartName="/ppt/slides/slide5530.xml" ContentType="application/vnd.openxmlformats-officedocument.presentationml.slide+xml"/>
  <Override PartName="/ppt/slides/slide5531.xml" ContentType="application/vnd.openxmlformats-officedocument.presentationml.slide+xml"/>
  <Override PartName="/ppt/slides/slide5532.xml" ContentType="application/vnd.openxmlformats-officedocument.presentationml.slide+xml"/>
  <Override PartName="/ppt/slides/slide5533.xml" ContentType="application/vnd.openxmlformats-officedocument.presentationml.slide+xml"/>
  <Override PartName="/ppt/slides/slide5534.xml" ContentType="application/vnd.openxmlformats-officedocument.presentationml.slide+xml"/>
  <Override PartName="/ppt/slides/slide5535.xml" ContentType="application/vnd.openxmlformats-officedocument.presentationml.slide+xml"/>
  <Override PartName="/ppt/slides/slide5536.xml" ContentType="application/vnd.openxmlformats-officedocument.presentationml.slide+xml"/>
  <Override PartName="/ppt/slides/slide5537.xml" ContentType="application/vnd.openxmlformats-officedocument.presentationml.slide+xml"/>
  <Override PartName="/ppt/slides/slide5538.xml" ContentType="application/vnd.openxmlformats-officedocument.presentationml.slide+xml"/>
  <Override PartName="/ppt/slides/slide5539.xml" ContentType="application/vnd.openxmlformats-officedocument.presentationml.slide+xml"/>
  <Override PartName="/ppt/slides/slide554.xml" ContentType="application/vnd.openxmlformats-officedocument.presentationml.slide+xml"/>
  <Override PartName="/ppt/slides/slide5540.xml" ContentType="application/vnd.openxmlformats-officedocument.presentationml.slide+xml"/>
  <Override PartName="/ppt/slides/slide5541.xml" ContentType="application/vnd.openxmlformats-officedocument.presentationml.slide+xml"/>
  <Override PartName="/ppt/slides/slide5542.xml" ContentType="application/vnd.openxmlformats-officedocument.presentationml.slide+xml"/>
  <Override PartName="/ppt/slides/slide5543.xml" ContentType="application/vnd.openxmlformats-officedocument.presentationml.slide+xml"/>
  <Override PartName="/ppt/slides/slide5544.xml" ContentType="application/vnd.openxmlformats-officedocument.presentationml.slide+xml"/>
  <Override PartName="/ppt/slides/slide5545.xml" ContentType="application/vnd.openxmlformats-officedocument.presentationml.slide+xml"/>
  <Override PartName="/ppt/slides/slide5546.xml" ContentType="application/vnd.openxmlformats-officedocument.presentationml.slide+xml"/>
  <Override PartName="/ppt/slides/slide5547.xml" ContentType="application/vnd.openxmlformats-officedocument.presentationml.slide+xml"/>
  <Override PartName="/ppt/slides/slide5548.xml" ContentType="application/vnd.openxmlformats-officedocument.presentationml.slide+xml"/>
  <Override PartName="/ppt/slides/slide5549.xml" ContentType="application/vnd.openxmlformats-officedocument.presentationml.slide+xml"/>
  <Override PartName="/ppt/slides/slide555.xml" ContentType="application/vnd.openxmlformats-officedocument.presentationml.slide+xml"/>
  <Override PartName="/ppt/slides/slide5550.xml" ContentType="application/vnd.openxmlformats-officedocument.presentationml.slide+xml"/>
  <Override PartName="/ppt/slides/slide5551.xml" ContentType="application/vnd.openxmlformats-officedocument.presentationml.slide+xml"/>
  <Override PartName="/ppt/slides/slide5552.xml" ContentType="application/vnd.openxmlformats-officedocument.presentationml.slide+xml"/>
  <Override PartName="/ppt/slides/slide5553.xml" ContentType="application/vnd.openxmlformats-officedocument.presentationml.slide+xml"/>
  <Override PartName="/ppt/slides/slide5554.xml" ContentType="application/vnd.openxmlformats-officedocument.presentationml.slide+xml"/>
  <Override PartName="/ppt/slides/slide5555.xml" ContentType="application/vnd.openxmlformats-officedocument.presentationml.slide+xml"/>
  <Override PartName="/ppt/slides/slide5556.xml" ContentType="application/vnd.openxmlformats-officedocument.presentationml.slide+xml"/>
  <Override PartName="/ppt/slides/slide5557.xml" ContentType="application/vnd.openxmlformats-officedocument.presentationml.slide+xml"/>
  <Override PartName="/ppt/slides/slide5558.xml" ContentType="application/vnd.openxmlformats-officedocument.presentationml.slide+xml"/>
  <Override PartName="/ppt/slides/slide5559.xml" ContentType="application/vnd.openxmlformats-officedocument.presentationml.slide+xml"/>
  <Override PartName="/ppt/slides/slide556.xml" ContentType="application/vnd.openxmlformats-officedocument.presentationml.slide+xml"/>
  <Override PartName="/ppt/slides/slide5560.xml" ContentType="application/vnd.openxmlformats-officedocument.presentationml.slide+xml"/>
  <Override PartName="/ppt/slides/slide5561.xml" ContentType="application/vnd.openxmlformats-officedocument.presentationml.slide+xml"/>
  <Override PartName="/ppt/slides/slide5562.xml" ContentType="application/vnd.openxmlformats-officedocument.presentationml.slide+xml"/>
  <Override PartName="/ppt/slides/slide5563.xml" ContentType="application/vnd.openxmlformats-officedocument.presentationml.slide+xml"/>
  <Override PartName="/ppt/slides/slide5564.xml" ContentType="application/vnd.openxmlformats-officedocument.presentationml.slide+xml"/>
  <Override PartName="/ppt/slides/slide5565.xml" ContentType="application/vnd.openxmlformats-officedocument.presentationml.slide+xml"/>
  <Override PartName="/ppt/slides/slide5566.xml" ContentType="application/vnd.openxmlformats-officedocument.presentationml.slide+xml"/>
  <Override PartName="/ppt/slides/slide5567.xml" ContentType="application/vnd.openxmlformats-officedocument.presentationml.slide+xml"/>
  <Override PartName="/ppt/slides/slide5568.xml" ContentType="application/vnd.openxmlformats-officedocument.presentationml.slide+xml"/>
  <Override PartName="/ppt/slides/slide5569.xml" ContentType="application/vnd.openxmlformats-officedocument.presentationml.slide+xml"/>
  <Override PartName="/ppt/slides/slide557.xml" ContentType="application/vnd.openxmlformats-officedocument.presentationml.slide+xml"/>
  <Override PartName="/ppt/slides/slide5570.xml" ContentType="application/vnd.openxmlformats-officedocument.presentationml.slide+xml"/>
  <Override PartName="/ppt/slides/slide5571.xml" ContentType="application/vnd.openxmlformats-officedocument.presentationml.slide+xml"/>
  <Override PartName="/ppt/slides/slide5572.xml" ContentType="application/vnd.openxmlformats-officedocument.presentationml.slide+xml"/>
  <Override PartName="/ppt/slides/slide5573.xml" ContentType="application/vnd.openxmlformats-officedocument.presentationml.slide+xml"/>
  <Override PartName="/ppt/slides/slide5574.xml" ContentType="application/vnd.openxmlformats-officedocument.presentationml.slide+xml"/>
  <Override PartName="/ppt/slides/slide5575.xml" ContentType="application/vnd.openxmlformats-officedocument.presentationml.slide+xml"/>
  <Override PartName="/ppt/slides/slide5576.xml" ContentType="application/vnd.openxmlformats-officedocument.presentationml.slide+xml"/>
  <Override PartName="/ppt/slides/slide5577.xml" ContentType="application/vnd.openxmlformats-officedocument.presentationml.slide+xml"/>
  <Override PartName="/ppt/slides/slide5578.xml" ContentType="application/vnd.openxmlformats-officedocument.presentationml.slide+xml"/>
  <Override PartName="/ppt/slides/slide5579.xml" ContentType="application/vnd.openxmlformats-officedocument.presentationml.slide+xml"/>
  <Override PartName="/ppt/slides/slide558.xml" ContentType="application/vnd.openxmlformats-officedocument.presentationml.slide+xml"/>
  <Override PartName="/ppt/slides/slide5580.xml" ContentType="application/vnd.openxmlformats-officedocument.presentationml.slide+xml"/>
  <Override PartName="/ppt/slides/slide5581.xml" ContentType="application/vnd.openxmlformats-officedocument.presentationml.slide+xml"/>
  <Override PartName="/ppt/slides/slide5582.xml" ContentType="application/vnd.openxmlformats-officedocument.presentationml.slide+xml"/>
  <Override PartName="/ppt/slides/slide5583.xml" ContentType="application/vnd.openxmlformats-officedocument.presentationml.slide+xml"/>
  <Override PartName="/ppt/slides/slide5584.xml" ContentType="application/vnd.openxmlformats-officedocument.presentationml.slide+xml"/>
  <Override PartName="/ppt/slides/slide5585.xml" ContentType="application/vnd.openxmlformats-officedocument.presentationml.slide+xml"/>
  <Override PartName="/ppt/slides/slide5586.xml" ContentType="application/vnd.openxmlformats-officedocument.presentationml.slide+xml"/>
  <Override PartName="/ppt/slides/slide5587.xml" ContentType="application/vnd.openxmlformats-officedocument.presentationml.slide+xml"/>
  <Override PartName="/ppt/slides/slide5588.xml" ContentType="application/vnd.openxmlformats-officedocument.presentationml.slide+xml"/>
  <Override PartName="/ppt/slides/slide5589.xml" ContentType="application/vnd.openxmlformats-officedocument.presentationml.slide+xml"/>
  <Override PartName="/ppt/slides/slide559.xml" ContentType="application/vnd.openxmlformats-officedocument.presentationml.slide+xml"/>
  <Override PartName="/ppt/slides/slide5590.xml" ContentType="application/vnd.openxmlformats-officedocument.presentationml.slide+xml"/>
  <Override PartName="/ppt/slides/slide5591.xml" ContentType="application/vnd.openxmlformats-officedocument.presentationml.slide+xml"/>
  <Override PartName="/ppt/slides/slide5592.xml" ContentType="application/vnd.openxmlformats-officedocument.presentationml.slide+xml"/>
  <Override PartName="/ppt/slides/slide5593.xml" ContentType="application/vnd.openxmlformats-officedocument.presentationml.slide+xml"/>
  <Override PartName="/ppt/slides/slide5594.xml" ContentType="application/vnd.openxmlformats-officedocument.presentationml.slide+xml"/>
  <Override PartName="/ppt/slides/slide5595.xml" ContentType="application/vnd.openxmlformats-officedocument.presentationml.slide+xml"/>
  <Override PartName="/ppt/slides/slide5596.xml" ContentType="application/vnd.openxmlformats-officedocument.presentationml.slide+xml"/>
  <Override PartName="/ppt/slides/slide5597.xml" ContentType="application/vnd.openxmlformats-officedocument.presentationml.slide+xml"/>
  <Override PartName="/ppt/slides/slide5598.xml" ContentType="application/vnd.openxmlformats-officedocument.presentationml.slide+xml"/>
  <Override PartName="/ppt/slides/slide5599.xml" ContentType="application/vnd.openxmlformats-officedocument.presentationml.slide+xml"/>
  <Override PartName="/ppt/slides/slide56.xml" ContentType="application/vnd.openxmlformats-officedocument.presentationml.slide+xml"/>
  <Override PartName="/ppt/slides/slide560.xml" ContentType="application/vnd.openxmlformats-officedocument.presentationml.slide+xml"/>
  <Override PartName="/ppt/slides/slide5600.xml" ContentType="application/vnd.openxmlformats-officedocument.presentationml.slide+xml"/>
  <Override PartName="/ppt/slides/slide5601.xml" ContentType="application/vnd.openxmlformats-officedocument.presentationml.slide+xml"/>
  <Override PartName="/ppt/slides/slide5602.xml" ContentType="application/vnd.openxmlformats-officedocument.presentationml.slide+xml"/>
  <Override PartName="/ppt/slides/slide5603.xml" ContentType="application/vnd.openxmlformats-officedocument.presentationml.slide+xml"/>
  <Override PartName="/ppt/slides/slide5604.xml" ContentType="application/vnd.openxmlformats-officedocument.presentationml.slide+xml"/>
  <Override PartName="/ppt/slides/slide5605.xml" ContentType="application/vnd.openxmlformats-officedocument.presentationml.slide+xml"/>
  <Override PartName="/ppt/slides/slide5606.xml" ContentType="application/vnd.openxmlformats-officedocument.presentationml.slide+xml"/>
  <Override PartName="/ppt/slides/slide5607.xml" ContentType="application/vnd.openxmlformats-officedocument.presentationml.slide+xml"/>
  <Override PartName="/ppt/slides/slide5608.xml" ContentType="application/vnd.openxmlformats-officedocument.presentationml.slide+xml"/>
  <Override PartName="/ppt/slides/slide5609.xml" ContentType="application/vnd.openxmlformats-officedocument.presentationml.slide+xml"/>
  <Override PartName="/ppt/slides/slide561.xml" ContentType="application/vnd.openxmlformats-officedocument.presentationml.slide+xml"/>
  <Override PartName="/ppt/slides/slide5610.xml" ContentType="application/vnd.openxmlformats-officedocument.presentationml.slide+xml"/>
  <Override PartName="/ppt/slides/slide5611.xml" ContentType="application/vnd.openxmlformats-officedocument.presentationml.slide+xml"/>
  <Override PartName="/ppt/slides/slide5612.xml" ContentType="application/vnd.openxmlformats-officedocument.presentationml.slide+xml"/>
  <Override PartName="/ppt/slides/slide5613.xml" ContentType="application/vnd.openxmlformats-officedocument.presentationml.slide+xml"/>
  <Override PartName="/ppt/slides/slide5614.xml" ContentType="application/vnd.openxmlformats-officedocument.presentationml.slide+xml"/>
  <Override PartName="/ppt/slides/slide5615.xml" ContentType="application/vnd.openxmlformats-officedocument.presentationml.slide+xml"/>
  <Override PartName="/ppt/slides/slide5616.xml" ContentType="application/vnd.openxmlformats-officedocument.presentationml.slide+xml"/>
  <Override PartName="/ppt/slides/slide5617.xml" ContentType="application/vnd.openxmlformats-officedocument.presentationml.slide+xml"/>
  <Override PartName="/ppt/slides/slide5618.xml" ContentType="application/vnd.openxmlformats-officedocument.presentationml.slide+xml"/>
  <Override PartName="/ppt/slides/slide5619.xml" ContentType="application/vnd.openxmlformats-officedocument.presentationml.slide+xml"/>
  <Override PartName="/ppt/slides/slide562.xml" ContentType="application/vnd.openxmlformats-officedocument.presentationml.slide+xml"/>
  <Override PartName="/ppt/slides/slide5620.xml" ContentType="application/vnd.openxmlformats-officedocument.presentationml.slide+xml"/>
  <Override PartName="/ppt/slides/slide5621.xml" ContentType="application/vnd.openxmlformats-officedocument.presentationml.slide+xml"/>
  <Override PartName="/ppt/slides/slide5622.xml" ContentType="application/vnd.openxmlformats-officedocument.presentationml.slide+xml"/>
  <Override PartName="/ppt/slides/slide5623.xml" ContentType="application/vnd.openxmlformats-officedocument.presentationml.slide+xml"/>
  <Override PartName="/ppt/slides/slide5624.xml" ContentType="application/vnd.openxmlformats-officedocument.presentationml.slide+xml"/>
  <Override PartName="/ppt/slides/slide5625.xml" ContentType="application/vnd.openxmlformats-officedocument.presentationml.slide+xml"/>
  <Override PartName="/ppt/slides/slide5626.xml" ContentType="application/vnd.openxmlformats-officedocument.presentationml.slide+xml"/>
  <Override PartName="/ppt/slides/slide5627.xml" ContentType="application/vnd.openxmlformats-officedocument.presentationml.slide+xml"/>
  <Override PartName="/ppt/slides/slide5628.xml" ContentType="application/vnd.openxmlformats-officedocument.presentationml.slide+xml"/>
  <Override PartName="/ppt/slides/slide5629.xml" ContentType="application/vnd.openxmlformats-officedocument.presentationml.slide+xml"/>
  <Override PartName="/ppt/slides/slide563.xml" ContentType="application/vnd.openxmlformats-officedocument.presentationml.slide+xml"/>
  <Override PartName="/ppt/slides/slide5630.xml" ContentType="application/vnd.openxmlformats-officedocument.presentationml.slide+xml"/>
  <Override PartName="/ppt/slides/slide5631.xml" ContentType="application/vnd.openxmlformats-officedocument.presentationml.slide+xml"/>
  <Override PartName="/ppt/slides/slide5632.xml" ContentType="application/vnd.openxmlformats-officedocument.presentationml.slide+xml"/>
  <Override PartName="/ppt/slides/slide5633.xml" ContentType="application/vnd.openxmlformats-officedocument.presentationml.slide+xml"/>
  <Override PartName="/ppt/slides/slide5634.xml" ContentType="application/vnd.openxmlformats-officedocument.presentationml.slide+xml"/>
  <Override PartName="/ppt/slides/slide5635.xml" ContentType="application/vnd.openxmlformats-officedocument.presentationml.slide+xml"/>
  <Override PartName="/ppt/slides/slide5636.xml" ContentType="application/vnd.openxmlformats-officedocument.presentationml.slide+xml"/>
  <Override PartName="/ppt/slides/slide5637.xml" ContentType="application/vnd.openxmlformats-officedocument.presentationml.slide+xml"/>
  <Override PartName="/ppt/slides/slide5638.xml" ContentType="application/vnd.openxmlformats-officedocument.presentationml.slide+xml"/>
  <Override PartName="/ppt/slides/slide5639.xml" ContentType="application/vnd.openxmlformats-officedocument.presentationml.slide+xml"/>
  <Override PartName="/ppt/slides/slide564.xml" ContentType="application/vnd.openxmlformats-officedocument.presentationml.slide+xml"/>
  <Override PartName="/ppt/slides/slide5640.xml" ContentType="application/vnd.openxmlformats-officedocument.presentationml.slide+xml"/>
  <Override PartName="/ppt/slides/slide5641.xml" ContentType="application/vnd.openxmlformats-officedocument.presentationml.slide+xml"/>
  <Override PartName="/ppt/slides/slide5642.xml" ContentType="application/vnd.openxmlformats-officedocument.presentationml.slide+xml"/>
  <Override PartName="/ppt/slides/slide5643.xml" ContentType="application/vnd.openxmlformats-officedocument.presentationml.slide+xml"/>
  <Override PartName="/ppt/slides/slide5644.xml" ContentType="application/vnd.openxmlformats-officedocument.presentationml.slide+xml"/>
  <Override PartName="/ppt/slides/slide5645.xml" ContentType="application/vnd.openxmlformats-officedocument.presentationml.slide+xml"/>
  <Override PartName="/ppt/slides/slide5646.xml" ContentType="application/vnd.openxmlformats-officedocument.presentationml.slide+xml"/>
  <Override PartName="/ppt/slides/slide5647.xml" ContentType="application/vnd.openxmlformats-officedocument.presentationml.slide+xml"/>
  <Override PartName="/ppt/slides/slide5648.xml" ContentType="application/vnd.openxmlformats-officedocument.presentationml.slide+xml"/>
  <Override PartName="/ppt/slides/slide5649.xml" ContentType="application/vnd.openxmlformats-officedocument.presentationml.slide+xml"/>
  <Override PartName="/ppt/slides/slide565.xml" ContentType="application/vnd.openxmlformats-officedocument.presentationml.slide+xml"/>
  <Override PartName="/ppt/slides/slide5650.xml" ContentType="application/vnd.openxmlformats-officedocument.presentationml.slide+xml"/>
  <Override PartName="/ppt/slides/slide5651.xml" ContentType="application/vnd.openxmlformats-officedocument.presentationml.slide+xml"/>
  <Override PartName="/ppt/slides/slide5652.xml" ContentType="application/vnd.openxmlformats-officedocument.presentationml.slide+xml"/>
  <Override PartName="/ppt/slides/slide5653.xml" ContentType="application/vnd.openxmlformats-officedocument.presentationml.slide+xml"/>
  <Override PartName="/ppt/slides/slide5654.xml" ContentType="application/vnd.openxmlformats-officedocument.presentationml.slide+xml"/>
  <Override PartName="/ppt/slides/slide5655.xml" ContentType="application/vnd.openxmlformats-officedocument.presentationml.slide+xml"/>
  <Override PartName="/ppt/slides/slide5656.xml" ContentType="application/vnd.openxmlformats-officedocument.presentationml.slide+xml"/>
  <Override PartName="/ppt/slides/slide5657.xml" ContentType="application/vnd.openxmlformats-officedocument.presentationml.slide+xml"/>
  <Override PartName="/ppt/slides/slide5658.xml" ContentType="application/vnd.openxmlformats-officedocument.presentationml.slide+xml"/>
  <Override PartName="/ppt/slides/slide5659.xml" ContentType="application/vnd.openxmlformats-officedocument.presentationml.slide+xml"/>
  <Override PartName="/ppt/slides/slide566.xml" ContentType="application/vnd.openxmlformats-officedocument.presentationml.slide+xml"/>
  <Override PartName="/ppt/slides/slide5660.xml" ContentType="application/vnd.openxmlformats-officedocument.presentationml.slide+xml"/>
  <Override PartName="/ppt/slides/slide5661.xml" ContentType="application/vnd.openxmlformats-officedocument.presentationml.slide+xml"/>
  <Override PartName="/ppt/slides/slide5662.xml" ContentType="application/vnd.openxmlformats-officedocument.presentationml.slide+xml"/>
  <Override PartName="/ppt/slides/slide5663.xml" ContentType="application/vnd.openxmlformats-officedocument.presentationml.slide+xml"/>
  <Override PartName="/ppt/slides/slide5664.xml" ContentType="application/vnd.openxmlformats-officedocument.presentationml.slide+xml"/>
  <Override PartName="/ppt/slides/slide5665.xml" ContentType="application/vnd.openxmlformats-officedocument.presentationml.slide+xml"/>
  <Override PartName="/ppt/slides/slide5666.xml" ContentType="application/vnd.openxmlformats-officedocument.presentationml.slide+xml"/>
  <Override PartName="/ppt/slides/slide5667.xml" ContentType="application/vnd.openxmlformats-officedocument.presentationml.slide+xml"/>
  <Override PartName="/ppt/slides/slide5668.xml" ContentType="application/vnd.openxmlformats-officedocument.presentationml.slide+xml"/>
  <Override PartName="/ppt/slides/slide5669.xml" ContentType="application/vnd.openxmlformats-officedocument.presentationml.slide+xml"/>
  <Override PartName="/ppt/slides/slide567.xml" ContentType="application/vnd.openxmlformats-officedocument.presentationml.slide+xml"/>
  <Override PartName="/ppt/slides/slide5670.xml" ContentType="application/vnd.openxmlformats-officedocument.presentationml.slide+xml"/>
  <Override PartName="/ppt/slides/slide5671.xml" ContentType="application/vnd.openxmlformats-officedocument.presentationml.slide+xml"/>
  <Override PartName="/ppt/slides/slide5672.xml" ContentType="application/vnd.openxmlformats-officedocument.presentationml.slide+xml"/>
  <Override PartName="/ppt/slides/slide5673.xml" ContentType="application/vnd.openxmlformats-officedocument.presentationml.slide+xml"/>
  <Override PartName="/ppt/slides/slide5674.xml" ContentType="application/vnd.openxmlformats-officedocument.presentationml.slide+xml"/>
  <Override PartName="/ppt/slides/slide5675.xml" ContentType="application/vnd.openxmlformats-officedocument.presentationml.slide+xml"/>
  <Override PartName="/ppt/slides/slide5676.xml" ContentType="application/vnd.openxmlformats-officedocument.presentationml.slide+xml"/>
  <Override PartName="/ppt/slides/slide5677.xml" ContentType="application/vnd.openxmlformats-officedocument.presentationml.slide+xml"/>
  <Override PartName="/ppt/slides/slide5678.xml" ContentType="application/vnd.openxmlformats-officedocument.presentationml.slide+xml"/>
  <Override PartName="/ppt/slides/slide5679.xml" ContentType="application/vnd.openxmlformats-officedocument.presentationml.slide+xml"/>
  <Override PartName="/ppt/slides/slide568.xml" ContentType="application/vnd.openxmlformats-officedocument.presentationml.slide+xml"/>
  <Override PartName="/ppt/slides/slide5680.xml" ContentType="application/vnd.openxmlformats-officedocument.presentationml.slide+xml"/>
  <Override PartName="/ppt/slides/slide5681.xml" ContentType="application/vnd.openxmlformats-officedocument.presentationml.slide+xml"/>
  <Override PartName="/ppt/slides/slide5682.xml" ContentType="application/vnd.openxmlformats-officedocument.presentationml.slide+xml"/>
  <Override PartName="/ppt/slides/slide5683.xml" ContentType="application/vnd.openxmlformats-officedocument.presentationml.slide+xml"/>
  <Override PartName="/ppt/slides/slide5684.xml" ContentType="application/vnd.openxmlformats-officedocument.presentationml.slide+xml"/>
  <Override PartName="/ppt/slides/slide5685.xml" ContentType="application/vnd.openxmlformats-officedocument.presentationml.slide+xml"/>
  <Override PartName="/ppt/slides/slide5686.xml" ContentType="application/vnd.openxmlformats-officedocument.presentationml.slide+xml"/>
  <Override PartName="/ppt/slides/slide5687.xml" ContentType="application/vnd.openxmlformats-officedocument.presentationml.slide+xml"/>
  <Override PartName="/ppt/slides/slide5688.xml" ContentType="application/vnd.openxmlformats-officedocument.presentationml.slide+xml"/>
  <Override PartName="/ppt/slides/slide5689.xml" ContentType="application/vnd.openxmlformats-officedocument.presentationml.slide+xml"/>
  <Override PartName="/ppt/slides/slide569.xml" ContentType="application/vnd.openxmlformats-officedocument.presentationml.slide+xml"/>
  <Override PartName="/ppt/slides/slide5690.xml" ContentType="application/vnd.openxmlformats-officedocument.presentationml.slide+xml"/>
  <Override PartName="/ppt/slides/slide5691.xml" ContentType="application/vnd.openxmlformats-officedocument.presentationml.slide+xml"/>
  <Override PartName="/ppt/slides/slide5692.xml" ContentType="application/vnd.openxmlformats-officedocument.presentationml.slide+xml"/>
  <Override PartName="/ppt/slides/slide5693.xml" ContentType="application/vnd.openxmlformats-officedocument.presentationml.slide+xml"/>
  <Override PartName="/ppt/slides/slide5694.xml" ContentType="application/vnd.openxmlformats-officedocument.presentationml.slide+xml"/>
  <Override PartName="/ppt/slides/slide5695.xml" ContentType="application/vnd.openxmlformats-officedocument.presentationml.slide+xml"/>
  <Override PartName="/ppt/slides/slide5696.xml" ContentType="application/vnd.openxmlformats-officedocument.presentationml.slide+xml"/>
  <Override PartName="/ppt/slides/slide5697.xml" ContentType="application/vnd.openxmlformats-officedocument.presentationml.slide+xml"/>
  <Override PartName="/ppt/slides/slide5698.xml" ContentType="application/vnd.openxmlformats-officedocument.presentationml.slide+xml"/>
  <Override PartName="/ppt/slides/slide5699.xml" ContentType="application/vnd.openxmlformats-officedocument.presentationml.slide+xml"/>
  <Override PartName="/ppt/slides/slide57.xml" ContentType="application/vnd.openxmlformats-officedocument.presentationml.slide+xml"/>
  <Override PartName="/ppt/slides/slide570.xml" ContentType="application/vnd.openxmlformats-officedocument.presentationml.slide+xml"/>
  <Override PartName="/ppt/slides/slide5700.xml" ContentType="application/vnd.openxmlformats-officedocument.presentationml.slide+xml"/>
  <Override PartName="/ppt/slides/slide5701.xml" ContentType="application/vnd.openxmlformats-officedocument.presentationml.slide+xml"/>
  <Override PartName="/ppt/slides/slide5702.xml" ContentType="application/vnd.openxmlformats-officedocument.presentationml.slide+xml"/>
  <Override PartName="/ppt/slides/slide5703.xml" ContentType="application/vnd.openxmlformats-officedocument.presentationml.slide+xml"/>
  <Override PartName="/ppt/slides/slide5704.xml" ContentType="application/vnd.openxmlformats-officedocument.presentationml.slide+xml"/>
  <Override PartName="/ppt/slides/slide5705.xml" ContentType="application/vnd.openxmlformats-officedocument.presentationml.slide+xml"/>
  <Override PartName="/ppt/slides/slide5706.xml" ContentType="application/vnd.openxmlformats-officedocument.presentationml.slide+xml"/>
  <Override PartName="/ppt/slides/slide5707.xml" ContentType="application/vnd.openxmlformats-officedocument.presentationml.slide+xml"/>
  <Override PartName="/ppt/slides/slide5708.xml" ContentType="application/vnd.openxmlformats-officedocument.presentationml.slide+xml"/>
  <Override PartName="/ppt/slides/slide5709.xml" ContentType="application/vnd.openxmlformats-officedocument.presentationml.slide+xml"/>
  <Override PartName="/ppt/slides/slide571.xml" ContentType="application/vnd.openxmlformats-officedocument.presentationml.slide+xml"/>
  <Override PartName="/ppt/slides/slide5710.xml" ContentType="application/vnd.openxmlformats-officedocument.presentationml.slide+xml"/>
  <Override PartName="/ppt/slides/slide5711.xml" ContentType="application/vnd.openxmlformats-officedocument.presentationml.slide+xml"/>
  <Override PartName="/ppt/slides/slide5712.xml" ContentType="application/vnd.openxmlformats-officedocument.presentationml.slide+xml"/>
  <Override PartName="/ppt/slides/slide5713.xml" ContentType="application/vnd.openxmlformats-officedocument.presentationml.slide+xml"/>
  <Override PartName="/ppt/slides/slide5714.xml" ContentType="application/vnd.openxmlformats-officedocument.presentationml.slide+xml"/>
  <Override PartName="/ppt/slides/slide5715.xml" ContentType="application/vnd.openxmlformats-officedocument.presentationml.slide+xml"/>
  <Override PartName="/ppt/slides/slide5716.xml" ContentType="application/vnd.openxmlformats-officedocument.presentationml.slide+xml"/>
  <Override PartName="/ppt/slides/slide5717.xml" ContentType="application/vnd.openxmlformats-officedocument.presentationml.slide+xml"/>
  <Override PartName="/ppt/slides/slide5718.xml" ContentType="application/vnd.openxmlformats-officedocument.presentationml.slide+xml"/>
  <Override PartName="/ppt/slides/slide5719.xml" ContentType="application/vnd.openxmlformats-officedocument.presentationml.slide+xml"/>
  <Override PartName="/ppt/slides/slide572.xml" ContentType="application/vnd.openxmlformats-officedocument.presentationml.slide+xml"/>
  <Override PartName="/ppt/slides/slide5720.xml" ContentType="application/vnd.openxmlformats-officedocument.presentationml.slide+xml"/>
  <Override PartName="/ppt/slides/slide5721.xml" ContentType="application/vnd.openxmlformats-officedocument.presentationml.slide+xml"/>
  <Override PartName="/ppt/slides/slide5722.xml" ContentType="application/vnd.openxmlformats-officedocument.presentationml.slide+xml"/>
  <Override PartName="/ppt/slides/slide5723.xml" ContentType="application/vnd.openxmlformats-officedocument.presentationml.slide+xml"/>
  <Override PartName="/ppt/slides/slide5724.xml" ContentType="application/vnd.openxmlformats-officedocument.presentationml.slide+xml"/>
  <Override PartName="/ppt/slides/slide5725.xml" ContentType="application/vnd.openxmlformats-officedocument.presentationml.slide+xml"/>
  <Override PartName="/ppt/slides/slide5726.xml" ContentType="application/vnd.openxmlformats-officedocument.presentationml.slide+xml"/>
  <Override PartName="/ppt/slides/slide5727.xml" ContentType="application/vnd.openxmlformats-officedocument.presentationml.slide+xml"/>
  <Override PartName="/ppt/slides/slide5728.xml" ContentType="application/vnd.openxmlformats-officedocument.presentationml.slide+xml"/>
  <Override PartName="/ppt/slides/slide5729.xml" ContentType="application/vnd.openxmlformats-officedocument.presentationml.slide+xml"/>
  <Override PartName="/ppt/slides/slide573.xml" ContentType="application/vnd.openxmlformats-officedocument.presentationml.slide+xml"/>
  <Override PartName="/ppt/slides/slide5730.xml" ContentType="application/vnd.openxmlformats-officedocument.presentationml.slide+xml"/>
  <Override PartName="/ppt/slides/slide5731.xml" ContentType="application/vnd.openxmlformats-officedocument.presentationml.slide+xml"/>
  <Override PartName="/ppt/slides/slide5732.xml" ContentType="application/vnd.openxmlformats-officedocument.presentationml.slide+xml"/>
  <Override PartName="/ppt/slides/slide5733.xml" ContentType="application/vnd.openxmlformats-officedocument.presentationml.slide+xml"/>
  <Override PartName="/ppt/slides/slide5734.xml" ContentType="application/vnd.openxmlformats-officedocument.presentationml.slide+xml"/>
  <Override PartName="/ppt/slides/slide5735.xml" ContentType="application/vnd.openxmlformats-officedocument.presentationml.slide+xml"/>
  <Override PartName="/ppt/slides/slide5736.xml" ContentType="application/vnd.openxmlformats-officedocument.presentationml.slide+xml"/>
  <Override PartName="/ppt/slides/slide5737.xml" ContentType="application/vnd.openxmlformats-officedocument.presentationml.slide+xml"/>
  <Override PartName="/ppt/slides/slide5738.xml" ContentType="application/vnd.openxmlformats-officedocument.presentationml.slide+xml"/>
  <Override PartName="/ppt/slides/slide5739.xml" ContentType="application/vnd.openxmlformats-officedocument.presentationml.slide+xml"/>
  <Override PartName="/ppt/slides/slide574.xml" ContentType="application/vnd.openxmlformats-officedocument.presentationml.slide+xml"/>
  <Override PartName="/ppt/slides/slide5740.xml" ContentType="application/vnd.openxmlformats-officedocument.presentationml.slide+xml"/>
  <Override PartName="/ppt/slides/slide5741.xml" ContentType="application/vnd.openxmlformats-officedocument.presentationml.slide+xml"/>
  <Override PartName="/ppt/slides/slide5742.xml" ContentType="application/vnd.openxmlformats-officedocument.presentationml.slide+xml"/>
  <Override PartName="/ppt/slides/slide5743.xml" ContentType="application/vnd.openxmlformats-officedocument.presentationml.slide+xml"/>
  <Override PartName="/ppt/slides/slide5744.xml" ContentType="application/vnd.openxmlformats-officedocument.presentationml.slide+xml"/>
  <Override PartName="/ppt/slides/slide5745.xml" ContentType="application/vnd.openxmlformats-officedocument.presentationml.slide+xml"/>
  <Override PartName="/ppt/slides/slide5746.xml" ContentType="application/vnd.openxmlformats-officedocument.presentationml.slide+xml"/>
  <Override PartName="/ppt/slides/slide5747.xml" ContentType="application/vnd.openxmlformats-officedocument.presentationml.slide+xml"/>
  <Override PartName="/ppt/slides/slide5748.xml" ContentType="application/vnd.openxmlformats-officedocument.presentationml.slide+xml"/>
  <Override PartName="/ppt/slides/slide5749.xml" ContentType="application/vnd.openxmlformats-officedocument.presentationml.slide+xml"/>
  <Override PartName="/ppt/slides/slide575.xml" ContentType="application/vnd.openxmlformats-officedocument.presentationml.slide+xml"/>
  <Override PartName="/ppt/slides/slide5750.xml" ContentType="application/vnd.openxmlformats-officedocument.presentationml.slide+xml"/>
  <Override PartName="/ppt/slides/slide5751.xml" ContentType="application/vnd.openxmlformats-officedocument.presentationml.slide+xml"/>
  <Override PartName="/ppt/slides/slide5752.xml" ContentType="application/vnd.openxmlformats-officedocument.presentationml.slide+xml"/>
  <Override PartName="/ppt/slides/slide5753.xml" ContentType="application/vnd.openxmlformats-officedocument.presentationml.slide+xml"/>
  <Override PartName="/ppt/slides/slide5754.xml" ContentType="application/vnd.openxmlformats-officedocument.presentationml.slide+xml"/>
  <Override PartName="/ppt/slides/slide5755.xml" ContentType="application/vnd.openxmlformats-officedocument.presentationml.slide+xml"/>
  <Override PartName="/ppt/slides/slide5756.xml" ContentType="application/vnd.openxmlformats-officedocument.presentationml.slide+xml"/>
  <Override PartName="/ppt/slides/slide5757.xml" ContentType="application/vnd.openxmlformats-officedocument.presentationml.slide+xml"/>
  <Override PartName="/ppt/slides/slide5758.xml" ContentType="application/vnd.openxmlformats-officedocument.presentationml.slide+xml"/>
  <Override PartName="/ppt/slides/slide5759.xml" ContentType="application/vnd.openxmlformats-officedocument.presentationml.slide+xml"/>
  <Override PartName="/ppt/slides/slide576.xml" ContentType="application/vnd.openxmlformats-officedocument.presentationml.slide+xml"/>
  <Override PartName="/ppt/slides/slide5760.xml" ContentType="application/vnd.openxmlformats-officedocument.presentationml.slide+xml"/>
  <Override PartName="/ppt/slides/slide5761.xml" ContentType="application/vnd.openxmlformats-officedocument.presentationml.slide+xml"/>
  <Override PartName="/ppt/slides/slide5762.xml" ContentType="application/vnd.openxmlformats-officedocument.presentationml.slide+xml"/>
  <Override PartName="/ppt/slides/slide5763.xml" ContentType="application/vnd.openxmlformats-officedocument.presentationml.slide+xml"/>
  <Override PartName="/ppt/slides/slide5764.xml" ContentType="application/vnd.openxmlformats-officedocument.presentationml.slide+xml"/>
  <Override PartName="/ppt/slides/slide5765.xml" ContentType="application/vnd.openxmlformats-officedocument.presentationml.slide+xml"/>
  <Override PartName="/ppt/slides/slide5766.xml" ContentType="application/vnd.openxmlformats-officedocument.presentationml.slide+xml"/>
  <Override PartName="/ppt/slides/slide5767.xml" ContentType="application/vnd.openxmlformats-officedocument.presentationml.slide+xml"/>
  <Override PartName="/ppt/slides/slide5768.xml" ContentType="application/vnd.openxmlformats-officedocument.presentationml.slide+xml"/>
  <Override PartName="/ppt/slides/slide5769.xml" ContentType="application/vnd.openxmlformats-officedocument.presentationml.slide+xml"/>
  <Override PartName="/ppt/slides/slide577.xml" ContentType="application/vnd.openxmlformats-officedocument.presentationml.slide+xml"/>
  <Override PartName="/ppt/slides/slide5770.xml" ContentType="application/vnd.openxmlformats-officedocument.presentationml.slide+xml"/>
  <Override PartName="/ppt/slides/slide5771.xml" ContentType="application/vnd.openxmlformats-officedocument.presentationml.slide+xml"/>
  <Override PartName="/ppt/slides/slide5772.xml" ContentType="application/vnd.openxmlformats-officedocument.presentationml.slide+xml"/>
  <Override PartName="/ppt/slides/slide5773.xml" ContentType="application/vnd.openxmlformats-officedocument.presentationml.slide+xml"/>
  <Override PartName="/ppt/slides/slide5774.xml" ContentType="application/vnd.openxmlformats-officedocument.presentationml.slide+xml"/>
  <Override PartName="/ppt/slides/slide5775.xml" ContentType="application/vnd.openxmlformats-officedocument.presentationml.slide+xml"/>
  <Override PartName="/ppt/slides/slide5776.xml" ContentType="application/vnd.openxmlformats-officedocument.presentationml.slide+xml"/>
  <Override PartName="/ppt/slides/slide5777.xml" ContentType="application/vnd.openxmlformats-officedocument.presentationml.slide+xml"/>
  <Override PartName="/ppt/slides/slide5778.xml" ContentType="application/vnd.openxmlformats-officedocument.presentationml.slide+xml"/>
  <Override PartName="/ppt/slides/slide5779.xml" ContentType="application/vnd.openxmlformats-officedocument.presentationml.slide+xml"/>
  <Override PartName="/ppt/slides/slide578.xml" ContentType="application/vnd.openxmlformats-officedocument.presentationml.slide+xml"/>
  <Override PartName="/ppt/slides/slide5780.xml" ContentType="application/vnd.openxmlformats-officedocument.presentationml.slide+xml"/>
  <Override PartName="/ppt/slides/slide5781.xml" ContentType="application/vnd.openxmlformats-officedocument.presentationml.slide+xml"/>
  <Override PartName="/ppt/slides/slide5782.xml" ContentType="application/vnd.openxmlformats-officedocument.presentationml.slide+xml"/>
  <Override PartName="/ppt/slides/slide5783.xml" ContentType="application/vnd.openxmlformats-officedocument.presentationml.slide+xml"/>
  <Override PartName="/ppt/slides/slide5784.xml" ContentType="application/vnd.openxmlformats-officedocument.presentationml.slide+xml"/>
  <Override PartName="/ppt/slides/slide5785.xml" ContentType="application/vnd.openxmlformats-officedocument.presentationml.slide+xml"/>
  <Override PartName="/ppt/slides/slide5786.xml" ContentType="application/vnd.openxmlformats-officedocument.presentationml.slide+xml"/>
  <Override PartName="/ppt/slides/slide5787.xml" ContentType="application/vnd.openxmlformats-officedocument.presentationml.slide+xml"/>
  <Override PartName="/ppt/slides/slide5788.xml" ContentType="application/vnd.openxmlformats-officedocument.presentationml.slide+xml"/>
  <Override PartName="/ppt/slides/slide5789.xml" ContentType="application/vnd.openxmlformats-officedocument.presentationml.slide+xml"/>
  <Override PartName="/ppt/slides/slide579.xml" ContentType="application/vnd.openxmlformats-officedocument.presentationml.slide+xml"/>
  <Override PartName="/ppt/slides/slide5790.xml" ContentType="application/vnd.openxmlformats-officedocument.presentationml.slide+xml"/>
  <Override PartName="/ppt/slides/slide5791.xml" ContentType="application/vnd.openxmlformats-officedocument.presentationml.slide+xml"/>
  <Override PartName="/ppt/slides/slide5792.xml" ContentType="application/vnd.openxmlformats-officedocument.presentationml.slide+xml"/>
  <Override PartName="/ppt/slides/slide5793.xml" ContentType="application/vnd.openxmlformats-officedocument.presentationml.slide+xml"/>
  <Override PartName="/ppt/slides/slide5794.xml" ContentType="application/vnd.openxmlformats-officedocument.presentationml.slide+xml"/>
  <Override PartName="/ppt/slides/slide5795.xml" ContentType="application/vnd.openxmlformats-officedocument.presentationml.slide+xml"/>
  <Override PartName="/ppt/slides/slide5796.xml" ContentType="application/vnd.openxmlformats-officedocument.presentationml.slide+xml"/>
  <Override PartName="/ppt/slides/slide5797.xml" ContentType="application/vnd.openxmlformats-officedocument.presentationml.slide+xml"/>
  <Override PartName="/ppt/slides/slide5798.xml" ContentType="application/vnd.openxmlformats-officedocument.presentationml.slide+xml"/>
  <Override PartName="/ppt/slides/slide5799.xml" ContentType="application/vnd.openxmlformats-officedocument.presentationml.slide+xml"/>
  <Override PartName="/ppt/slides/slide58.xml" ContentType="application/vnd.openxmlformats-officedocument.presentationml.slide+xml"/>
  <Override PartName="/ppt/slides/slide580.xml" ContentType="application/vnd.openxmlformats-officedocument.presentationml.slide+xml"/>
  <Override PartName="/ppt/slides/slide5800.xml" ContentType="application/vnd.openxmlformats-officedocument.presentationml.slide+xml"/>
  <Override PartName="/ppt/slides/slide5801.xml" ContentType="application/vnd.openxmlformats-officedocument.presentationml.slide+xml"/>
  <Override PartName="/ppt/slides/slide5802.xml" ContentType="application/vnd.openxmlformats-officedocument.presentationml.slide+xml"/>
  <Override PartName="/ppt/slides/slide5803.xml" ContentType="application/vnd.openxmlformats-officedocument.presentationml.slide+xml"/>
  <Override PartName="/ppt/slides/slide5804.xml" ContentType="application/vnd.openxmlformats-officedocument.presentationml.slide+xml"/>
  <Override PartName="/ppt/slides/slide5805.xml" ContentType="application/vnd.openxmlformats-officedocument.presentationml.slide+xml"/>
  <Override PartName="/ppt/slides/slide5806.xml" ContentType="application/vnd.openxmlformats-officedocument.presentationml.slide+xml"/>
  <Override PartName="/ppt/slides/slide5807.xml" ContentType="application/vnd.openxmlformats-officedocument.presentationml.slide+xml"/>
  <Override PartName="/ppt/slides/slide5808.xml" ContentType="application/vnd.openxmlformats-officedocument.presentationml.slide+xml"/>
  <Override PartName="/ppt/slides/slide5809.xml" ContentType="application/vnd.openxmlformats-officedocument.presentationml.slide+xml"/>
  <Override PartName="/ppt/slides/slide581.xml" ContentType="application/vnd.openxmlformats-officedocument.presentationml.slide+xml"/>
  <Override PartName="/ppt/slides/slide5810.xml" ContentType="application/vnd.openxmlformats-officedocument.presentationml.slide+xml"/>
  <Override PartName="/ppt/slides/slide5811.xml" ContentType="application/vnd.openxmlformats-officedocument.presentationml.slide+xml"/>
  <Override PartName="/ppt/slides/slide5812.xml" ContentType="application/vnd.openxmlformats-officedocument.presentationml.slide+xml"/>
  <Override PartName="/ppt/slides/slide5813.xml" ContentType="application/vnd.openxmlformats-officedocument.presentationml.slide+xml"/>
  <Override PartName="/ppt/slides/slide5814.xml" ContentType="application/vnd.openxmlformats-officedocument.presentationml.slide+xml"/>
  <Override PartName="/ppt/slides/slide5815.xml" ContentType="application/vnd.openxmlformats-officedocument.presentationml.slide+xml"/>
  <Override PartName="/ppt/slides/slide5816.xml" ContentType="application/vnd.openxmlformats-officedocument.presentationml.slide+xml"/>
  <Override PartName="/ppt/slides/slide5817.xml" ContentType="application/vnd.openxmlformats-officedocument.presentationml.slide+xml"/>
  <Override PartName="/ppt/slides/slide5818.xml" ContentType="application/vnd.openxmlformats-officedocument.presentationml.slide+xml"/>
  <Override PartName="/ppt/slides/slide5819.xml" ContentType="application/vnd.openxmlformats-officedocument.presentationml.slide+xml"/>
  <Override PartName="/ppt/slides/slide582.xml" ContentType="application/vnd.openxmlformats-officedocument.presentationml.slide+xml"/>
  <Override PartName="/ppt/slides/slide5820.xml" ContentType="application/vnd.openxmlformats-officedocument.presentationml.slide+xml"/>
  <Override PartName="/ppt/slides/slide5821.xml" ContentType="application/vnd.openxmlformats-officedocument.presentationml.slide+xml"/>
  <Override PartName="/ppt/slides/slide5822.xml" ContentType="application/vnd.openxmlformats-officedocument.presentationml.slide+xml"/>
  <Override PartName="/ppt/slides/slide5823.xml" ContentType="application/vnd.openxmlformats-officedocument.presentationml.slide+xml"/>
  <Override PartName="/ppt/slides/slide5824.xml" ContentType="application/vnd.openxmlformats-officedocument.presentationml.slide+xml"/>
  <Override PartName="/ppt/slides/slide5825.xml" ContentType="application/vnd.openxmlformats-officedocument.presentationml.slide+xml"/>
  <Override PartName="/ppt/slides/slide5826.xml" ContentType="application/vnd.openxmlformats-officedocument.presentationml.slide+xml"/>
  <Override PartName="/ppt/slides/slide5827.xml" ContentType="application/vnd.openxmlformats-officedocument.presentationml.slide+xml"/>
  <Override PartName="/ppt/slides/slide5828.xml" ContentType="application/vnd.openxmlformats-officedocument.presentationml.slide+xml"/>
  <Override PartName="/ppt/slides/slide5829.xml" ContentType="application/vnd.openxmlformats-officedocument.presentationml.slide+xml"/>
  <Override PartName="/ppt/slides/slide583.xml" ContentType="application/vnd.openxmlformats-officedocument.presentationml.slide+xml"/>
  <Override PartName="/ppt/slides/slide5830.xml" ContentType="application/vnd.openxmlformats-officedocument.presentationml.slide+xml"/>
  <Override PartName="/ppt/slides/slide5831.xml" ContentType="application/vnd.openxmlformats-officedocument.presentationml.slide+xml"/>
  <Override PartName="/ppt/slides/slide5832.xml" ContentType="application/vnd.openxmlformats-officedocument.presentationml.slide+xml"/>
  <Override PartName="/ppt/slides/slide5833.xml" ContentType="application/vnd.openxmlformats-officedocument.presentationml.slide+xml"/>
  <Override PartName="/ppt/slides/slide5834.xml" ContentType="application/vnd.openxmlformats-officedocument.presentationml.slide+xml"/>
  <Override PartName="/ppt/slides/slide5835.xml" ContentType="application/vnd.openxmlformats-officedocument.presentationml.slide+xml"/>
  <Override PartName="/ppt/slides/slide5836.xml" ContentType="application/vnd.openxmlformats-officedocument.presentationml.slide+xml"/>
  <Override PartName="/ppt/slides/slide5837.xml" ContentType="application/vnd.openxmlformats-officedocument.presentationml.slide+xml"/>
  <Override PartName="/ppt/slides/slide5838.xml" ContentType="application/vnd.openxmlformats-officedocument.presentationml.slide+xml"/>
  <Override PartName="/ppt/slides/slide5839.xml" ContentType="application/vnd.openxmlformats-officedocument.presentationml.slide+xml"/>
  <Override PartName="/ppt/slides/slide584.xml" ContentType="application/vnd.openxmlformats-officedocument.presentationml.slide+xml"/>
  <Override PartName="/ppt/slides/slide5840.xml" ContentType="application/vnd.openxmlformats-officedocument.presentationml.slide+xml"/>
  <Override PartName="/ppt/slides/slide5841.xml" ContentType="application/vnd.openxmlformats-officedocument.presentationml.slide+xml"/>
  <Override PartName="/ppt/slides/slide5842.xml" ContentType="application/vnd.openxmlformats-officedocument.presentationml.slide+xml"/>
  <Override PartName="/ppt/slides/slide5843.xml" ContentType="application/vnd.openxmlformats-officedocument.presentationml.slide+xml"/>
  <Override PartName="/ppt/slides/slide5844.xml" ContentType="application/vnd.openxmlformats-officedocument.presentationml.slide+xml"/>
  <Override PartName="/ppt/slides/slide5845.xml" ContentType="application/vnd.openxmlformats-officedocument.presentationml.slide+xml"/>
  <Override PartName="/ppt/slides/slide5846.xml" ContentType="application/vnd.openxmlformats-officedocument.presentationml.slide+xml"/>
  <Override PartName="/ppt/slides/slide5847.xml" ContentType="application/vnd.openxmlformats-officedocument.presentationml.slide+xml"/>
  <Override PartName="/ppt/slides/slide5848.xml" ContentType="application/vnd.openxmlformats-officedocument.presentationml.slide+xml"/>
  <Override PartName="/ppt/slides/slide5849.xml" ContentType="application/vnd.openxmlformats-officedocument.presentationml.slide+xml"/>
  <Override PartName="/ppt/slides/slide585.xml" ContentType="application/vnd.openxmlformats-officedocument.presentationml.slide+xml"/>
  <Override PartName="/ppt/slides/slide5850.xml" ContentType="application/vnd.openxmlformats-officedocument.presentationml.slide+xml"/>
  <Override PartName="/ppt/slides/slide5851.xml" ContentType="application/vnd.openxmlformats-officedocument.presentationml.slide+xml"/>
  <Override PartName="/ppt/slides/slide5852.xml" ContentType="application/vnd.openxmlformats-officedocument.presentationml.slide+xml"/>
  <Override PartName="/ppt/slides/slide5853.xml" ContentType="application/vnd.openxmlformats-officedocument.presentationml.slide+xml"/>
  <Override PartName="/ppt/slides/slide5854.xml" ContentType="application/vnd.openxmlformats-officedocument.presentationml.slide+xml"/>
  <Override PartName="/ppt/slides/slide5855.xml" ContentType="application/vnd.openxmlformats-officedocument.presentationml.slide+xml"/>
  <Override PartName="/ppt/slides/slide5856.xml" ContentType="application/vnd.openxmlformats-officedocument.presentationml.slide+xml"/>
  <Override PartName="/ppt/slides/slide5857.xml" ContentType="application/vnd.openxmlformats-officedocument.presentationml.slide+xml"/>
  <Override PartName="/ppt/slides/slide5858.xml" ContentType="application/vnd.openxmlformats-officedocument.presentationml.slide+xml"/>
  <Override PartName="/ppt/slides/slide5859.xml" ContentType="application/vnd.openxmlformats-officedocument.presentationml.slide+xml"/>
  <Override PartName="/ppt/slides/slide586.xml" ContentType="application/vnd.openxmlformats-officedocument.presentationml.slide+xml"/>
  <Override PartName="/ppt/slides/slide5860.xml" ContentType="application/vnd.openxmlformats-officedocument.presentationml.slide+xml"/>
  <Override PartName="/ppt/slides/slide5861.xml" ContentType="application/vnd.openxmlformats-officedocument.presentationml.slide+xml"/>
  <Override PartName="/ppt/slides/slide5862.xml" ContentType="application/vnd.openxmlformats-officedocument.presentationml.slide+xml"/>
  <Override PartName="/ppt/slides/slide5863.xml" ContentType="application/vnd.openxmlformats-officedocument.presentationml.slide+xml"/>
  <Override PartName="/ppt/slides/slide5864.xml" ContentType="application/vnd.openxmlformats-officedocument.presentationml.slide+xml"/>
  <Override PartName="/ppt/slides/slide5865.xml" ContentType="application/vnd.openxmlformats-officedocument.presentationml.slide+xml"/>
  <Override PartName="/ppt/slides/slide5866.xml" ContentType="application/vnd.openxmlformats-officedocument.presentationml.slide+xml"/>
  <Override PartName="/ppt/slides/slide5867.xml" ContentType="application/vnd.openxmlformats-officedocument.presentationml.slide+xml"/>
  <Override PartName="/ppt/slides/slide5868.xml" ContentType="application/vnd.openxmlformats-officedocument.presentationml.slide+xml"/>
  <Override PartName="/ppt/slides/slide5869.xml" ContentType="application/vnd.openxmlformats-officedocument.presentationml.slide+xml"/>
  <Override PartName="/ppt/slides/slide587.xml" ContentType="application/vnd.openxmlformats-officedocument.presentationml.slide+xml"/>
  <Override PartName="/ppt/slides/slide5870.xml" ContentType="application/vnd.openxmlformats-officedocument.presentationml.slide+xml"/>
  <Override PartName="/ppt/slides/slide5871.xml" ContentType="application/vnd.openxmlformats-officedocument.presentationml.slide+xml"/>
  <Override PartName="/ppt/slides/slide5872.xml" ContentType="application/vnd.openxmlformats-officedocument.presentationml.slide+xml"/>
  <Override PartName="/ppt/slides/slide5873.xml" ContentType="application/vnd.openxmlformats-officedocument.presentationml.slide+xml"/>
  <Override PartName="/ppt/slides/slide5874.xml" ContentType="application/vnd.openxmlformats-officedocument.presentationml.slide+xml"/>
  <Override PartName="/ppt/slides/slide5875.xml" ContentType="application/vnd.openxmlformats-officedocument.presentationml.slide+xml"/>
  <Override PartName="/ppt/slides/slide5876.xml" ContentType="application/vnd.openxmlformats-officedocument.presentationml.slide+xml"/>
  <Override PartName="/ppt/slides/slide5877.xml" ContentType="application/vnd.openxmlformats-officedocument.presentationml.slide+xml"/>
  <Override PartName="/ppt/slides/slide5878.xml" ContentType="application/vnd.openxmlformats-officedocument.presentationml.slide+xml"/>
  <Override PartName="/ppt/slides/slide5879.xml" ContentType="application/vnd.openxmlformats-officedocument.presentationml.slide+xml"/>
  <Override PartName="/ppt/slides/slide588.xml" ContentType="application/vnd.openxmlformats-officedocument.presentationml.slide+xml"/>
  <Override PartName="/ppt/slides/slide5880.xml" ContentType="application/vnd.openxmlformats-officedocument.presentationml.slide+xml"/>
  <Override PartName="/ppt/slides/slide5881.xml" ContentType="application/vnd.openxmlformats-officedocument.presentationml.slide+xml"/>
  <Override PartName="/ppt/slides/slide5882.xml" ContentType="application/vnd.openxmlformats-officedocument.presentationml.slide+xml"/>
  <Override PartName="/ppt/slides/slide5883.xml" ContentType="application/vnd.openxmlformats-officedocument.presentationml.slide+xml"/>
  <Override PartName="/ppt/slides/slide5884.xml" ContentType="application/vnd.openxmlformats-officedocument.presentationml.slide+xml"/>
  <Override PartName="/ppt/slides/slide5885.xml" ContentType="application/vnd.openxmlformats-officedocument.presentationml.slide+xml"/>
  <Override PartName="/ppt/slides/slide5886.xml" ContentType="application/vnd.openxmlformats-officedocument.presentationml.slide+xml"/>
  <Override PartName="/ppt/slides/slide5887.xml" ContentType="application/vnd.openxmlformats-officedocument.presentationml.slide+xml"/>
  <Override PartName="/ppt/slides/slide5888.xml" ContentType="application/vnd.openxmlformats-officedocument.presentationml.slide+xml"/>
  <Override PartName="/ppt/slides/slide5889.xml" ContentType="application/vnd.openxmlformats-officedocument.presentationml.slide+xml"/>
  <Override PartName="/ppt/slides/slide589.xml" ContentType="application/vnd.openxmlformats-officedocument.presentationml.slide+xml"/>
  <Override PartName="/ppt/slides/slide5890.xml" ContentType="application/vnd.openxmlformats-officedocument.presentationml.slide+xml"/>
  <Override PartName="/ppt/slides/slide5891.xml" ContentType="application/vnd.openxmlformats-officedocument.presentationml.slide+xml"/>
  <Override PartName="/ppt/slides/slide5892.xml" ContentType="application/vnd.openxmlformats-officedocument.presentationml.slide+xml"/>
  <Override PartName="/ppt/slides/slide5893.xml" ContentType="application/vnd.openxmlformats-officedocument.presentationml.slide+xml"/>
  <Override PartName="/ppt/slides/slide5894.xml" ContentType="application/vnd.openxmlformats-officedocument.presentationml.slide+xml"/>
  <Override PartName="/ppt/slides/slide5895.xml" ContentType="application/vnd.openxmlformats-officedocument.presentationml.slide+xml"/>
  <Override PartName="/ppt/slides/slide5896.xml" ContentType="application/vnd.openxmlformats-officedocument.presentationml.slide+xml"/>
  <Override PartName="/ppt/slides/slide5897.xml" ContentType="application/vnd.openxmlformats-officedocument.presentationml.slide+xml"/>
  <Override PartName="/ppt/slides/slide5898.xml" ContentType="application/vnd.openxmlformats-officedocument.presentationml.slide+xml"/>
  <Override PartName="/ppt/slides/slide5899.xml" ContentType="application/vnd.openxmlformats-officedocument.presentationml.slide+xml"/>
  <Override PartName="/ppt/slides/slide59.xml" ContentType="application/vnd.openxmlformats-officedocument.presentationml.slide+xml"/>
  <Override PartName="/ppt/slides/slide590.xml" ContentType="application/vnd.openxmlformats-officedocument.presentationml.slide+xml"/>
  <Override PartName="/ppt/slides/slide5900.xml" ContentType="application/vnd.openxmlformats-officedocument.presentationml.slide+xml"/>
  <Override PartName="/ppt/slides/slide5901.xml" ContentType="application/vnd.openxmlformats-officedocument.presentationml.slide+xml"/>
  <Override PartName="/ppt/slides/slide5902.xml" ContentType="application/vnd.openxmlformats-officedocument.presentationml.slide+xml"/>
  <Override PartName="/ppt/slides/slide5903.xml" ContentType="application/vnd.openxmlformats-officedocument.presentationml.slide+xml"/>
  <Override PartName="/ppt/slides/slide5904.xml" ContentType="application/vnd.openxmlformats-officedocument.presentationml.slide+xml"/>
  <Override PartName="/ppt/slides/slide5905.xml" ContentType="application/vnd.openxmlformats-officedocument.presentationml.slide+xml"/>
  <Override PartName="/ppt/slides/slide5906.xml" ContentType="application/vnd.openxmlformats-officedocument.presentationml.slide+xml"/>
  <Override PartName="/ppt/slides/slide5907.xml" ContentType="application/vnd.openxmlformats-officedocument.presentationml.slide+xml"/>
  <Override PartName="/ppt/slides/slide5908.xml" ContentType="application/vnd.openxmlformats-officedocument.presentationml.slide+xml"/>
  <Override PartName="/ppt/slides/slide5909.xml" ContentType="application/vnd.openxmlformats-officedocument.presentationml.slide+xml"/>
  <Override PartName="/ppt/slides/slide591.xml" ContentType="application/vnd.openxmlformats-officedocument.presentationml.slide+xml"/>
  <Override PartName="/ppt/slides/slide5910.xml" ContentType="application/vnd.openxmlformats-officedocument.presentationml.slide+xml"/>
  <Override PartName="/ppt/slides/slide5911.xml" ContentType="application/vnd.openxmlformats-officedocument.presentationml.slide+xml"/>
  <Override PartName="/ppt/slides/slide5912.xml" ContentType="application/vnd.openxmlformats-officedocument.presentationml.slide+xml"/>
  <Override PartName="/ppt/slides/slide5913.xml" ContentType="application/vnd.openxmlformats-officedocument.presentationml.slide+xml"/>
  <Override PartName="/ppt/slides/slide5914.xml" ContentType="application/vnd.openxmlformats-officedocument.presentationml.slide+xml"/>
  <Override PartName="/ppt/slides/slide5915.xml" ContentType="application/vnd.openxmlformats-officedocument.presentationml.slide+xml"/>
  <Override PartName="/ppt/slides/slide5916.xml" ContentType="application/vnd.openxmlformats-officedocument.presentationml.slide+xml"/>
  <Override PartName="/ppt/slides/slide5917.xml" ContentType="application/vnd.openxmlformats-officedocument.presentationml.slide+xml"/>
  <Override PartName="/ppt/slides/slide5918.xml" ContentType="application/vnd.openxmlformats-officedocument.presentationml.slide+xml"/>
  <Override PartName="/ppt/slides/slide5919.xml" ContentType="application/vnd.openxmlformats-officedocument.presentationml.slide+xml"/>
  <Override PartName="/ppt/slides/slide592.xml" ContentType="application/vnd.openxmlformats-officedocument.presentationml.slide+xml"/>
  <Override PartName="/ppt/slides/slide5920.xml" ContentType="application/vnd.openxmlformats-officedocument.presentationml.slide+xml"/>
  <Override PartName="/ppt/slides/slide5921.xml" ContentType="application/vnd.openxmlformats-officedocument.presentationml.slide+xml"/>
  <Override PartName="/ppt/slides/slide5922.xml" ContentType="application/vnd.openxmlformats-officedocument.presentationml.slide+xml"/>
  <Override PartName="/ppt/slides/slide5923.xml" ContentType="application/vnd.openxmlformats-officedocument.presentationml.slide+xml"/>
  <Override PartName="/ppt/slides/slide5924.xml" ContentType="application/vnd.openxmlformats-officedocument.presentationml.slide+xml"/>
  <Override PartName="/ppt/slides/slide5925.xml" ContentType="application/vnd.openxmlformats-officedocument.presentationml.slide+xml"/>
  <Override PartName="/ppt/slides/slide5926.xml" ContentType="application/vnd.openxmlformats-officedocument.presentationml.slide+xml"/>
  <Override PartName="/ppt/slides/slide5927.xml" ContentType="application/vnd.openxmlformats-officedocument.presentationml.slide+xml"/>
  <Override PartName="/ppt/slides/slide5928.xml" ContentType="application/vnd.openxmlformats-officedocument.presentationml.slide+xml"/>
  <Override PartName="/ppt/slides/slide5929.xml" ContentType="application/vnd.openxmlformats-officedocument.presentationml.slide+xml"/>
  <Override PartName="/ppt/slides/slide593.xml" ContentType="application/vnd.openxmlformats-officedocument.presentationml.slide+xml"/>
  <Override PartName="/ppt/slides/slide5930.xml" ContentType="application/vnd.openxmlformats-officedocument.presentationml.slide+xml"/>
  <Override PartName="/ppt/slides/slide5931.xml" ContentType="application/vnd.openxmlformats-officedocument.presentationml.slide+xml"/>
  <Override PartName="/ppt/slides/slide5932.xml" ContentType="application/vnd.openxmlformats-officedocument.presentationml.slide+xml"/>
  <Override PartName="/ppt/slides/slide5933.xml" ContentType="application/vnd.openxmlformats-officedocument.presentationml.slide+xml"/>
  <Override PartName="/ppt/slides/slide5934.xml" ContentType="application/vnd.openxmlformats-officedocument.presentationml.slide+xml"/>
  <Override PartName="/ppt/slides/slide5935.xml" ContentType="application/vnd.openxmlformats-officedocument.presentationml.slide+xml"/>
  <Override PartName="/ppt/slides/slide5936.xml" ContentType="application/vnd.openxmlformats-officedocument.presentationml.slide+xml"/>
  <Override PartName="/ppt/slides/slide5937.xml" ContentType="application/vnd.openxmlformats-officedocument.presentationml.slide+xml"/>
  <Override PartName="/ppt/slides/slide5938.xml" ContentType="application/vnd.openxmlformats-officedocument.presentationml.slide+xml"/>
  <Override PartName="/ppt/slides/slide5939.xml" ContentType="application/vnd.openxmlformats-officedocument.presentationml.slide+xml"/>
  <Override PartName="/ppt/slides/slide594.xml" ContentType="application/vnd.openxmlformats-officedocument.presentationml.slide+xml"/>
  <Override PartName="/ppt/slides/slide5940.xml" ContentType="application/vnd.openxmlformats-officedocument.presentationml.slide+xml"/>
  <Override PartName="/ppt/slides/slide5941.xml" ContentType="application/vnd.openxmlformats-officedocument.presentationml.slide+xml"/>
  <Override PartName="/ppt/slides/slide5942.xml" ContentType="application/vnd.openxmlformats-officedocument.presentationml.slide+xml"/>
  <Override PartName="/ppt/slides/slide5943.xml" ContentType="application/vnd.openxmlformats-officedocument.presentationml.slide+xml"/>
  <Override PartName="/ppt/slides/slide5944.xml" ContentType="application/vnd.openxmlformats-officedocument.presentationml.slide+xml"/>
  <Override PartName="/ppt/slides/slide5945.xml" ContentType="application/vnd.openxmlformats-officedocument.presentationml.slide+xml"/>
  <Override PartName="/ppt/slides/slide5946.xml" ContentType="application/vnd.openxmlformats-officedocument.presentationml.slide+xml"/>
  <Override PartName="/ppt/slides/slide5947.xml" ContentType="application/vnd.openxmlformats-officedocument.presentationml.slide+xml"/>
  <Override PartName="/ppt/slides/slide5948.xml" ContentType="application/vnd.openxmlformats-officedocument.presentationml.slide+xml"/>
  <Override PartName="/ppt/slides/slide5949.xml" ContentType="application/vnd.openxmlformats-officedocument.presentationml.slide+xml"/>
  <Override PartName="/ppt/slides/slide595.xml" ContentType="application/vnd.openxmlformats-officedocument.presentationml.slide+xml"/>
  <Override PartName="/ppt/slides/slide5950.xml" ContentType="application/vnd.openxmlformats-officedocument.presentationml.slide+xml"/>
  <Override PartName="/ppt/slides/slide5951.xml" ContentType="application/vnd.openxmlformats-officedocument.presentationml.slide+xml"/>
  <Override PartName="/ppt/slides/slide5952.xml" ContentType="application/vnd.openxmlformats-officedocument.presentationml.slide+xml"/>
  <Override PartName="/ppt/slides/slide5953.xml" ContentType="application/vnd.openxmlformats-officedocument.presentationml.slide+xml"/>
  <Override PartName="/ppt/slides/slide5954.xml" ContentType="application/vnd.openxmlformats-officedocument.presentationml.slide+xml"/>
  <Override PartName="/ppt/slides/slide5955.xml" ContentType="application/vnd.openxmlformats-officedocument.presentationml.slide+xml"/>
  <Override PartName="/ppt/slides/slide5956.xml" ContentType="application/vnd.openxmlformats-officedocument.presentationml.slide+xml"/>
  <Override PartName="/ppt/slides/slide5957.xml" ContentType="application/vnd.openxmlformats-officedocument.presentationml.slide+xml"/>
  <Override PartName="/ppt/slides/slide5958.xml" ContentType="application/vnd.openxmlformats-officedocument.presentationml.slide+xml"/>
  <Override PartName="/ppt/slides/slide5959.xml" ContentType="application/vnd.openxmlformats-officedocument.presentationml.slide+xml"/>
  <Override PartName="/ppt/slides/slide596.xml" ContentType="application/vnd.openxmlformats-officedocument.presentationml.slide+xml"/>
  <Override PartName="/ppt/slides/slide5960.xml" ContentType="application/vnd.openxmlformats-officedocument.presentationml.slide+xml"/>
  <Override PartName="/ppt/slides/slide5961.xml" ContentType="application/vnd.openxmlformats-officedocument.presentationml.slide+xml"/>
  <Override PartName="/ppt/slides/slide5962.xml" ContentType="application/vnd.openxmlformats-officedocument.presentationml.slide+xml"/>
  <Override PartName="/ppt/slides/slide5963.xml" ContentType="application/vnd.openxmlformats-officedocument.presentationml.slide+xml"/>
  <Override PartName="/ppt/slides/slide5964.xml" ContentType="application/vnd.openxmlformats-officedocument.presentationml.slide+xml"/>
  <Override PartName="/ppt/slides/slide5965.xml" ContentType="application/vnd.openxmlformats-officedocument.presentationml.slide+xml"/>
  <Override PartName="/ppt/slides/slide5966.xml" ContentType="application/vnd.openxmlformats-officedocument.presentationml.slide+xml"/>
  <Override PartName="/ppt/slides/slide5967.xml" ContentType="application/vnd.openxmlformats-officedocument.presentationml.slide+xml"/>
  <Override PartName="/ppt/slides/slide5968.xml" ContentType="application/vnd.openxmlformats-officedocument.presentationml.slide+xml"/>
  <Override PartName="/ppt/slides/slide5969.xml" ContentType="application/vnd.openxmlformats-officedocument.presentationml.slide+xml"/>
  <Override PartName="/ppt/slides/slide597.xml" ContentType="application/vnd.openxmlformats-officedocument.presentationml.slide+xml"/>
  <Override PartName="/ppt/slides/slide5970.xml" ContentType="application/vnd.openxmlformats-officedocument.presentationml.slide+xml"/>
  <Override PartName="/ppt/slides/slide5971.xml" ContentType="application/vnd.openxmlformats-officedocument.presentationml.slide+xml"/>
  <Override PartName="/ppt/slides/slide5972.xml" ContentType="application/vnd.openxmlformats-officedocument.presentationml.slide+xml"/>
  <Override PartName="/ppt/slides/slide5973.xml" ContentType="application/vnd.openxmlformats-officedocument.presentationml.slide+xml"/>
  <Override PartName="/ppt/slides/slide5974.xml" ContentType="application/vnd.openxmlformats-officedocument.presentationml.slide+xml"/>
  <Override PartName="/ppt/slides/slide5975.xml" ContentType="application/vnd.openxmlformats-officedocument.presentationml.slide+xml"/>
  <Override PartName="/ppt/slides/slide5976.xml" ContentType="application/vnd.openxmlformats-officedocument.presentationml.slide+xml"/>
  <Override PartName="/ppt/slides/slide5977.xml" ContentType="application/vnd.openxmlformats-officedocument.presentationml.slide+xml"/>
  <Override PartName="/ppt/slides/slide5978.xml" ContentType="application/vnd.openxmlformats-officedocument.presentationml.slide+xml"/>
  <Override PartName="/ppt/slides/slide5979.xml" ContentType="application/vnd.openxmlformats-officedocument.presentationml.slide+xml"/>
  <Override PartName="/ppt/slides/slide598.xml" ContentType="application/vnd.openxmlformats-officedocument.presentationml.slide+xml"/>
  <Override PartName="/ppt/slides/slide5980.xml" ContentType="application/vnd.openxmlformats-officedocument.presentationml.slide+xml"/>
  <Override PartName="/ppt/slides/slide5981.xml" ContentType="application/vnd.openxmlformats-officedocument.presentationml.slide+xml"/>
  <Override PartName="/ppt/slides/slide5982.xml" ContentType="application/vnd.openxmlformats-officedocument.presentationml.slide+xml"/>
  <Override PartName="/ppt/slides/slide5983.xml" ContentType="application/vnd.openxmlformats-officedocument.presentationml.slide+xml"/>
  <Override PartName="/ppt/slides/slide5984.xml" ContentType="application/vnd.openxmlformats-officedocument.presentationml.slide+xml"/>
  <Override PartName="/ppt/slides/slide5985.xml" ContentType="application/vnd.openxmlformats-officedocument.presentationml.slide+xml"/>
  <Override PartName="/ppt/slides/slide5986.xml" ContentType="application/vnd.openxmlformats-officedocument.presentationml.slide+xml"/>
  <Override PartName="/ppt/slides/slide5987.xml" ContentType="application/vnd.openxmlformats-officedocument.presentationml.slide+xml"/>
  <Override PartName="/ppt/slides/slide5988.xml" ContentType="application/vnd.openxmlformats-officedocument.presentationml.slide+xml"/>
  <Override PartName="/ppt/slides/slide5989.xml" ContentType="application/vnd.openxmlformats-officedocument.presentationml.slide+xml"/>
  <Override PartName="/ppt/slides/slide599.xml" ContentType="application/vnd.openxmlformats-officedocument.presentationml.slide+xml"/>
  <Override PartName="/ppt/slides/slide5990.xml" ContentType="application/vnd.openxmlformats-officedocument.presentationml.slide+xml"/>
  <Override PartName="/ppt/slides/slide5991.xml" ContentType="application/vnd.openxmlformats-officedocument.presentationml.slide+xml"/>
  <Override PartName="/ppt/slides/slide5992.xml" ContentType="application/vnd.openxmlformats-officedocument.presentationml.slide+xml"/>
  <Override PartName="/ppt/slides/slide5993.xml" ContentType="application/vnd.openxmlformats-officedocument.presentationml.slide+xml"/>
  <Override PartName="/ppt/slides/slide5994.xml" ContentType="application/vnd.openxmlformats-officedocument.presentationml.slide+xml"/>
  <Override PartName="/ppt/slides/slide5995.xml" ContentType="application/vnd.openxmlformats-officedocument.presentationml.slide+xml"/>
  <Override PartName="/ppt/slides/slide5996.xml" ContentType="application/vnd.openxmlformats-officedocument.presentationml.slide+xml"/>
  <Override PartName="/ppt/slides/slide5997.xml" ContentType="application/vnd.openxmlformats-officedocument.presentationml.slide+xml"/>
  <Override PartName="/ppt/slides/slide5998.xml" ContentType="application/vnd.openxmlformats-officedocument.presentationml.slide+xml"/>
  <Override PartName="/ppt/slides/slide599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00.xml" ContentType="application/vnd.openxmlformats-officedocument.presentationml.slide+xml"/>
  <Override PartName="/ppt/slides/slide6000.xml" ContentType="application/vnd.openxmlformats-officedocument.presentationml.slide+xml"/>
  <Override PartName="/ppt/slides/slide6001.xml" ContentType="application/vnd.openxmlformats-officedocument.presentationml.slide+xml"/>
  <Override PartName="/ppt/slides/slide6002.xml" ContentType="application/vnd.openxmlformats-officedocument.presentationml.slide+xml"/>
  <Override PartName="/ppt/slides/slide6003.xml" ContentType="application/vnd.openxmlformats-officedocument.presentationml.slide+xml"/>
  <Override PartName="/ppt/slides/slide6004.xml" ContentType="application/vnd.openxmlformats-officedocument.presentationml.slide+xml"/>
  <Override PartName="/ppt/slides/slide6005.xml" ContentType="application/vnd.openxmlformats-officedocument.presentationml.slide+xml"/>
  <Override PartName="/ppt/slides/slide6006.xml" ContentType="application/vnd.openxmlformats-officedocument.presentationml.slide+xml"/>
  <Override PartName="/ppt/slides/slide6007.xml" ContentType="application/vnd.openxmlformats-officedocument.presentationml.slide+xml"/>
  <Override PartName="/ppt/slides/slide6008.xml" ContentType="application/vnd.openxmlformats-officedocument.presentationml.slide+xml"/>
  <Override PartName="/ppt/slides/slide6009.xml" ContentType="application/vnd.openxmlformats-officedocument.presentationml.slide+xml"/>
  <Override PartName="/ppt/slides/slide601.xml" ContentType="application/vnd.openxmlformats-officedocument.presentationml.slide+xml"/>
  <Override PartName="/ppt/slides/slide6010.xml" ContentType="application/vnd.openxmlformats-officedocument.presentationml.slide+xml"/>
  <Override PartName="/ppt/slides/slide6011.xml" ContentType="application/vnd.openxmlformats-officedocument.presentationml.slide+xml"/>
  <Override PartName="/ppt/slides/slide6012.xml" ContentType="application/vnd.openxmlformats-officedocument.presentationml.slide+xml"/>
  <Override PartName="/ppt/slides/slide6013.xml" ContentType="application/vnd.openxmlformats-officedocument.presentationml.slide+xml"/>
  <Override PartName="/ppt/slides/slide6014.xml" ContentType="application/vnd.openxmlformats-officedocument.presentationml.slide+xml"/>
  <Override PartName="/ppt/slides/slide6015.xml" ContentType="application/vnd.openxmlformats-officedocument.presentationml.slide+xml"/>
  <Override PartName="/ppt/slides/slide6016.xml" ContentType="application/vnd.openxmlformats-officedocument.presentationml.slide+xml"/>
  <Override PartName="/ppt/slides/slide6017.xml" ContentType="application/vnd.openxmlformats-officedocument.presentationml.slide+xml"/>
  <Override PartName="/ppt/slides/slide6018.xml" ContentType="application/vnd.openxmlformats-officedocument.presentationml.slide+xml"/>
  <Override PartName="/ppt/slides/slide6019.xml" ContentType="application/vnd.openxmlformats-officedocument.presentationml.slide+xml"/>
  <Override PartName="/ppt/slides/slide602.xml" ContentType="application/vnd.openxmlformats-officedocument.presentationml.slide+xml"/>
  <Override PartName="/ppt/slides/slide6020.xml" ContentType="application/vnd.openxmlformats-officedocument.presentationml.slide+xml"/>
  <Override PartName="/ppt/slides/slide6021.xml" ContentType="application/vnd.openxmlformats-officedocument.presentationml.slide+xml"/>
  <Override PartName="/ppt/slides/slide6022.xml" ContentType="application/vnd.openxmlformats-officedocument.presentationml.slide+xml"/>
  <Override PartName="/ppt/slides/slide6023.xml" ContentType="application/vnd.openxmlformats-officedocument.presentationml.slide+xml"/>
  <Override PartName="/ppt/slides/slide6024.xml" ContentType="application/vnd.openxmlformats-officedocument.presentationml.slide+xml"/>
  <Override PartName="/ppt/slides/slide6025.xml" ContentType="application/vnd.openxmlformats-officedocument.presentationml.slide+xml"/>
  <Override PartName="/ppt/slides/slide6026.xml" ContentType="application/vnd.openxmlformats-officedocument.presentationml.slide+xml"/>
  <Override PartName="/ppt/slides/slide6027.xml" ContentType="application/vnd.openxmlformats-officedocument.presentationml.slide+xml"/>
  <Override PartName="/ppt/slides/slide6028.xml" ContentType="application/vnd.openxmlformats-officedocument.presentationml.slide+xml"/>
  <Override PartName="/ppt/slides/slide6029.xml" ContentType="application/vnd.openxmlformats-officedocument.presentationml.slide+xml"/>
  <Override PartName="/ppt/slides/slide603.xml" ContentType="application/vnd.openxmlformats-officedocument.presentationml.slide+xml"/>
  <Override PartName="/ppt/slides/slide6030.xml" ContentType="application/vnd.openxmlformats-officedocument.presentationml.slide+xml"/>
  <Override PartName="/ppt/slides/slide6031.xml" ContentType="application/vnd.openxmlformats-officedocument.presentationml.slide+xml"/>
  <Override PartName="/ppt/slides/slide6032.xml" ContentType="application/vnd.openxmlformats-officedocument.presentationml.slide+xml"/>
  <Override PartName="/ppt/slides/slide6033.xml" ContentType="application/vnd.openxmlformats-officedocument.presentationml.slide+xml"/>
  <Override PartName="/ppt/slides/slide6034.xml" ContentType="application/vnd.openxmlformats-officedocument.presentationml.slide+xml"/>
  <Override PartName="/ppt/slides/slide6035.xml" ContentType="application/vnd.openxmlformats-officedocument.presentationml.slide+xml"/>
  <Override PartName="/ppt/slides/slide6036.xml" ContentType="application/vnd.openxmlformats-officedocument.presentationml.slide+xml"/>
  <Override PartName="/ppt/slides/slide6037.xml" ContentType="application/vnd.openxmlformats-officedocument.presentationml.slide+xml"/>
  <Override PartName="/ppt/slides/slide6038.xml" ContentType="application/vnd.openxmlformats-officedocument.presentationml.slide+xml"/>
  <Override PartName="/ppt/slides/slide6039.xml" ContentType="application/vnd.openxmlformats-officedocument.presentationml.slide+xml"/>
  <Override PartName="/ppt/slides/slide604.xml" ContentType="application/vnd.openxmlformats-officedocument.presentationml.slide+xml"/>
  <Override PartName="/ppt/slides/slide6040.xml" ContentType="application/vnd.openxmlformats-officedocument.presentationml.slide+xml"/>
  <Override PartName="/ppt/slides/slide6041.xml" ContentType="application/vnd.openxmlformats-officedocument.presentationml.slide+xml"/>
  <Override PartName="/ppt/slides/slide6042.xml" ContentType="application/vnd.openxmlformats-officedocument.presentationml.slide+xml"/>
  <Override PartName="/ppt/slides/slide6043.xml" ContentType="application/vnd.openxmlformats-officedocument.presentationml.slide+xml"/>
  <Override PartName="/ppt/slides/slide6044.xml" ContentType="application/vnd.openxmlformats-officedocument.presentationml.slide+xml"/>
  <Override PartName="/ppt/slides/slide6045.xml" ContentType="application/vnd.openxmlformats-officedocument.presentationml.slide+xml"/>
  <Override PartName="/ppt/slides/slide6046.xml" ContentType="application/vnd.openxmlformats-officedocument.presentationml.slide+xml"/>
  <Override PartName="/ppt/slides/slide6047.xml" ContentType="application/vnd.openxmlformats-officedocument.presentationml.slide+xml"/>
  <Override PartName="/ppt/slides/slide6048.xml" ContentType="application/vnd.openxmlformats-officedocument.presentationml.slide+xml"/>
  <Override PartName="/ppt/slides/slide6049.xml" ContentType="application/vnd.openxmlformats-officedocument.presentationml.slide+xml"/>
  <Override PartName="/ppt/slides/slide605.xml" ContentType="application/vnd.openxmlformats-officedocument.presentationml.slide+xml"/>
  <Override PartName="/ppt/slides/slide6050.xml" ContentType="application/vnd.openxmlformats-officedocument.presentationml.slide+xml"/>
  <Override PartName="/ppt/slides/slide6051.xml" ContentType="application/vnd.openxmlformats-officedocument.presentationml.slide+xml"/>
  <Override PartName="/ppt/slides/slide6052.xml" ContentType="application/vnd.openxmlformats-officedocument.presentationml.slide+xml"/>
  <Override PartName="/ppt/slides/slide6053.xml" ContentType="application/vnd.openxmlformats-officedocument.presentationml.slide+xml"/>
  <Override PartName="/ppt/slides/slide6054.xml" ContentType="application/vnd.openxmlformats-officedocument.presentationml.slide+xml"/>
  <Override PartName="/ppt/slides/slide6055.xml" ContentType="application/vnd.openxmlformats-officedocument.presentationml.slide+xml"/>
  <Override PartName="/ppt/slides/slide6056.xml" ContentType="application/vnd.openxmlformats-officedocument.presentationml.slide+xml"/>
  <Override PartName="/ppt/slides/slide6057.xml" ContentType="application/vnd.openxmlformats-officedocument.presentationml.slide+xml"/>
  <Override PartName="/ppt/slides/slide6058.xml" ContentType="application/vnd.openxmlformats-officedocument.presentationml.slide+xml"/>
  <Override PartName="/ppt/slides/slide6059.xml" ContentType="application/vnd.openxmlformats-officedocument.presentationml.slide+xml"/>
  <Override PartName="/ppt/slides/slide606.xml" ContentType="application/vnd.openxmlformats-officedocument.presentationml.slide+xml"/>
  <Override PartName="/ppt/slides/slide6060.xml" ContentType="application/vnd.openxmlformats-officedocument.presentationml.slide+xml"/>
  <Override PartName="/ppt/slides/slide6061.xml" ContentType="application/vnd.openxmlformats-officedocument.presentationml.slide+xml"/>
  <Override PartName="/ppt/slides/slide6062.xml" ContentType="application/vnd.openxmlformats-officedocument.presentationml.slide+xml"/>
  <Override PartName="/ppt/slides/slide6063.xml" ContentType="application/vnd.openxmlformats-officedocument.presentationml.slide+xml"/>
  <Override PartName="/ppt/slides/slide6064.xml" ContentType="application/vnd.openxmlformats-officedocument.presentationml.slide+xml"/>
  <Override PartName="/ppt/slides/slide6065.xml" ContentType="application/vnd.openxmlformats-officedocument.presentationml.slide+xml"/>
  <Override PartName="/ppt/slides/slide6066.xml" ContentType="application/vnd.openxmlformats-officedocument.presentationml.slide+xml"/>
  <Override PartName="/ppt/slides/slide6067.xml" ContentType="application/vnd.openxmlformats-officedocument.presentationml.slide+xml"/>
  <Override PartName="/ppt/slides/slide6068.xml" ContentType="application/vnd.openxmlformats-officedocument.presentationml.slide+xml"/>
  <Override PartName="/ppt/slides/slide6069.xml" ContentType="application/vnd.openxmlformats-officedocument.presentationml.slide+xml"/>
  <Override PartName="/ppt/slides/slide607.xml" ContentType="application/vnd.openxmlformats-officedocument.presentationml.slide+xml"/>
  <Override PartName="/ppt/slides/slide6070.xml" ContentType="application/vnd.openxmlformats-officedocument.presentationml.slide+xml"/>
  <Override PartName="/ppt/slides/slide6071.xml" ContentType="application/vnd.openxmlformats-officedocument.presentationml.slide+xml"/>
  <Override PartName="/ppt/slides/slide6072.xml" ContentType="application/vnd.openxmlformats-officedocument.presentationml.slide+xml"/>
  <Override PartName="/ppt/slides/slide6073.xml" ContentType="application/vnd.openxmlformats-officedocument.presentationml.slide+xml"/>
  <Override PartName="/ppt/slides/slide6074.xml" ContentType="application/vnd.openxmlformats-officedocument.presentationml.slide+xml"/>
  <Override PartName="/ppt/slides/slide6075.xml" ContentType="application/vnd.openxmlformats-officedocument.presentationml.slide+xml"/>
  <Override PartName="/ppt/slides/slide6076.xml" ContentType="application/vnd.openxmlformats-officedocument.presentationml.slide+xml"/>
  <Override PartName="/ppt/slides/slide6077.xml" ContentType="application/vnd.openxmlformats-officedocument.presentationml.slide+xml"/>
  <Override PartName="/ppt/slides/slide6078.xml" ContentType="application/vnd.openxmlformats-officedocument.presentationml.slide+xml"/>
  <Override PartName="/ppt/slides/slide6079.xml" ContentType="application/vnd.openxmlformats-officedocument.presentationml.slide+xml"/>
  <Override PartName="/ppt/slides/slide608.xml" ContentType="application/vnd.openxmlformats-officedocument.presentationml.slide+xml"/>
  <Override PartName="/ppt/slides/slide6080.xml" ContentType="application/vnd.openxmlformats-officedocument.presentationml.slide+xml"/>
  <Override PartName="/ppt/slides/slide6081.xml" ContentType="application/vnd.openxmlformats-officedocument.presentationml.slide+xml"/>
  <Override PartName="/ppt/slides/slide6082.xml" ContentType="application/vnd.openxmlformats-officedocument.presentationml.slide+xml"/>
  <Override PartName="/ppt/slides/slide6083.xml" ContentType="application/vnd.openxmlformats-officedocument.presentationml.slide+xml"/>
  <Override PartName="/ppt/slides/slide6084.xml" ContentType="application/vnd.openxmlformats-officedocument.presentationml.slide+xml"/>
  <Override PartName="/ppt/slides/slide6085.xml" ContentType="application/vnd.openxmlformats-officedocument.presentationml.slide+xml"/>
  <Override PartName="/ppt/slides/slide6086.xml" ContentType="application/vnd.openxmlformats-officedocument.presentationml.slide+xml"/>
  <Override PartName="/ppt/slides/slide6087.xml" ContentType="application/vnd.openxmlformats-officedocument.presentationml.slide+xml"/>
  <Override PartName="/ppt/slides/slide6088.xml" ContentType="application/vnd.openxmlformats-officedocument.presentationml.slide+xml"/>
  <Override PartName="/ppt/slides/slide6089.xml" ContentType="application/vnd.openxmlformats-officedocument.presentationml.slide+xml"/>
  <Override PartName="/ppt/slides/slide609.xml" ContentType="application/vnd.openxmlformats-officedocument.presentationml.slide+xml"/>
  <Override PartName="/ppt/slides/slide6090.xml" ContentType="application/vnd.openxmlformats-officedocument.presentationml.slide+xml"/>
  <Override PartName="/ppt/slides/slide6091.xml" ContentType="application/vnd.openxmlformats-officedocument.presentationml.slide+xml"/>
  <Override PartName="/ppt/slides/slide6092.xml" ContentType="application/vnd.openxmlformats-officedocument.presentationml.slide+xml"/>
  <Override PartName="/ppt/slides/slide6093.xml" ContentType="application/vnd.openxmlformats-officedocument.presentationml.slide+xml"/>
  <Override PartName="/ppt/slides/slide6094.xml" ContentType="application/vnd.openxmlformats-officedocument.presentationml.slide+xml"/>
  <Override PartName="/ppt/slides/slide6095.xml" ContentType="application/vnd.openxmlformats-officedocument.presentationml.slide+xml"/>
  <Override PartName="/ppt/slides/slide6096.xml" ContentType="application/vnd.openxmlformats-officedocument.presentationml.slide+xml"/>
  <Override PartName="/ppt/slides/slide6097.xml" ContentType="application/vnd.openxmlformats-officedocument.presentationml.slide+xml"/>
  <Override PartName="/ppt/slides/slide6098.xml" ContentType="application/vnd.openxmlformats-officedocument.presentationml.slide+xml"/>
  <Override PartName="/ppt/slides/slide6099.xml" ContentType="application/vnd.openxmlformats-officedocument.presentationml.slide+xml"/>
  <Override PartName="/ppt/slides/slide61.xml" ContentType="application/vnd.openxmlformats-officedocument.presentationml.slide+xml"/>
  <Override PartName="/ppt/slides/slide610.xml" ContentType="application/vnd.openxmlformats-officedocument.presentationml.slide+xml"/>
  <Override PartName="/ppt/slides/slide6100.xml" ContentType="application/vnd.openxmlformats-officedocument.presentationml.slide+xml"/>
  <Override PartName="/ppt/slides/slide6101.xml" ContentType="application/vnd.openxmlformats-officedocument.presentationml.slide+xml"/>
  <Override PartName="/ppt/slides/slide6102.xml" ContentType="application/vnd.openxmlformats-officedocument.presentationml.slide+xml"/>
  <Override PartName="/ppt/slides/slide6103.xml" ContentType="application/vnd.openxmlformats-officedocument.presentationml.slide+xml"/>
  <Override PartName="/ppt/slides/slide6104.xml" ContentType="application/vnd.openxmlformats-officedocument.presentationml.slide+xml"/>
  <Override PartName="/ppt/slides/slide6105.xml" ContentType="application/vnd.openxmlformats-officedocument.presentationml.slide+xml"/>
  <Override PartName="/ppt/slides/slide6106.xml" ContentType="application/vnd.openxmlformats-officedocument.presentationml.slide+xml"/>
  <Override PartName="/ppt/slides/slide6107.xml" ContentType="application/vnd.openxmlformats-officedocument.presentationml.slide+xml"/>
  <Override PartName="/ppt/slides/slide6108.xml" ContentType="application/vnd.openxmlformats-officedocument.presentationml.slide+xml"/>
  <Override PartName="/ppt/slides/slide6109.xml" ContentType="application/vnd.openxmlformats-officedocument.presentationml.slide+xml"/>
  <Override PartName="/ppt/slides/slide611.xml" ContentType="application/vnd.openxmlformats-officedocument.presentationml.slide+xml"/>
  <Override PartName="/ppt/slides/slide6110.xml" ContentType="application/vnd.openxmlformats-officedocument.presentationml.slide+xml"/>
  <Override PartName="/ppt/slides/slide6111.xml" ContentType="application/vnd.openxmlformats-officedocument.presentationml.slide+xml"/>
  <Override PartName="/ppt/slides/slide6112.xml" ContentType="application/vnd.openxmlformats-officedocument.presentationml.slide+xml"/>
  <Override PartName="/ppt/slides/slide6113.xml" ContentType="application/vnd.openxmlformats-officedocument.presentationml.slide+xml"/>
  <Override PartName="/ppt/slides/slide6114.xml" ContentType="application/vnd.openxmlformats-officedocument.presentationml.slide+xml"/>
  <Override PartName="/ppt/slides/slide6115.xml" ContentType="application/vnd.openxmlformats-officedocument.presentationml.slide+xml"/>
  <Override PartName="/ppt/slides/slide6116.xml" ContentType="application/vnd.openxmlformats-officedocument.presentationml.slide+xml"/>
  <Override PartName="/ppt/slides/slide6117.xml" ContentType="application/vnd.openxmlformats-officedocument.presentationml.slide+xml"/>
  <Override PartName="/ppt/slides/slide6118.xml" ContentType="application/vnd.openxmlformats-officedocument.presentationml.slide+xml"/>
  <Override PartName="/ppt/slides/slide6119.xml" ContentType="application/vnd.openxmlformats-officedocument.presentationml.slide+xml"/>
  <Override PartName="/ppt/slides/slide612.xml" ContentType="application/vnd.openxmlformats-officedocument.presentationml.slide+xml"/>
  <Override PartName="/ppt/slides/slide6120.xml" ContentType="application/vnd.openxmlformats-officedocument.presentationml.slide+xml"/>
  <Override PartName="/ppt/slides/slide6121.xml" ContentType="application/vnd.openxmlformats-officedocument.presentationml.slide+xml"/>
  <Override PartName="/ppt/slides/slide6122.xml" ContentType="application/vnd.openxmlformats-officedocument.presentationml.slide+xml"/>
  <Override PartName="/ppt/slides/slide6123.xml" ContentType="application/vnd.openxmlformats-officedocument.presentationml.slide+xml"/>
  <Override PartName="/ppt/slides/slide6124.xml" ContentType="application/vnd.openxmlformats-officedocument.presentationml.slide+xml"/>
  <Override PartName="/ppt/slides/slide6125.xml" ContentType="application/vnd.openxmlformats-officedocument.presentationml.slide+xml"/>
  <Override PartName="/ppt/slides/slide6126.xml" ContentType="application/vnd.openxmlformats-officedocument.presentationml.slide+xml"/>
  <Override PartName="/ppt/slides/slide6127.xml" ContentType="application/vnd.openxmlformats-officedocument.presentationml.slide+xml"/>
  <Override PartName="/ppt/slides/slide6128.xml" ContentType="application/vnd.openxmlformats-officedocument.presentationml.slide+xml"/>
  <Override PartName="/ppt/slides/slide6129.xml" ContentType="application/vnd.openxmlformats-officedocument.presentationml.slide+xml"/>
  <Override PartName="/ppt/slides/slide613.xml" ContentType="application/vnd.openxmlformats-officedocument.presentationml.slide+xml"/>
  <Override PartName="/ppt/slides/slide6130.xml" ContentType="application/vnd.openxmlformats-officedocument.presentationml.slide+xml"/>
  <Override PartName="/ppt/slides/slide6131.xml" ContentType="application/vnd.openxmlformats-officedocument.presentationml.slide+xml"/>
  <Override PartName="/ppt/slides/slide6132.xml" ContentType="application/vnd.openxmlformats-officedocument.presentationml.slide+xml"/>
  <Override PartName="/ppt/slides/slide6133.xml" ContentType="application/vnd.openxmlformats-officedocument.presentationml.slide+xml"/>
  <Override PartName="/ppt/slides/slide6134.xml" ContentType="application/vnd.openxmlformats-officedocument.presentationml.slide+xml"/>
  <Override PartName="/ppt/slides/slide6135.xml" ContentType="application/vnd.openxmlformats-officedocument.presentationml.slide+xml"/>
  <Override PartName="/ppt/slides/slide6136.xml" ContentType="application/vnd.openxmlformats-officedocument.presentationml.slide+xml"/>
  <Override PartName="/ppt/slides/slide6137.xml" ContentType="application/vnd.openxmlformats-officedocument.presentationml.slide+xml"/>
  <Override PartName="/ppt/slides/slide6138.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6140"/>
  </p:notesMasterIdLst>
  <p:sldIdLst>
    <p:sldId id="13481" r:id="rId2"/>
    <p:sldId id="13482" r:id="rId3"/>
    <p:sldId id="13483" r:id="rId4"/>
    <p:sldId id="13503" r:id="rId5"/>
    <p:sldId id="13485" r:id="rId6"/>
    <p:sldId id="13486" r:id="rId7"/>
    <p:sldId id="13487" r:id="rId8"/>
    <p:sldId id="13493" r:id="rId9"/>
    <p:sldId id="13490" r:id="rId10"/>
    <p:sldId id="13494" r:id="rId11"/>
    <p:sldId id="13504" r:id="rId12"/>
    <p:sldId id="13454" r:id="rId13"/>
    <p:sldId id="13455" r:id="rId14"/>
    <p:sldId id="13475" r:id="rId15"/>
    <p:sldId id="13476" r:id="rId16"/>
    <p:sldId id="13477" r:id="rId17"/>
    <p:sldId id="13432" r:id="rId18"/>
    <p:sldId id="13393" r:id="rId19"/>
    <p:sldId id="13433" r:id="rId20"/>
    <p:sldId id="13434" r:id="rId21"/>
    <p:sldId id="13435" r:id="rId22"/>
    <p:sldId id="13436" r:id="rId23"/>
    <p:sldId id="13437" r:id="rId24"/>
    <p:sldId id="13443" r:id="rId25"/>
    <p:sldId id="13444" r:id="rId26"/>
    <p:sldId id="13445" r:id="rId27"/>
    <p:sldId id="13446" r:id="rId28"/>
    <p:sldId id="13447" r:id="rId29"/>
    <p:sldId id="13448" r:id="rId30"/>
    <p:sldId id="13449" r:id="rId31"/>
    <p:sldId id="13450" r:id="rId32"/>
    <p:sldId id="13409" r:id="rId33"/>
    <p:sldId id="13407" r:id="rId34"/>
    <p:sldId id="13408" r:id="rId35"/>
    <p:sldId id="13410" r:id="rId36"/>
    <p:sldId id="13411" r:id="rId37"/>
    <p:sldId id="13412" r:id="rId38"/>
    <p:sldId id="13413" r:id="rId39"/>
    <p:sldId id="13370" r:id="rId40"/>
    <p:sldId id="13371" r:id="rId41"/>
    <p:sldId id="13372" r:id="rId42"/>
    <p:sldId id="13373" r:id="rId43"/>
    <p:sldId id="13374" r:id="rId44"/>
    <p:sldId id="13375" r:id="rId45"/>
    <p:sldId id="13376" r:id="rId46"/>
    <p:sldId id="13377" r:id="rId47"/>
    <p:sldId id="13378" r:id="rId48"/>
    <p:sldId id="13379" r:id="rId49"/>
    <p:sldId id="13380" r:id="rId50"/>
    <p:sldId id="13363" r:id="rId51"/>
    <p:sldId id="13364" r:id="rId52"/>
    <p:sldId id="13365" r:id="rId53"/>
    <p:sldId id="13366" r:id="rId54"/>
    <p:sldId id="13367" r:id="rId55"/>
    <p:sldId id="13368" r:id="rId56"/>
    <p:sldId id="13369" r:id="rId57"/>
    <p:sldId id="13341" r:id="rId58"/>
    <p:sldId id="13342" r:id="rId59"/>
    <p:sldId id="13343" r:id="rId60"/>
    <p:sldId id="13344" r:id="rId61"/>
    <p:sldId id="13345" r:id="rId62"/>
    <p:sldId id="13346" r:id="rId63"/>
    <p:sldId id="13347" r:id="rId64"/>
    <p:sldId id="13348" r:id="rId65"/>
    <p:sldId id="13349" r:id="rId66"/>
    <p:sldId id="13350" r:id="rId67"/>
    <p:sldId id="13334" r:id="rId68"/>
    <p:sldId id="13335" r:id="rId69"/>
    <p:sldId id="13336" r:id="rId70"/>
    <p:sldId id="13337" r:id="rId71"/>
    <p:sldId id="13338" r:id="rId72"/>
    <p:sldId id="13339" r:id="rId73"/>
    <p:sldId id="13351" r:id="rId74"/>
    <p:sldId id="13322" r:id="rId75"/>
    <p:sldId id="13327" r:id="rId76"/>
    <p:sldId id="13328" r:id="rId77"/>
    <p:sldId id="13329" r:id="rId78"/>
    <p:sldId id="13284" r:id="rId79"/>
    <p:sldId id="13286" r:id="rId80"/>
    <p:sldId id="13287" r:id="rId81"/>
    <p:sldId id="13288" r:id="rId82"/>
    <p:sldId id="13285" r:id="rId83"/>
    <p:sldId id="13268" r:id="rId84"/>
    <p:sldId id="13269" r:id="rId85"/>
    <p:sldId id="13282" r:id="rId86"/>
    <p:sldId id="13270" r:id="rId87"/>
    <p:sldId id="13283" r:id="rId88"/>
    <p:sldId id="13271" r:id="rId89"/>
    <p:sldId id="13272" r:id="rId90"/>
    <p:sldId id="13273" r:id="rId91"/>
    <p:sldId id="13281" r:id="rId92"/>
    <p:sldId id="13275" r:id="rId93"/>
    <p:sldId id="13276" r:id="rId94"/>
    <p:sldId id="13277" r:id="rId95"/>
    <p:sldId id="13278" r:id="rId96"/>
    <p:sldId id="13279" r:id="rId97"/>
    <p:sldId id="13280" r:id="rId98"/>
    <p:sldId id="13263" r:id="rId99"/>
    <p:sldId id="13264" r:id="rId100"/>
    <p:sldId id="13265" r:id="rId101"/>
    <p:sldId id="13266" r:id="rId102"/>
    <p:sldId id="13261" r:id="rId103"/>
    <p:sldId id="13262" r:id="rId104"/>
    <p:sldId id="13254" r:id="rId105"/>
    <p:sldId id="13255" r:id="rId106"/>
    <p:sldId id="13256" r:id="rId107"/>
    <p:sldId id="13194" r:id="rId108"/>
    <p:sldId id="13195" r:id="rId109"/>
    <p:sldId id="13257" r:id="rId110"/>
    <p:sldId id="13258" r:id="rId111"/>
    <p:sldId id="13259" r:id="rId112"/>
    <p:sldId id="13260" r:id="rId113"/>
    <p:sldId id="13180" r:id="rId114"/>
    <p:sldId id="13181" r:id="rId115"/>
    <p:sldId id="13184" r:id="rId116"/>
    <p:sldId id="13182" r:id="rId117"/>
    <p:sldId id="13192" r:id="rId118"/>
    <p:sldId id="13193" r:id="rId119"/>
    <p:sldId id="13183" r:id="rId120"/>
    <p:sldId id="13185" r:id="rId121"/>
    <p:sldId id="13188" r:id="rId122"/>
    <p:sldId id="13189" r:id="rId123"/>
    <p:sldId id="13190" r:id="rId124"/>
    <p:sldId id="13191" r:id="rId125"/>
    <p:sldId id="13176" r:id="rId126"/>
    <p:sldId id="13177" r:id="rId127"/>
    <p:sldId id="13179" r:id="rId128"/>
    <p:sldId id="13178" r:id="rId129"/>
    <p:sldId id="13169" r:id="rId130"/>
    <p:sldId id="13170" r:id="rId131"/>
    <p:sldId id="13171" r:id="rId132"/>
    <p:sldId id="13172" r:id="rId133"/>
    <p:sldId id="13173" r:id="rId134"/>
    <p:sldId id="13174" r:id="rId135"/>
    <p:sldId id="13175" r:id="rId136"/>
    <p:sldId id="13129" r:id="rId137"/>
    <p:sldId id="13130" r:id="rId138"/>
    <p:sldId id="13131" r:id="rId139"/>
    <p:sldId id="13143" r:id="rId140"/>
    <p:sldId id="13162" r:id="rId141"/>
    <p:sldId id="13144" r:id="rId142"/>
    <p:sldId id="13145" r:id="rId143"/>
    <p:sldId id="13146" r:id="rId144"/>
    <p:sldId id="13163" r:id="rId145"/>
    <p:sldId id="13148" r:id="rId146"/>
    <p:sldId id="13151" r:id="rId147"/>
    <p:sldId id="13152" r:id="rId148"/>
    <p:sldId id="13153" r:id="rId149"/>
    <p:sldId id="13154" r:id="rId150"/>
    <p:sldId id="13155" r:id="rId151"/>
    <p:sldId id="13156" r:id="rId152"/>
    <p:sldId id="13157" r:id="rId153"/>
    <p:sldId id="13158" r:id="rId154"/>
    <p:sldId id="13159" r:id="rId155"/>
    <p:sldId id="13160" r:id="rId156"/>
    <p:sldId id="13161" r:id="rId157"/>
    <p:sldId id="13124" r:id="rId158"/>
    <p:sldId id="13125" r:id="rId159"/>
    <p:sldId id="13126" r:id="rId160"/>
    <p:sldId id="13127" r:id="rId161"/>
    <p:sldId id="13128" r:id="rId162"/>
    <p:sldId id="13088" r:id="rId163"/>
    <p:sldId id="13089" r:id="rId164"/>
    <p:sldId id="13090" r:id="rId165"/>
    <p:sldId id="13091" r:id="rId166"/>
    <p:sldId id="13092" r:id="rId167"/>
    <p:sldId id="13095" r:id="rId168"/>
    <p:sldId id="13096" r:id="rId169"/>
    <p:sldId id="13099" r:id="rId170"/>
    <p:sldId id="13100" r:id="rId171"/>
    <p:sldId id="13103" r:id="rId172"/>
    <p:sldId id="13104" r:id="rId173"/>
    <p:sldId id="13107" r:id="rId174"/>
    <p:sldId id="13108" r:id="rId175"/>
    <p:sldId id="13109" r:id="rId176"/>
    <p:sldId id="13110" r:id="rId177"/>
    <p:sldId id="13111" r:id="rId178"/>
    <p:sldId id="13112" r:id="rId179"/>
    <p:sldId id="13113" r:id="rId180"/>
    <p:sldId id="13116" r:id="rId181"/>
    <p:sldId id="13117" r:id="rId182"/>
    <p:sldId id="13120" r:id="rId183"/>
    <p:sldId id="13121" r:id="rId184"/>
    <p:sldId id="13078" r:id="rId185"/>
    <p:sldId id="13079" r:id="rId186"/>
    <p:sldId id="13080" r:id="rId187"/>
    <p:sldId id="13081" r:id="rId188"/>
    <p:sldId id="13084" r:id="rId189"/>
    <p:sldId id="13087" r:id="rId190"/>
    <p:sldId id="13047" r:id="rId191"/>
    <p:sldId id="13048" r:id="rId192"/>
    <p:sldId id="13049" r:id="rId193"/>
    <p:sldId id="13052" r:id="rId194"/>
    <p:sldId id="13055" r:id="rId195"/>
    <p:sldId id="13057" r:id="rId196"/>
    <p:sldId id="13059" r:id="rId197"/>
    <p:sldId id="13060" r:id="rId198"/>
    <p:sldId id="13062" r:id="rId199"/>
    <p:sldId id="13063" r:id="rId200"/>
    <p:sldId id="13066" r:id="rId201"/>
    <p:sldId id="13067" r:id="rId202"/>
    <p:sldId id="13069" r:id="rId203"/>
    <p:sldId id="13070" r:id="rId204"/>
    <p:sldId id="13071" r:id="rId205"/>
    <p:sldId id="13073" r:id="rId206"/>
    <p:sldId id="13074" r:id="rId207"/>
    <p:sldId id="13076" r:id="rId208"/>
    <p:sldId id="13077" r:id="rId209"/>
    <p:sldId id="13037" r:id="rId210"/>
    <p:sldId id="13038" r:id="rId211"/>
    <p:sldId id="13039" r:id="rId212"/>
    <p:sldId id="13011" r:id="rId213"/>
    <p:sldId id="13012" r:id="rId214"/>
    <p:sldId id="13014" r:id="rId215"/>
    <p:sldId id="13015" r:id="rId216"/>
    <p:sldId id="13016" r:id="rId217"/>
    <p:sldId id="13017" r:id="rId218"/>
    <p:sldId id="13018" r:id="rId219"/>
    <p:sldId id="13019" r:id="rId220"/>
    <p:sldId id="13020" r:id="rId221"/>
    <p:sldId id="13021" r:id="rId222"/>
    <p:sldId id="13022" r:id="rId223"/>
    <p:sldId id="13023" r:id="rId224"/>
    <p:sldId id="13024" r:id="rId225"/>
    <p:sldId id="13025" r:id="rId226"/>
    <p:sldId id="13026" r:id="rId227"/>
    <p:sldId id="13027" r:id="rId228"/>
    <p:sldId id="13028" r:id="rId229"/>
    <p:sldId id="13029" r:id="rId230"/>
    <p:sldId id="7042" r:id="rId231"/>
    <p:sldId id="7043" r:id="rId232"/>
    <p:sldId id="7044" r:id="rId233"/>
    <p:sldId id="7045" r:id="rId234"/>
    <p:sldId id="7046" r:id="rId235"/>
    <p:sldId id="7047" r:id="rId236"/>
    <p:sldId id="7048" r:id="rId237"/>
    <p:sldId id="7049" r:id="rId238"/>
    <p:sldId id="7050" r:id="rId239"/>
    <p:sldId id="7051" r:id="rId240"/>
    <p:sldId id="7052" r:id="rId241"/>
    <p:sldId id="7053" r:id="rId242"/>
    <p:sldId id="7054" r:id="rId243"/>
    <p:sldId id="7055" r:id="rId244"/>
    <p:sldId id="7056" r:id="rId245"/>
    <p:sldId id="7057" r:id="rId246"/>
    <p:sldId id="7058" r:id="rId247"/>
    <p:sldId id="7059" r:id="rId248"/>
    <p:sldId id="7060" r:id="rId249"/>
    <p:sldId id="7061" r:id="rId250"/>
    <p:sldId id="7062" r:id="rId251"/>
    <p:sldId id="7063" r:id="rId252"/>
    <p:sldId id="7064" r:id="rId253"/>
    <p:sldId id="7065" r:id="rId254"/>
    <p:sldId id="7066" r:id="rId255"/>
    <p:sldId id="7067" r:id="rId256"/>
    <p:sldId id="7068" r:id="rId257"/>
    <p:sldId id="7069" r:id="rId258"/>
    <p:sldId id="7070" r:id="rId259"/>
    <p:sldId id="7071" r:id="rId260"/>
    <p:sldId id="7072" r:id="rId261"/>
    <p:sldId id="7073" r:id="rId262"/>
    <p:sldId id="7074" r:id="rId263"/>
    <p:sldId id="7075" r:id="rId264"/>
    <p:sldId id="7076" r:id="rId265"/>
    <p:sldId id="7077" r:id="rId266"/>
    <p:sldId id="7078" r:id="rId267"/>
    <p:sldId id="7079" r:id="rId268"/>
    <p:sldId id="7080" r:id="rId269"/>
    <p:sldId id="7081" r:id="rId270"/>
    <p:sldId id="7082" r:id="rId271"/>
    <p:sldId id="7083" r:id="rId272"/>
    <p:sldId id="7084" r:id="rId273"/>
    <p:sldId id="7085" r:id="rId274"/>
    <p:sldId id="7086" r:id="rId275"/>
    <p:sldId id="7087" r:id="rId276"/>
    <p:sldId id="7088" r:id="rId277"/>
    <p:sldId id="7089" r:id="rId278"/>
    <p:sldId id="7090" r:id="rId279"/>
    <p:sldId id="7091" r:id="rId280"/>
    <p:sldId id="7092" r:id="rId281"/>
    <p:sldId id="7093" r:id="rId282"/>
    <p:sldId id="7094" r:id="rId283"/>
    <p:sldId id="7095" r:id="rId284"/>
    <p:sldId id="7096" r:id="rId285"/>
    <p:sldId id="7097" r:id="rId286"/>
    <p:sldId id="7098" r:id="rId287"/>
    <p:sldId id="7099" r:id="rId288"/>
    <p:sldId id="7100" r:id="rId289"/>
    <p:sldId id="7101" r:id="rId290"/>
    <p:sldId id="7102" r:id="rId291"/>
    <p:sldId id="7103" r:id="rId292"/>
    <p:sldId id="7104" r:id="rId293"/>
    <p:sldId id="7105" r:id="rId294"/>
    <p:sldId id="7106" r:id="rId295"/>
    <p:sldId id="7107" r:id="rId296"/>
    <p:sldId id="7108" r:id="rId297"/>
    <p:sldId id="7109" r:id="rId298"/>
    <p:sldId id="7110" r:id="rId299"/>
    <p:sldId id="7111" r:id="rId300"/>
    <p:sldId id="7112" r:id="rId301"/>
    <p:sldId id="7113" r:id="rId302"/>
    <p:sldId id="7114" r:id="rId303"/>
    <p:sldId id="7115" r:id="rId304"/>
    <p:sldId id="7116" r:id="rId305"/>
    <p:sldId id="7117" r:id="rId306"/>
    <p:sldId id="7118" r:id="rId307"/>
    <p:sldId id="7119" r:id="rId308"/>
    <p:sldId id="7120" r:id="rId309"/>
    <p:sldId id="7121" r:id="rId310"/>
    <p:sldId id="7122" r:id="rId311"/>
    <p:sldId id="7123" r:id="rId312"/>
    <p:sldId id="7124" r:id="rId313"/>
    <p:sldId id="7125" r:id="rId314"/>
    <p:sldId id="7126" r:id="rId315"/>
    <p:sldId id="7127" r:id="rId316"/>
    <p:sldId id="7128" r:id="rId317"/>
    <p:sldId id="7129" r:id="rId318"/>
    <p:sldId id="7130" r:id="rId319"/>
    <p:sldId id="7131" r:id="rId320"/>
    <p:sldId id="7132" r:id="rId321"/>
    <p:sldId id="7133" r:id="rId322"/>
    <p:sldId id="7134" r:id="rId323"/>
    <p:sldId id="7135" r:id="rId324"/>
    <p:sldId id="7136" r:id="rId325"/>
    <p:sldId id="7137" r:id="rId326"/>
    <p:sldId id="7138" r:id="rId327"/>
    <p:sldId id="7139" r:id="rId328"/>
    <p:sldId id="7140" r:id="rId329"/>
    <p:sldId id="7141" r:id="rId330"/>
    <p:sldId id="7142" r:id="rId331"/>
    <p:sldId id="7143" r:id="rId332"/>
    <p:sldId id="7144" r:id="rId333"/>
    <p:sldId id="7145" r:id="rId334"/>
    <p:sldId id="7146" r:id="rId335"/>
    <p:sldId id="7147" r:id="rId336"/>
    <p:sldId id="7148" r:id="rId337"/>
    <p:sldId id="7149" r:id="rId338"/>
    <p:sldId id="7150" r:id="rId339"/>
    <p:sldId id="7151" r:id="rId340"/>
    <p:sldId id="7152" r:id="rId341"/>
    <p:sldId id="7153" r:id="rId342"/>
    <p:sldId id="7154" r:id="rId343"/>
    <p:sldId id="7155" r:id="rId344"/>
    <p:sldId id="7156" r:id="rId345"/>
    <p:sldId id="7157" r:id="rId346"/>
    <p:sldId id="7158" r:id="rId347"/>
    <p:sldId id="7159" r:id="rId348"/>
    <p:sldId id="7160" r:id="rId349"/>
    <p:sldId id="7161" r:id="rId350"/>
    <p:sldId id="7162" r:id="rId351"/>
    <p:sldId id="7163" r:id="rId352"/>
    <p:sldId id="7164" r:id="rId353"/>
    <p:sldId id="7165" r:id="rId354"/>
    <p:sldId id="7166" r:id="rId355"/>
    <p:sldId id="7167" r:id="rId356"/>
    <p:sldId id="7168" r:id="rId357"/>
    <p:sldId id="7169" r:id="rId358"/>
    <p:sldId id="7170" r:id="rId359"/>
    <p:sldId id="7171" r:id="rId360"/>
    <p:sldId id="7172" r:id="rId361"/>
    <p:sldId id="7173" r:id="rId362"/>
    <p:sldId id="7174" r:id="rId363"/>
    <p:sldId id="7175" r:id="rId364"/>
    <p:sldId id="7176" r:id="rId365"/>
    <p:sldId id="7177" r:id="rId366"/>
    <p:sldId id="7178" r:id="rId367"/>
    <p:sldId id="7179" r:id="rId368"/>
    <p:sldId id="7180" r:id="rId369"/>
    <p:sldId id="7181" r:id="rId370"/>
    <p:sldId id="7182" r:id="rId371"/>
    <p:sldId id="7183" r:id="rId372"/>
    <p:sldId id="7184" r:id="rId373"/>
    <p:sldId id="7185" r:id="rId374"/>
    <p:sldId id="7186" r:id="rId375"/>
    <p:sldId id="7187" r:id="rId376"/>
    <p:sldId id="7188" r:id="rId377"/>
    <p:sldId id="7189" r:id="rId378"/>
    <p:sldId id="7190" r:id="rId379"/>
    <p:sldId id="7191" r:id="rId380"/>
    <p:sldId id="7192" r:id="rId381"/>
    <p:sldId id="7193" r:id="rId382"/>
    <p:sldId id="7194" r:id="rId383"/>
    <p:sldId id="7195" r:id="rId384"/>
    <p:sldId id="7196" r:id="rId385"/>
    <p:sldId id="7197" r:id="rId386"/>
    <p:sldId id="7198" r:id="rId387"/>
    <p:sldId id="7199" r:id="rId388"/>
    <p:sldId id="7200" r:id="rId389"/>
    <p:sldId id="7201" r:id="rId390"/>
    <p:sldId id="7202" r:id="rId391"/>
    <p:sldId id="7203" r:id="rId392"/>
    <p:sldId id="7204" r:id="rId393"/>
    <p:sldId id="7205" r:id="rId394"/>
    <p:sldId id="7206" r:id="rId395"/>
    <p:sldId id="7207" r:id="rId396"/>
    <p:sldId id="7208" r:id="rId397"/>
    <p:sldId id="7209" r:id="rId398"/>
    <p:sldId id="7210" r:id="rId399"/>
    <p:sldId id="7211" r:id="rId400"/>
    <p:sldId id="7212" r:id="rId401"/>
    <p:sldId id="7213" r:id="rId402"/>
    <p:sldId id="7214" r:id="rId403"/>
    <p:sldId id="7215" r:id="rId404"/>
    <p:sldId id="7216" r:id="rId405"/>
    <p:sldId id="7217" r:id="rId406"/>
    <p:sldId id="7218" r:id="rId407"/>
    <p:sldId id="7219" r:id="rId408"/>
    <p:sldId id="7220" r:id="rId409"/>
    <p:sldId id="7221" r:id="rId410"/>
    <p:sldId id="7222" r:id="rId411"/>
    <p:sldId id="7223" r:id="rId412"/>
    <p:sldId id="7224" r:id="rId413"/>
    <p:sldId id="7225" r:id="rId414"/>
    <p:sldId id="7226" r:id="rId415"/>
    <p:sldId id="7227" r:id="rId416"/>
    <p:sldId id="7228" r:id="rId417"/>
    <p:sldId id="7229" r:id="rId418"/>
    <p:sldId id="7230" r:id="rId419"/>
    <p:sldId id="7231" r:id="rId420"/>
    <p:sldId id="7232" r:id="rId421"/>
    <p:sldId id="7233" r:id="rId422"/>
    <p:sldId id="7234" r:id="rId423"/>
    <p:sldId id="7235" r:id="rId424"/>
    <p:sldId id="7236" r:id="rId425"/>
    <p:sldId id="7237" r:id="rId426"/>
    <p:sldId id="7238" r:id="rId427"/>
    <p:sldId id="7239" r:id="rId428"/>
    <p:sldId id="7240" r:id="rId429"/>
    <p:sldId id="7241" r:id="rId430"/>
    <p:sldId id="7242" r:id="rId431"/>
    <p:sldId id="7243" r:id="rId432"/>
    <p:sldId id="7244" r:id="rId433"/>
    <p:sldId id="7245" r:id="rId434"/>
    <p:sldId id="7246" r:id="rId435"/>
    <p:sldId id="7247" r:id="rId436"/>
    <p:sldId id="7248" r:id="rId437"/>
    <p:sldId id="7249" r:id="rId438"/>
    <p:sldId id="7250" r:id="rId439"/>
    <p:sldId id="7251" r:id="rId440"/>
    <p:sldId id="7252" r:id="rId441"/>
    <p:sldId id="7253" r:id="rId442"/>
    <p:sldId id="7254" r:id="rId443"/>
    <p:sldId id="7255" r:id="rId444"/>
    <p:sldId id="7256" r:id="rId445"/>
    <p:sldId id="7257" r:id="rId446"/>
    <p:sldId id="7258" r:id="rId447"/>
    <p:sldId id="7259" r:id="rId448"/>
    <p:sldId id="7260" r:id="rId449"/>
    <p:sldId id="7261" r:id="rId450"/>
    <p:sldId id="7262" r:id="rId451"/>
    <p:sldId id="7263" r:id="rId452"/>
    <p:sldId id="7264" r:id="rId453"/>
    <p:sldId id="7265" r:id="rId454"/>
    <p:sldId id="7266" r:id="rId455"/>
    <p:sldId id="7267" r:id="rId456"/>
    <p:sldId id="7268" r:id="rId457"/>
    <p:sldId id="7269" r:id="rId458"/>
    <p:sldId id="7270" r:id="rId459"/>
    <p:sldId id="7271" r:id="rId460"/>
    <p:sldId id="7272" r:id="rId461"/>
    <p:sldId id="7273" r:id="rId462"/>
    <p:sldId id="7274" r:id="rId463"/>
    <p:sldId id="7275" r:id="rId464"/>
    <p:sldId id="7276" r:id="rId465"/>
    <p:sldId id="7277" r:id="rId466"/>
    <p:sldId id="7278" r:id="rId467"/>
    <p:sldId id="7279" r:id="rId468"/>
    <p:sldId id="7280" r:id="rId469"/>
    <p:sldId id="7281" r:id="rId470"/>
    <p:sldId id="7282" r:id="rId471"/>
    <p:sldId id="7283" r:id="rId472"/>
    <p:sldId id="7284" r:id="rId473"/>
    <p:sldId id="7285" r:id="rId474"/>
    <p:sldId id="7286" r:id="rId475"/>
    <p:sldId id="7287" r:id="rId476"/>
    <p:sldId id="7288" r:id="rId477"/>
    <p:sldId id="7289" r:id="rId478"/>
    <p:sldId id="7290" r:id="rId479"/>
    <p:sldId id="7291" r:id="rId480"/>
    <p:sldId id="7292" r:id="rId481"/>
    <p:sldId id="7293" r:id="rId482"/>
    <p:sldId id="7294" r:id="rId483"/>
    <p:sldId id="7295" r:id="rId484"/>
    <p:sldId id="7296" r:id="rId485"/>
    <p:sldId id="7297" r:id="rId486"/>
    <p:sldId id="7298" r:id="rId487"/>
    <p:sldId id="7299" r:id="rId488"/>
    <p:sldId id="7300" r:id="rId489"/>
    <p:sldId id="7301" r:id="rId490"/>
    <p:sldId id="7302" r:id="rId491"/>
    <p:sldId id="7303" r:id="rId492"/>
    <p:sldId id="7304" r:id="rId493"/>
    <p:sldId id="7305" r:id="rId494"/>
    <p:sldId id="7306" r:id="rId495"/>
    <p:sldId id="7307" r:id="rId496"/>
    <p:sldId id="7308" r:id="rId497"/>
    <p:sldId id="7309" r:id="rId498"/>
    <p:sldId id="7310" r:id="rId499"/>
    <p:sldId id="7311" r:id="rId500"/>
    <p:sldId id="7312" r:id="rId501"/>
    <p:sldId id="7313" r:id="rId502"/>
    <p:sldId id="7314" r:id="rId503"/>
    <p:sldId id="7315" r:id="rId504"/>
    <p:sldId id="7316" r:id="rId505"/>
    <p:sldId id="7317" r:id="rId506"/>
    <p:sldId id="7318" r:id="rId507"/>
    <p:sldId id="7319" r:id="rId508"/>
    <p:sldId id="7320" r:id="rId509"/>
    <p:sldId id="7321" r:id="rId510"/>
    <p:sldId id="7322" r:id="rId511"/>
    <p:sldId id="7323" r:id="rId512"/>
    <p:sldId id="7324" r:id="rId513"/>
    <p:sldId id="7325" r:id="rId514"/>
    <p:sldId id="7326" r:id="rId515"/>
    <p:sldId id="7327" r:id="rId516"/>
    <p:sldId id="7328" r:id="rId517"/>
    <p:sldId id="7329" r:id="rId518"/>
    <p:sldId id="7330" r:id="rId519"/>
    <p:sldId id="7331" r:id="rId520"/>
    <p:sldId id="7332" r:id="rId521"/>
    <p:sldId id="7333" r:id="rId522"/>
    <p:sldId id="7334" r:id="rId523"/>
    <p:sldId id="7335" r:id="rId524"/>
    <p:sldId id="7336" r:id="rId525"/>
    <p:sldId id="7337" r:id="rId526"/>
    <p:sldId id="7338" r:id="rId527"/>
    <p:sldId id="7339" r:id="rId528"/>
    <p:sldId id="7340" r:id="rId529"/>
    <p:sldId id="7341" r:id="rId530"/>
    <p:sldId id="7342" r:id="rId531"/>
    <p:sldId id="7343" r:id="rId532"/>
    <p:sldId id="7344" r:id="rId533"/>
    <p:sldId id="7345" r:id="rId534"/>
    <p:sldId id="7346" r:id="rId535"/>
    <p:sldId id="7347" r:id="rId536"/>
    <p:sldId id="7348" r:id="rId537"/>
    <p:sldId id="7349" r:id="rId538"/>
    <p:sldId id="7350" r:id="rId539"/>
    <p:sldId id="7351" r:id="rId540"/>
    <p:sldId id="7352" r:id="rId541"/>
    <p:sldId id="7353" r:id="rId542"/>
    <p:sldId id="7354" r:id="rId543"/>
    <p:sldId id="7355" r:id="rId544"/>
    <p:sldId id="7356" r:id="rId545"/>
    <p:sldId id="7357" r:id="rId546"/>
    <p:sldId id="7358" r:id="rId547"/>
    <p:sldId id="7359" r:id="rId548"/>
    <p:sldId id="7360" r:id="rId549"/>
    <p:sldId id="7361" r:id="rId550"/>
    <p:sldId id="7362" r:id="rId551"/>
    <p:sldId id="7363" r:id="rId552"/>
    <p:sldId id="7364" r:id="rId553"/>
    <p:sldId id="7365" r:id="rId554"/>
    <p:sldId id="7366" r:id="rId555"/>
    <p:sldId id="7367" r:id="rId556"/>
    <p:sldId id="7368" r:id="rId557"/>
    <p:sldId id="7369" r:id="rId558"/>
    <p:sldId id="7370" r:id="rId559"/>
    <p:sldId id="7371" r:id="rId560"/>
    <p:sldId id="7372" r:id="rId561"/>
    <p:sldId id="7373" r:id="rId562"/>
    <p:sldId id="7374" r:id="rId563"/>
    <p:sldId id="7375" r:id="rId564"/>
    <p:sldId id="7376" r:id="rId565"/>
    <p:sldId id="7377" r:id="rId566"/>
    <p:sldId id="7378" r:id="rId567"/>
    <p:sldId id="7379" r:id="rId568"/>
    <p:sldId id="7380" r:id="rId569"/>
    <p:sldId id="7381" r:id="rId570"/>
    <p:sldId id="7382" r:id="rId571"/>
    <p:sldId id="7383" r:id="rId572"/>
    <p:sldId id="7384" r:id="rId573"/>
    <p:sldId id="7385" r:id="rId574"/>
    <p:sldId id="7386" r:id="rId575"/>
    <p:sldId id="7387" r:id="rId576"/>
    <p:sldId id="7388" r:id="rId577"/>
    <p:sldId id="7389" r:id="rId578"/>
    <p:sldId id="7390" r:id="rId579"/>
    <p:sldId id="7391" r:id="rId580"/>
    <p:sldId id="7392" r:id="rId581"/>
    <p:sldId id="7393" r:id="rId582"/>
    <p:sldId id="7394" r:id="rId583"/>
    <p:sldId id="7395" r:id="rId584"/>
    <p:sldId id="7396" r:id="rId585"/>
    <p:sldId id="7397" r:id="rId586"/>
    <p:sldId id="7398" r:id="rId587"/>
    <p:sldId id="7399" r:id="rId588"/>
    <p:sldId id="7400" r:id="rId589"/>
    <p:sldId id="7401" r:id="rId590"/>
    <p:sldId id="7402" r:id="rId591"/>
    <p:sldId id="7403" r:id="rId592"/>
    <p:sldId id="7404" r:id="rId593"/>
    <p:sldId id="7405" r:id="rId594"/>
    <p:sldId id="7406" r:id="rId595"/>
    <p:sldId id="7407" r:id="rId596"/>
    <p:sldId id="7408" r:id="rId597"/>
    <p:sldId id="7409" r:id="rId598"/>
    <p:sldId id="7410" r:id="rId599"/>
    <p:sldId id="7411" r:id="rId600"/>
    <p:sldId id="7412" r:id="rId601"/>
    <p:sldId id="7413" r:id="rId602"/>
    <p:sldId id="7414" r:id="rId603"/>
    <p:sldId id="7415" r:id="rId604"/>
    <p:sldId id="7416" r:id="rId605"/>
    <p:sldId id="7417" r:id="rId606"/>
    <p:sldId id="7418" r:id="rId607"/>
    <p:sldId id="7419" r:id="rId608"/>
    <p:sldId id="7420" r:id="rId609"/>
    <p:sldId id="7421" r:id="rId610"/>
    <p:sldId id="7422" r:id="rId611"/>
    <p:sldId id="7423" r:id="rId612"/>
    <p:sldId id="7424" r:id="rId613"/>
    <p:sldId id="7425" r:id="rId614"/>
    <p:sldId id="7426" r:id="rId615"/>
    <p:sldId id="7427" r:id="rId616"/>
    <p:sldId id="7428" r:id="rId617"/>
    <p:sldId id="7429" r:id="rId618"/>
    <p:sldId id="7430" r:id="rId619"/>
    <p:sldId id="7431" r:id="rId620"/>
    <p:sldId id="7432" r:id="rId621"/>
    <p:sldId id="7433" r:id="rId622"/>
    <p:sldId id="7434" r:id="rId623"/>
    <p:sldId id="7435" r:id="rId624"/>
    <p:sldId id="7436" r:id="rId625"/>
    <p:sldId id="7437" r:id="rId626"/>
    <p:sldId id="7438" r:id="rId627"/>
    <p:sldId id="7439" r:id="rId628"/>
    <p:sldId id="7440" r:id="rId629"/>
    <p:sldId id="7441" r:id="rId630"/>
    <p:sldId id="7442" r:id="rId631"/>
    <p:sldId id="7443" r:id="rId632"/>
    <p:sldId id="7444" r:id="rId633"/>
    <p:sldId id="7445" r:id="rId634"/>
    <p:sldId id="7446" r:id="rId635"/>
    <p:sldId id="7447" r:id="rId636"/>
    <p:sldId id="7448" r:id="rId637"/>
    <p:sldId id="7449" r:id="rId638"/>
    <p:sldId id="7450" r:id="rId639"/>
    <p:sldId id="7451" r:id="rId640"/>
    <p:sldId id="7452" r:id="rId641"/>
    <p:sldId id="7453" r:id="rId642"/>
    <p:sldId id="7454" r:id="rId643"/>
    <p:sldId id="7455" r:id="rId644"/>
    <p:sldId id="7456" r:id="rId645"/>
    <p:sldId id="7457" r:id="rId646"/>
    <p:sldId id="7458" r:id="rId647"/>
    <p:sldId id="7459" r:id="rId648"/>
    <p:sldId id="7460" r:id="rId649"/>
    <p:sldId id="7461" r:id="rId650"/>
    <p:sldId id="7462" r:id="rId651"/>
    <p:sldId id="7463" r:id="rId652"/>
    <p:sldId id="7464" r:id="rId653"/>
    <p:sldId id="7465" r:id="rId654"/>
    <p:sldId id="7466" r:id="rId655"/>
    <p:sldId id="7467" r:id="rId656"/>
    <p:sldId id="7468" r:id="rId657"/>
    <p:sldId id="7469" r:id="rId658"/>
    <p:sldId id="7470" r:id="rId659"/>
    <p:sldId id="7471" r:id="rId660"/>
    <p:sldId id="7472" r:id="rId661"/>
    <p:sldId id="7473" r:id="rId662"/>
    <p:sldId id="7474" r:id="rId663"/>
    <p:sldId id="7475" r:id="rId664"/>
    <p:sldId id="7476" r:id="rId665"/>
    <p:sldId id="7477" r:id="rId666"/>
    <p:sldId id="7478" r:id="rId667"/>
    <p:sldId id="7479" r:id="rId668"/>
    <p:sldId id="7480" r:id="rId669"/>
    <p:sldId id="7481" r:id="rId670"/>
    <p:sldId id="7482" r:id="rId671"/>
    <p:sldId id="7483" r:id="rId672"/>
    <p:sldId id="7484" r:id="rId673"/>
    <p:sldId id="7485" r:id="rId674"/>
    <p:sldId id="7486" r:id="rId675"/>
    <p:sldId id="7487" r:id="rId676"/>
    <p:sldId id="7488" r:id="rId677"/>
    <p:sldId id="7489" r:id="rId678"/>
    <p:sldId id="7490" r:id="rId679"/>
    <p:sldId id="7491" r:id="rId680"/>
    <p:sldId id="7492" r:id="rId681"/>
    <p:sldId id="7493" r:id="rId682"/>
    <p:sldId id="7494" r:id="rId683"/>
    <p:sldId id="7495" r:id="rId684"/>
    <p:sldId id="7496" r:id="rId685"/>
    <p:sldId id="7497" r:id="rId686"/>
    <p:sldId id="7498" r:id="rId687"/>
    <p:sldId id="7499" r:id="rId688"/>
    <p:sldId id="7500" r:id="rId689"/>
    <p:sldId id="7501" r:id="rId690"/>
    <p:sldId id="7502" r:id="rId691"/>
    <p:sldId id="7503" r:id="rId692"/>
    <p:sldId id="7504" r:id="rId693"/>
    <p:sldId id="7505" r:id="rId694"/>
    <p:sldId id="7506" r:id="rId695"/>
    <p:sldId id="7507" r:id="rId696"/>
    <p:sldId id="7508" r:id="rId697"/>
    <p:sldId id="7509" r:id="rId698"/>
    <p:sldId id="7510" r:id="rId699"/>
    <p:sldId id="7511" r:id="rId700"/>
    <p:sldId id="7512" r:id="rId701"/>
    <p:sldId id="7513" r:id="rId702"/>
    <p:sldId id="7514" r:id="rId703"/>
    <p:sldId id="7515" r:id="rId704"/>
    <p:sldId id="7516" r:id="rId705"/>
    <p:sldId id="7517" r:id="rId706"/>
    <p:sldId id="7518" r:id="rId707"/>
    <p:sldId id="7519" r:id="rId708"/>
    <p:sldId id="7520" r:id="rId709"/>
    <p:sldId id="7521" r:id="rId710"/>
    <p:sldId id="7522" r:id="rId711"/>
    <p:sldId id="7523" r:id="rId712"/>
    <p:sldId id="7524" r:id="rId713"/>
    <p:sldId id="7525" r:id="rId714"/>
    <p:sldId id="7526" r:id="rId715"/>
    <p:sldId id="7527" r:id="rId716"/>
    <p:sldId id="7528" r:id="rId717"/>
    <p:sldId id="7529" r:id="rId718"/>
    <p:sldId id="7530" r:id="rId719"/>
    <p:sldId id="7531" r:id="rId720"/>
    <p:sldId id="7532" r:id="rId721"/>
    <p:sldId id="7533" r:id="rId722"/>
    <p:sldId id="7534" r:id="rId723"/>
    <p:sldId id="7535" r:id="rId724"/>
    <p:sldId id="7536" r:id="rId725"/>
    <p:sldId id="7537" r:id="rId726"/>
    <p:sldId id="7538" r:id="rId727"/>
    <p:sldId id="7539" r:id="rId728"/>
    <p:sldId id="7540" r:id="rId729"/>
    <p:sldId id="7541" r:id="rId730"/>
    <p:sldId id="7542" r:id="rId731"/>
    <p:sldId id="7543" r:id="rId732"/>
    <p:sldId id="7544" r:id="rId733"/>
    <p:sldId id="7545" r:id="rId734"/>
    <p:sldId id="7546" r:id="rId735"/>
    <p:sldId id="7547" r:id="rId736"/>
    <p:sldId id="7548" r:id="rId737"/>
    <p:sldId id="7549" r:id="rId738"/>
    <p:sldId id="7550" r:id="rId739"/>
    <p:sldId id="7551" r:id="rId740"/>
    <p:sldId id="7552" r:id="rId741"/>
    <p:sldId id="7553" r:id="rId742"/>
    <p:sldId id="7554" r:id="rId743"/>
    <p:sldId id="7555" r:id="rId744"/>
    <p:sldId id="7556" r:id="rId745"/>
    <p:sldId id="7557" r:id="rId746"/>
    <p:sldId id="7558" r:id="rId747"/>
    <p:sldId id="7559" r:id="rId748"/>
    <p:sldId id="7560" r:id="rId749"/>
    <p:sldId id="7561" r:id="rId750"/>
    <p:sldId id="7562" r:id="rId751"/>
    <p:sldId id="7563" r:id="rId752"/>
    <p:sldId id="7564" r:id="rId753"/>
    <p:sldId id="7565" r:id="rId754"/>
    <p:sldId id="7566" r:id="rId755"/>
    <p:sldId id="7567" r:id="rId756"/>
    <p:sldId id="7568" r:id="rId757"/>
    <p:sldId id="7569" r:id="rId758"/>
    <p:sldId id="7570" r:id="rId759"/>
    <p:sldId id="7571" r:id="rId760"/>
    <p:sldId id="7572" r:id="rId761"/>
    <p:sldId id="7573" r:id="rId762"/>
    <p:sldId id="7574" r:id="rId763"/>
    <p:sldId id="7575" r:id="rId764"/>
    <p:sldId id="7576" r:id="rId765"/>
    <p:sldId id="7577" r:id="rId766"/>
    <p:sldId id="7578" r:id="rId767"/>
    <p:sldId id="7579" r:id="rId768"/>
    <p:sldId id="7580" r:id="rId769"/>
    <p:sldId id="7581" r:id="rId770"/>
    <p:sldId id="7582" r:id="rId771"/>
    <p:sldId id="7583" r:id="rId772"/>
    <p:sldId id="7584" r:id="rId773"/>
    <p:sldId id="7585" r:id="rId774"/>
    <p:sldId id="7586" r:id="rId775"/>
    <p:sldId id="7587" r:id="rId776"/>
    <p:sldId id="7588" r:id="rId777"/>
    <p:sldId id="7589" r:id="rId778"/>
    <p:sldId id="7590" r:id="rId779"/>
    <p:sldId id="7591" r:id="rId780"/>
    <p:sldId id="7592" r:id="rId781"/>
    <p:sldId id="7593" r:id="rId782"/>
    <p:sldId id="7594" r:id="rId783"/>
    <p:sldId id="7595" r:id="rId784"/>
    <p:sldId id="7596" r:id="rId785"/>
    <p:sldId id="7597" r:id="rId786"/>
    <p:sldId id="7598" r:id="rId787"/>
    <p:sldId id="7599" r:id="rId788"/>
    <p:sldId id="7600" r:id="rId789"/>
    <p:sldId id="7601" r:id="rId790"/>
    <p:sldId id="7602" r:id="rId791"/>
    <p:sldId id="7603" r:id="rId792"/>
    <p:sldId id="7604" r:id="rId793"/>
    <p:sldId id="7605" r:id="rId794"/>
    <p:sldId id="7606" r:id="rId795"/>
    <p:sldId id="7607" r:id="rId796"/>
    <p:sldId id="7608" r:id="rId797"/>
    <p:sldId id="7609" r:id="rId798"/>
    <p:sldId id="7610" r:id="rId799"/>
    <p:sldId id="7611" r:id="rId800"/>
    <p:sldId id="7612" r:id="rId801"/>
    <p:sldId id="7613" r:id="rId802"/>
    <p:sldId id="7614" r:id="rId803"/>
    <p:sldId id="7615" r:id="rId804"/>
    <p:sldId id="7616" r:id="rId805"/>
    <p:sldId id="7617" r:id="rId806"/>
    <p:sldId id="7618" r:id="rId807"/>
    <p:sldId id="7619" r:id="rId808"/>
    <p:sldId id="7620" r:id="rId809"/>
    <p:sldId id="7621" r:id="rId810"/>
    <p:sldId id="7622" r:id="rId811"/>
    <p:sldId id="7623" r:id="rId812"/>
    <p:sldId id="7624" r:id="rId813"/>
    <p:sldId id="7625" r:id="rId814"/>
    <p:sldId id="7626" r:id="rId815"/>
    <p:sldId id="7627" r:id="rId816"/>
    <p:sldId id="7628" r:id="rId817"/>
    <p:sldId id="7629" r:id="rId818"/>
    <p:sldId id="7630" r:id="rId819"/>
    <p:sldId id="7631" r:id="rId820"/>
    <p:sldId id="7632" r:id="rId821"/>
    <p:sldId id="7633" r:id="rId822"/>
    <p:sldId id="7634" r:id="rId823"/>
    <p:sldId id="7635" r:id="rId824"/>
    <p:sldId id="7636" r:id="rId825"/>
    <p:sldId id="7637" r:id="rId826"/>
    <p:sldId id="7638" r:id="rId827"/>
    <p:sldId id="7639" r:id="rId828"/>
    <p:sldId id="7641" r:id="rId829"/>
    <p:sldId id="7643" r:id="rId830"/>
    <p:sldId id="7644" r:id="rId831"/>
    <p:sldId id="7645" r:id="rId832"/>
    <p:sldId id="7646" r:id="rId833"/>
    <p:sldId id="7647" r:id="rId834"/>
    <p:sldId id="7648" r:id="rId835"/>
    <p:sldId id="7649" r:id="rId836"/>
    <p:sldId id="7650" r:id="rId837"/>
    <p:sldId id="7651" r:id="rId838"/>
    <p:sldId id="7652" r:id="rId839"/>
    <p:sldId id="7653" r:id="rId840"/>
    <p:sldId id="7654" r:id="rId841"/>
    <p:sldId id="7655" r:id="rId842"/>
    <p:sldId id="7656" r:id="rId843"/>
    <p:sldId id="7657" r:id="rId844"/>
    <p:sldId id="7658" r:id="rId845"/>
    <p:sldId id="7659" r:id="rId846"/>
    <p:sldId id="7660" r:id="rId847"/>
    <p:sldId id="7661" r:id="rId848"/>
    <p:sldId id="7662" r:id="rId849"/>
    <p:sldId id="7663" r:id="rId850"/>
    <p:sldId id="7664" r:id="rId851"/>
    <p:sldId id="7665" r:id="rId852"/>
    <p:sldId id="7666" r:id="rId853"/>
    <p:sldId id="7667" r:id="rId854"/>
    <p:sldId id="7668" r:id="rId855"/>
    <p:sldId id="7669" r:id="rId856"/>
    <p:sldId id="7670" r:id="rId857"/>
    <p:sldId id="7671" r:id="rId858"/>
    <p:sldId id="7672" r:id="rId859"/>
    <p:sldId id="7673" r:id="rId860"/>
    <p:sldId id="7674" r:id="rId861"/>
    <p:sldId id="7675" r:id="rId862"/>
    <p:sldId id="7676" r:id="rId863"/>
    <p:sldId id="7677" r:id="rId864"/>
    <p:sldId id="7678" r:id="rId865"/>
    <p:sldId id="7679" r:id="rId866"/>
    <p:sldId id="7680" r:id="rId867"/>
    <p:sldId id="7681" r:id="rId868"/>
    <p:sldId id="7682" r:id="rId869"/>
    <p:sldId id="7683" r:id="rId870"/>
    <p:sldId id="7684" r:id="rId871"/>
    <p:sldId id="7685" r:id="rId872"/>
    <p:sldId id="7686" r:id="rId873"/>
    <p:sldId id="7687" r:id="rId874"/>
    <p:sldId id="7688" r:id="rId875"/>
    <p:sldId id="7689" r:id="rId876"/>
    <p:sldId id="7690" r:id="rId877"/>
    <p:sldId id="7691" r:id="rId878"/>
    <p:sldId id="7692" r:id="rId879"/>
    <p:sldId id="7693" r:id="rId880"/>
    <p:sldId id="7694" r:id="rId881"/>
    <p:sldId id="7695" r:id="rId882"/>
    <p:sldId id="7696" r:id="rId883"/>
    <p:sldId id="7697" r:id="rId884"/>
    <p:sldId id="7698" r:id="rId885"/>
    <p:sldId id="7699" r:id="rId886"/>
    <p:sldId id="7700" r:id="rId887"/>
    <p:sldId id="7701" r:id="rId888"/>
    <p:sldId id="7702" r:id="rId889"/>
    <p:sldId id="7703" r:id="rId890"/>
    <p:sldId id="7704" r:id="rId891"/>
    <p:sldId id="7705" r:id="rId892"/>
    <p:sldId id="7706" r:id="rId893"/>
    <p:sldId id="7707" r:id="rId894"/>
    <p:sldId id="7708" r:id="rId895"/>
    <p:sldId id="7709" r:id="rId896"/>
    <p:sldId id="7710" r:id="rId897"/>
    <p:sldId id="7711" r:id="rId898"/>
    <p:sldId id="7712" r:id="rId899"/>
    <p:sldId id="7713" r:id="rId900"/>
    <p:sldId id="7714" r:id="rId901"/>
    <p:sldId id="7715" r:id="rId902"/>
    <p:sldId id="7716" r:id="rId903"/>
    <p:sldId id="7717" r:id="rId904"/>
    <p:sldId id="7718" r:id="rId905"/>
    <p:sldId id="7719" r:id="rId906"/>
    <p:sldId id="7720" r:id="rId907"/>
    <p:sldId id="7721" r:id="rId908"/>
    <p:sldId id="7722" r:id="rId909"/>
    <p:sldId id="7723" r:id="rId910"/>
    <p:sldId id="7724" r:id="rId911"/>
    <p:sldId id="7725" r:id="rId912"/>
    <p:sldId id="7726" r:id="rId913"/>
    <p:sldId id="7727" r:id="rId914"/>
    <p:sldId id="7728" r:id="rId915"/>
    <p:sldId id="7729" r:id="rId916"/>
    <p:sldId id="7730" r:id="rId917"/>
    <p:sldId id="7731" r:id="rId918"/>
    <p:sldId id="7732" r:id="rId919"/>
    <p:sldId id="7733" r:id="rId920"/>
    <p:sldId id="7734" r:id="rId921"/>
    <p:sldId id="7735" r:id="rId922"/>
    <p:sldId id="7736" r:id="rId923"/>
    <p:sldId id="7737" r:id="rId924"/>
    <p:sldId id="7738" r:id="rId925"/>
    <p:sldId id="7739" r:id="rId926"/>
    <p:sldId id="7740" r:id="rId927"/>
    <p:sldId id="7741" r:id="rId928"/>
    <p:sldId id="7742" r:id="rId929"/>
    <p:sldId id="7743" r:id="rId930"/>
    <p:sldId id="7744" r:id="rId931"/>
    <p:sldId id="7745" r:id="rId932"/>
    <p:sldId id="7746" r:id="rId933"/>
    <p:sldId id="7747" r:id="rId934"/>
    <p:sldId id="7748" r:id="rId935"/>
    <p:sldId id="7749" r:id="rId936"/>
    <p:sldId id="7750" r:id="rId937"/>
    <p:sldId id="7751" r:id="rId938"/>
    <p:sldId id="7752" r:id="rId939"/>
    <p:sldId id="7753" r:id="rId940"/>
    <p:sldId id="7754" r:id="rId941"/>
    <p:sldId id="7755" r:id="rId942"/>
    <p:sldId id="7756" r:id="rId943"/>
    <p:sldId id="7757" r:id="rId944"/>
    <p:sldId id="7758" r:id="rId945"/>
    <p:sldId id="7759" r:id="rId946"/>
    <p:sldId id="7760" r:id="rId947"/>
    <p:sldId id="7761" r:id="rId948"/>
    <p:sldId id="7762" r:id="rId949"/>
    <p:sldId id="7763" r:id="rId950"/>
    <p:sldId id="7764" r:id="rId951"/>
    <p:sldId id="7765" r:id="rId952"/>
    <p:sldId id="7766" r:id="rId953"/>
    <p:sldId id="7767" r:id="rId954"/>
    <p:sldId id="7768" r:id="rId955"/>
    <p:sldId id="7769" r:id="rId956"/>
    <p:sldId id="7770" r:id="rId957"/>
    <p:sldId id="7771" r:id="rId958"/>
    <p:sldId id="7772" r:id="rId959"/>
    <p:sldId id="7773" r:id="rId960"/>
    <p:sldId id="7774" r:id="rId961"/>
    <p:sldId id="7775" r:id="rId962"/>
    <p:sldId id="7776" r:id="rId963"/>
    <p:sldId id="7777" r:id="rId964"/>
    <p:sldId id="7778" r:id="rId965"/>
    <p:sldId id="7779" r:id="rId966"/>
    <p:sldId id="7780" r:id="rId967"/>
    <p:sldId id="7781" r:id="rId968"/>
    <p:sldId id="7782" r:id="rId969"/>
    <p:sldId id="7783" r:id="rId970"/>
    <p:sldId id="7784" r:id="rId971"/>
    <p:sldId id="7785" r:id="rId972"/>
    <p:sldId id="7786" r:id="rId973"/>
    <p:sldId id="7787" r:id="rId974"/>
    <p:sldId id="7788" r:id="rId975"/>
    <p:sldId id="7789" r:id="rId976"/>
    <p:sldId id="7790" r:id="rId977"/>
    <p:sldId id="7791" r:id="rId978"/>
    <p:sldId id="7792" r:id="rId979"/>
    <p:sldId id="7793" r:id="rId980"/>
    <p:sldId id="7794" r:id="rId981"/>
    <p:sldId id="7795" r:id="rId982"/>
    <p:sldId id="7796" r:id="rId983"/>
    <p:sldId id="7797" r:id="rId984"/>
    <p:sldId id="7798" r:id="rId985"/>
    <p:sldId id="7799" r:id="rId986"/>
    <p:sldId id="7800" r:id="rId987"/>
    <p:sldId id="7801" r:id="rId988"/>
    <p:sldId id="7802" r:id="rId989"/>
    <p:sldId id="7803" r:id="rId990"/>
    <p:sldId id="7804" r:id="rId991"/>
    <p:sldId id="7805" r:id="rId992"/>
    <p:sldId id="7806" r:id="rId993"/>
    <p:sldId id="7807" r:id="rId994"/>
    <p:sldId id="7808" r:id="rId995"/>
    <p:sldId id="7809" r:id="rId996"/>
    <p:sldId id="7810" r:id="rId997"/>
    <p:sldId id="7811" r:id="rId998"/>
    <p:sldId id="7812" r:id="rId999"/>
    <p:sldId id="7813" r:id="rId1000"/>
    <p:sldId id="7814" r:id="rId1001"/>
    <p:sldId id="7815" r:id="rId1002"/>
    <p:sldId id="7816" r:id="rId1003"/>
    <p:sldId id="7817" r:id="rId1004"/>
    <p:sldId id="7818" r:id="rId1005"/>
    <p:sldId id="7819" r:id="rId1006"/>
    <p:sldId id="7820" r:id="rId1007"/>
    <p:sldId id="7821" r:id="rId1008"/>
    <p:sldId id="7822" r:id="rId1009"/>
    <p:sldId id="7823" r:id="rId1010"/>
    <p:sldId id="7824" r:id="rId1011"/>
    <p:sldId id="7825" r:id="rId1012"/>
    <p:sldId id="7826" r:id="rId1013"/>
    <p:sldId id="7827" r:id="rId1014"/>
    <p:sldId id="7828" r:id="rId1015"/>
    <p:sldId id="7829" r:id="rId1016"/>
    <p:sldId id="7830" r:id="rId1017"/>
    <p:sldId id="7831" r:id="rId1018"/>
    <p:sldId id="7832" r:id="rId1019"/>
    <p:sldId id="7833" r:id="rId1020"/>
    <p:sldId id="7834" r:id="rId1021"/>
    <p:sldId id="7835" r:id="rId1022"/>
    <p:sldId id="7836" r:id="rId1023"/>
    <p:sldId id="7837" r:id="rId1024"/>
    <p:sldId id="7838" r:id="rId1025"/>
    <p:sldId id="7839" r:id="rId1026"/>
    <p:sldId id="7840" r:id="rId1027"/>
    <p:sldId id="7841" r:id="rId1028"/>
    <p:sldId id="7842" r:id="rId1029"/>
    <p:sldId id="7843" r:id="rId1030"/>
    <p:sldId id="7844" r:id="rId1031"/>
    <p:sldId id="7845" r:id="rId1032"/>
    <p:sldId id="7846" r:id="rId1033"/>
    <p:sldId id="7847" r:id="rId1034"/>
    <p:sldId id="7848" r:id="rId1035"/>
    <p:sldId id="7849" r:id="rId1036"/>
    <p:sldId id="7850" r:id="rId1037"/>
    <p:sldId id="7851" r:id="rId1038"/>
    <p:sldId id="7852" r:id="rId1039"/>
    <p:sldId id="7853" r:id="rId1040"/>
    <p:sldId id="7854" r:id="rId1041"/>
    <p:sldId id="7855" r:id="rId1042"/>
    <p:sldId id="7856" r:id="rId1043"/>
    <p:sldId id="7857" r:id="rId1044"/>
    <p:sldId id="7858" r:id="rId1045"/>
    <p:sldId id="7859" r:id="rId1046"/>
    <p:sldId id="7860" r:id="rId1047"/>
    <p:sldId id="7861" r:id="rId1048"/>
    <p:sldId id="7862" r:id="rId1049"/>
    <p:sldId id="7863" r:id="rId1050"/>
    <p:sldId id="7864" r:id="rId1051"/>
    <p:sldId id="7865" r:id="rId1052"/>
    <p:sldId id="7866" r:id="rId1053"/>
    <p:sldId id="7867" r:id="rId1054"/>
    <p:sldId id="7868" r:id="rId1055"/>
    <p:sldId id="7869" r:id="rId1056"/>
    <p:sldId id="7870" r:id="rId1057"/>
    <p:sldId id="7871" r:id="rId1058"/>
    <p:sldId id="7872" r:id="rId1059"/>
    <p:sldId id="7873" r:id="rId1060"/>
    <p:sldId id="7874" r:id="rId1061"/>
    <p:sldId id="7875" r:id="rId1062"/>
    <p:sldId id="7876" r:id="rId1063"/>
    <p:sldId id="7877" r:id="rId1064"/>
    <p:sldId id="7878" r:id="rId1065"/>
    <p:sldId id="7879" r:id="rId1066"/>
    <p:sldId id="7880" r:id="rId1067"/>
    <p:sldId id="7881" r:id="rId1068"/>
    <p:sldId id="7882" r:id="rId1069"/>
    <p:sldId id="7883" r:id="rId1070"/>
    <p:sldId id="7884" r:id="rId1071"/>
    <p:sldId id="7885" r:id="rId1072"/>
    <p:sldId id="7886" r:id="rId1073"/>
    <p:sldId id="7887" r:id="rId1074"/>
    <p:sldId id="7888" r:id="rId1075"/>
    <p:sldId id="7889" r:id="rId1076"/>
    <p:sldId id="7890" r:id="rId1077"/>
    <p:sldId id="7891" r:id="rId1078"/>
    <p:sldId id="7892" r:id="rId1079"/>
    <p:sldId id="7893" r:id="rId1080"/>
    <p:sldId id="7894" r:id="rId1081"/>
    <p:sldId id="7895" r:id="rId1082"/>
    <p:sldId id="7896" r:id="rId1083"/>
    <p:sldId id="7897" r:id="rId1084"/>
    <p:sldId id="7898" r:id="rId1085"/>
    <p:sldId id="7899" r:id="rId1086"/>
    <p:sldId id="7900" r:id="rId1087"/>
    <p:sldId id="7901" r:id="rId1088"/>
    <p:sldId id="7902" r:id="rId1089"/>
    <p:sldId id="7903" r:id="rId1090"/>
    <p:sldId id="7904" r:id="rId1091"/>
    <p:sldId id="7905" r:id="rId1092"/>
    <p:sldId id="7906" r:id="rId1093"/>
    <p:sldId id="7907" r:id="rId1094"/>
    <p:sldId id="7908" r:id="rId1095"/>
    <p:sldId id="7909" r:id="rId1096"/>
    <p:sldId id="7910" r:id="rId1097"/>
    <p:sldId id="7911" r:id="rId1098"/>
    <p:sldId id="7912" r:id="rId1099"/>
    <p:sldId id="7913" r:id="rId1100"/>
    <p:sldId id="7914" r:id="rId1101"/>
    <p:sldId id="7915" r:id="rId1102"/>
    <p:sldId id="7916" r:id="rId1103"/>
    <p:sldId id="7917" r:id="rId1104"/>
    <p:sldId id="7918" r:id="rId1105"/>
    <p:sldId id="7919" r:id="rId1106"/>
    <p:sldId id="7920" r:id="rId1107"/>
    <p:sldId id="7921" r:id="rId1108"/>
    <p:sldId id="7922" r:id="rId1109"/>
    <p:sldId id="7923" r:id="rId1110"/>
    <p:sldId id="7924" r:id="rId1111"/>
    <p:sldId id="7925" r:id="rId1112"/>
    <p:sldId id="7926" r:id="rId1113"/>
    <p:sldId id="7927" r:id="rId1114"/>
    <p:sldId id="7928" r:id="rId1115"/>
    <p:sldId id="7929" r:id="rId1116"/>
    <p:sldId id="7930" r:id="rId1117"/>
    <p:sldId id="7931" r:id="rId1118"/>
    <p:sldId id="7932" r:id="rId1119"/>
    <p:sldId id="7933" r:id="rId1120"/>
    <p:sldId id="7934" r:id="rId1121"/>
    <p:sldId id="7935" r:id="rId1122"/>
    <p:sldId id="7936" r:id="rId1123"/>
    <p:sldId id="7937" r:id="rId1124"/>
    <p:sldId id="7938" r:id="rId1125"/>
    <p:sldId id="7939" r:id="rId1126"/>
    <p:sldId id="7940" r:id="rId1127"/>
    <p:sldId id="7941" r:id="rId1128"/>
    <p:sldId id="7942" r:id="rId1129"/>
    <p:sldId id="7943" r:id="rId1130"/>
    <p:sldId id="7944" r:id="rId1131"/>
    <p:sldId id="7945" r:id="rId1132"/>
    <p:sldId id="7946" r:id="rId1133"/>
    <p:sldId id="7947" r:id="rId1134"/>
    <p:sldId id="7948" r:id="rId1135"/>
    <p:sldId id="7949" r:id="rId1136"/>
    <p:sldId id="7950" r:id="rId1137"/>
    <p:sldId id="7951" r:id="rId1138"/>
    <p:sldId id="7952" r:id="rId1139"/>
    <p:sldId id="7953" r:id="rId1140"/>
    <p:sldId id="7954" r:id="rId1141"/>
    <p:sldId id="7955" r:id="rId1142"/>
    <p:sldId id="7956" r:id="rId1143"/>
    <p:sldId id="7957" r:id="rId1144"/>
    <p:sldId id="7958" r:id="rId1145"/>
    <p:sldId id="7959" r:id="rId1146"/>
    <p:sldId id="7960" r:id="rId1147"/>
    <p:sldId id="7961" r:id="rId1148"/>
    <p:sldId id="7962" r:id="rId1149"/>
    <p:sldId id="7963" r:id="rId1150"/>
    <p:sldId id="7964" r:id="rId1151"/>
    <p:sldId id="7965" r:id="rId1152"/>
    <p:sldId id="7966" r:id="rId1153"/>
    <p:sldId id="7967" r:id="rId1154"/>
    <p:sldId id="7968" r:id="rId1155"/>
    <p:sldId id="7969" r:id="rId1156"/>
    <p:sldId id="7970" r:id="rId1157"/>
    <p:sldId id="7971" r:id="rId1158"/>
    <p:sldId id="7972" r:id="rId1159"/>
    <p:sldId id="7973" r:id="rId1160"/>
    <p:sldId id="7974" r:id="rId1161"/>
    <p:sldId id="7975" r:id="rId1162"/>
    <p:sldId id="7976" r:id="rId1163"/>
    <p:sldId id="7977" r:id="rId1164"/>
    <p:sldId id="7978" r:id="rId1165"/>
    <p:sldId id="7979" r:id="rId1166"/>
    <p:sldId id="7980" r:id="rId1167"/>
    <p:sldId id="7981" r:id="rId1168"/>
    <p:sldId id="7982" r:id="rId1169"/>
    <p:sldId id="7983" r:id="rId1170"/>
    <p:sldId id="7984" r:id="rId1171"/>
    <p:sldId id="7985" r:id="rId1172"/>
    <p:sldId id="7986" r:id="rId1173"/>
    <p:sldId id="7987" r:id="rId1174"/>
    <p:sldId id="7988" r:id="rId1175"/>
    <p:sldId id="7989" r:id="rId1176"/>
    <p:sldId id="7990" r:id="rId1177"/>
    <p:sldId id="7991" r:id="rId1178"/>
    <p:sldId id="7992" r:id="rId1179"/>
    <p:sldId id="7993" r:id="rId1180"/>
    <p:sldId id="7994" r:id="rId1181"/>
    <p:sldId id="7995" r:id="rId1182"/>
    <p:sldId id="7996" r:id="rId1183"/>
    <p:sldId id="7997" r:id="rId1184"/>
    <p:sldId id="7998" r:id="rId1185"/>
    <p:sldId id="7999" r:id="rId1186"/>
    <p:sldId id="8000" r:id="rId1187"/>
    <p:sldId id="8001" r:id="rId1188"/>
    <p:sldId id="8002" r:id="rId1189"/>
    <p:sldId id="8003" r:id="rId1190"/>
    <p:sldId id="8004" r:id="rId1191"/>
    <p:sldId id="8005" r:id="rId1192"/>
    <p:sldId id="8006" r:id="rId1193"/>
    <p:sldId id="8007" r:id="rId1194"/>
    <p:sldId id="8008" r:id="rId1195"/>
    <p:sldId id="8009" r:id="rId1196"/>
    <p:sldId id="8010" r:id="rId1197"/>
    <p:sldId id="8011" r:id="rId1198"/>
    <p:sldId id="8012" r:id="rId1199"/>
    <p:sldId id="8013" r:id="rId1200"/>
    <p:sldId id="8014" r:id="rId1201"/>
    <p:sldId id="8015" r:id="rId1202"/>
    <p:sldId id="8016" r:id="rId1203"/>
    <p:sldId id="8017" r:id="rId1204"/>
    <p:sldId id="8018" r:id="rId1205"/>
    <p:sldId id="8019" r:id="rId1206"/>
    <p:sldId id="8020" r:id="rId1207"/>
    <p:sldId id="8021" r:id="rId1208"/>
    <p:sldId id="8022" r:id="rId1209"/>
    <p:sldId id="8023" r:id="rId1210"/>
    <p:sldId id="8024" r:id="rId1211"/>
    <p:sldId id="8025" r:id="rId1212"/>
    <p:sldId id="8026" r:id="rId1213"/>
    <p:sldId id="8027" r:id="rId1214"/>
    <p:sldId id="8028" r:id="rId1215"/>
    <p:sldId id="8029" r:id="rId1216"/>
    <p:sldId id="8030" r:id="rId1217"/>
    <p:sldId id="8031" r:id="rId1218"/>
    <p:sldId id="8032" r:id="rId1219"/>
    <p:sldId id="8033" r:id="rId1220"/>
    <p:sldId id="8034" r:id="rId1221"/>
    <p:sldId id="8035" r:id="rId1222"/>
    <p:sldId id="8036" r:id="rId1223"/>
    <p:sldId id="8037" r:id="rId1224"/>
    <p:sldId id="8038" r:id="rId1225"/>
    <p:sldId id="8039" r:id="rId1226"/>
    <p:sldId id="8040" r:id="rId1227"/>
    <p:sldId id="8041" r:id="rId1228"/>
    <p:sldId id="8042" r:id="rId1229"/>
    <p:sldId id="8043" r:id="rId1230"/>
    <p:sldId id="8044" r:id="rId1231"/>
    <p:sldId id="8045" r:id="rId1232"/>
    <p:sldId id="8046" r:id="rId1233"/>
    <p:sldId id="8047" r:id="rId1234"/>
    <p:sldId id="8048" r:id="rId1235"/>
    <p:sldId id="8049" r:id="rId1236"/>
    <p:sldId id="8050" r:id="rId1237"/>
    <p:sldId id="8051" r:id="rId1238"/>
    <p:sldId id="8052" r:id="rId1239"/>
    <p:sldId id="8053" r:id="rId1240"/>
    <p:sldId id="8054" r:id="rId1241"/>
    <p:sldId id="8055" r:id="rId1242"/>
    <p:sldId id="8056" r:id="rId1243"/>
    <p:sldId id="8057" r:id="rId1244"/>
    <p:sldId id="8058" r:id="rId1245"/>
    <p:sldId id="8059" r:id="rId1246"/>
    <p:sldId id="8060" r:id="rId1247"/>
    <p:sldId id="8061" r:id="rId1248"/>
    <p:sldId id="8062" r:id="rId1249"/>
    <p:sldId id="8063" r:id="rId1250"/>
    <p:sldId id="8064" r:id="rId1251"/>
    <p:sldId id="8065" r:id="rId1252"/>
    <p:sldId id="8066" r:id="rId1253"/>
    <p:sldId id="8067" r:id="rId1254"/>
    <p:sldId id="8068" r:id="rId1255"/>
    <p:sldId id="8069" r:id="rId1256"/>
    <p:sldId id="8070" r:id="rId1257"/>
    <p:sldId id="8071" r:id="rId1258"/>
    <p:sldId id="8072" r:id="rId1259"/>
    <p:sldId id="8073" r:id="rId1260"/>
    <p:sldId id="8074" r:id="rId1261"/>
    <p:sldId id="8075" r:id="rId1262"/>
    <p:sldId id="8076" r:id="rId1263"/>
    <p:sldId id="8077" r:id="rId1264"/>
    <p:sldId id="8078" r:id="rId1265"/>
    <p:sldId id="8079" r:id="rId1266"/>
    <p:sldId id="8080" r:id="rId1267"/>
    <p:sldId id="8081" r:id="rId1268"/>
    <p:sldId id="8082" r:id="rId1269"/>
    <p:sldId id="8083" r:id="rId1270"/>
    <p:sldId id="8084" r:id="rId1271"/>
    <p:sldId id="8085" r:id="rId1272"/>
    <p:sldId id="8086" r:id="rId1273"/>
    <p:sldId id="8087" r:id="rId1274"/>
    <p:sldId id="8088" r:id="rId1275"/>
    <p:sldId id="8089" r:id="rId1276"/>
    <p:sldId id="8090" r:id="rId1277"/>
    <p:sldId id="8091" r:id="rId1278"/>
    <p:sldId id="8092" r:id="rId1279"/>
    <p:sldId id="8093" r:id="rId1280"/>
    <p:sldId id="8094" r:id="rId1281"/>
    <p:sldId id="8095" r:id="rId1282"/>
    <p:sldId id="8096" r:id="rId1283"/>
    <p:sldId id="8097" r:id="rId1284"/>
    <p:sldId id="8098" r:id="rId1285"/>
    <p:sldId id="8099" r:id="rId1286"/>
    <p:sldId id="8100" r:id="rId1287"/>
    <p:sldId id="8101" r:id="rId1288"/>
    <p:sldId id="8102" r:id="rId1289"/>
    <p:sldId id="8103" r:id="rId1290"/>
    <p:sldId id="8104" r:id="rId1291"/>
    <p:sldId id="8105" r:id="rId1292"/>
    <p:sldId id="8106" r:id="rId1293"/>
    <p:sldId id="8107" r:id="rId1294"/>
    <p:sldId id="8108" r:id="rId1295"/>
    <p:sldId id="8109" r:id="rId1296"/>
    <p:sldId id="8110" r:id="rId1297"/>
    <p:sldId id="8111" r:id="rId1298"/>
    <p:sldId id="8112" r:id="rId1299"/>
    <p:sldId id="8113" r:id="rId1300"/>
    <p:sldId id="8114" r:id="rId1301"/>
    <p:sldId id="8115" r:id="rId1302"/>
    <p:sldId id="8116" r:id="rId1303"/>
    <p:sldId id="8117" r:id="rId1304"/>
    <p:sldId id="8118" r:id="rId1305"/>
    <p:sldId id="8119" r:id="rId1306"/>
    <p:sldId id="8120" r:id="rId1307"/>
    <p:sldId id="8121" r:id="rId1308"/>
    <p:sldId id="8122" r:id="rId1309"/>
    <p:sldId id="8123" r:id="rId1310"/>
    <p:sldId id="8124" r:id="rId1311"/>
    <p:sldId id="8125" r:id="rId1312"/>
    <p:sldId id="8126" r:id="rId1313"/>
    <p:sldId id="8127" r:id="rId1314"/>
    <p:sldId id="8128" r:id="rId1315"/>
    <p:sldId id="8129" r:id="rId1316"/>
    <p:sldId id="8130" r:id="rId1317"/>
    <p:sldId id="8131" r:id="rId1318"/>
    <p:sldId id="8132" r:id="rId1319"/>
    <p:sldId id="8133" r:id="rId1320"/>
    <p:sldId id="8134" r:id="rId1321"/>
    <p:sldId id="8135" r:id="rId1322"/>
    <p:sldId id="8136" r:id="rId1323"/>
    <p:sldId id="8137" r:id="rId1324"/>
    <p:sldId id="8138" r:id="rId1325"/>
    <p:sldId id="8139" r:id="rId1326"/>
    <p:sldId id="8140" r:id="rId1327"/>
    <p:sldId id="8141" r:id="rId1328"/>
    <p:sldId id="8142" r:id="rId1329"/>
    <p:sldId id="8143" r:id="rId1330"/>
    <p:sldId id="8144" r:id="rId1331"/>
    <p:sldId id="8145" r:id="rId1332"/>
    <p:sldId id="8146" r:id="rId1333"/>
    <p:sldId id="8147" r:id="rId1334"/>
    <p:sldId id="8148" r:id="rId1335"/>
    <p:sldId id="8149" r:id="rId1336"/>
    <p:sldId id="8150" r:id="rId1337"/>
    <p:sldId id="8151" r:id="rId1338"/>
    <p:sldId id="8152" r:id="rId1339"/>
    <p:sldId id="8153" r:id="rId1340"/>
    <p:sldId id="8154" r:id="rId1341"/>
    <p:sldId id="8155" r:id="rId1342"/>
    <p:sldId id="8156" r:id="rId1343"/>
    <p:sldId id="8157" r:id="rId1344"/>
    <p:sldId id="8158" r:id="rId1345"/>
    <p:sldId id="8159" r:id="rId1346"/>
    <p:sldId id="8160" r:id="rId1347"/>
    <p:sldId id="8161" r:id="rId1348"/>
    <p:sldId id="8162" r:id="rId1349"/>
    <p:sldId id="8163" r:id="rId1350"/>
    <p:sldId id="8164" r:id="rId1351"/>
    <p:sldId id="8165" r:id="rId1352"/>
    <p:sldId id="8166" r:id="rId1353"/>
    <p:sldId id="8167" r:id="rId1354"/>
    <p:sldId id="8168" r:id="rId1355"/>
    <p:sldId id="8169" r:id="rId1356"/>
    <p:sldId id="8170" r:id="rId1357"/>
    <p:sldId id="8171" r:id="rId1358"/>
    <p:sldId id="8172" r:id="rId1359"/>
    <p:sldId id="8173" r:id="rId1360"/>
    <p:sldId id="8174" r:id="rId1361"/>
    <p:sldId id="8175" r:id="rId1362"/>
    <p:sldId id="8176" r:id="rId1363"/>
    <p:sldId id="8177" r:id="rId1364"/>
    <p:sldId id="8178" r:id="rId1365"/>
    <p:sldId id="8179" r:id="rId1366"/>
    <p:sldId id="8180" r:id="rId1367"/>
    <p:sldId id="8181" r:id="rId1368"/>
    <p:sldId id="8182" r:id="rId1369"/>
    <p:sldId id="8183" r:id="rId1370"/>
    <p:sldId id="8184" r:id="rId1371"/>
    <p:sldId id="8185" r:id="rId1372"/>
    <p:sldId id="8186" r:id="rId1373"/>
    <p:sldId id="8187" r:id="rId1374"/>
    <p:sldId id="8188" r:id="rId1375"/>
    <p:sldId id="8189" r:id="rId1376"/>
    <p:sldId id="8190" r:id="rId1377"/>
    <p:sldId id="8191" r:id="rId1378"/>
    <p:sldId id="8192" r:id="rId1379"/>
    <p:sldId id="8193" r:id="rId1380"/>
    <p:sldId id="8194" r:id="rId1381"/>
    <p:sldId id="8195" r:id="rId1382"/>
    <p:sldId id="8196" r:id="rId1383"/>
    <p:sldId id="8197" r:id="rId1384"/>
    <p:sldId id="8198" r:id="rId1385"/>
    <p:sldId id="8199" r:id="rId1386"/>
    <p:sldId id="8200" r:id="rId1387"/>
    <p:sldId id="8201" r:id="rId1388"/>
    <p:sldId id="8202" r:id="rId1389"/>
    <p:sldId id="8203" r:id="rId1390"/>
    <p:sldId id="8204" r:id="rId1391"/>
    <p:sldId id="8205" r:id="rId1392"/>
    <p:sldId id="8206" r:id="rId1393"/>
    <p:sldId id="8207" r:id="rId1394"/>
    <p:sldId id="8208" r:id="rId1395"/>
    <p:sldId id="8209" r:id="rId1396"/>
    <p:sldId id="8210" r:id="rId1397"/>
    <p:sldId id="8211" r:id="rId1398"/>
    <p:sldId id="8212" r:id="rId1399"/>
    <p:sldId id="8213" r:id="rId1400"/>
    <p:sldId id="8214" r:id="rId1401"/>
    <p:sldId id="8215" r:id="rId1402"/>
    <p:sldId id="8216" r:id="rId1403"/>
    <p:sldId id="8217" r:id="rId1404"/>
    <p:sldId id="8218" r:id="rId1405"/>
    <p:sldId id="8219" r:id="rId1406"/>
    <p:sldId id="8220" r:id="rId1407"/>
    <p:sldId id="8221" r:id="rId1408"/>
    <p:sldId id="8222" r:id="rId1409"/>
    <p:sldId id="8223" r:id="rId1410"/>
    <p:sldId id="8224" r:id="rId1411"/>
    <p:sldId id="8225" r:id="rId1412"/>
    <p:sldId id="8226" r:id="rId1413"/>
    <p:sldId id="8227" r:id="rId1414"/>
    <p:sldId id="8228" r:id="rId1415"/>
    <p:sldId id="8229" r:id="rId1416"/>
    <p:sldId id="8230" r:id="rId1417"/>
    <p:sldId id="8231" r:id="rId1418"/>
    <p:sldId id="8232" r:id="rId1419"/>
    <p:sldId id="8233" r:id="rId1420"/>
    <p:sldId id="8234" r:id="rId1421"/>
    <p:sldId id="8235" r:id="rId1422"/>
    <p:sldId id="8236" r:id="rId1423"/>
    <p:sldId id="8237" r:id="rId1424"/>
    <p:sldId id="8238" r:id="rId1425"/>
    <p:sldId id="8239" r:id="rId1426"/>
    <p:sldId id="8240" r:id="rId1427"/>
    <p:sldId id="8241" r:id="rId1428"/>
    <p:sldId id="8242" r:id="rId1429"/>
    <p:sldId id="8243" r:id="rId1430"/>
    <p:sldId id="8244" r:id="rId1431"/>
    <p:sldId id="8245" r:id="rId1432"/>
    <p:sldId id="8246" r:id="rId1433"/>
    <p:sldId id="8247" r:id="rId1434"/>
    <p:sldId id="8248" r:id="rId1435"/>
    <p:sldId id="8249" r:id="rId1436"/>
    <p:sldId id="8250" r:id="rId1437"/>
    <p:sldId id="8251" r:id="rId1438"/>
    <p:sldId id="8252" r:id="rId1439"/>
    <p:sldId id="8254" r:id="rId1440"/>
    <p:sldId id="8256" r:id="rId1441"/>
    <p:sldId id="8257" r:id="rId1442"/>
    <p:sldId id="8258" r:id="rId1443"/>
    <p:sldId id="8260" r:id="rId1444"/>
    <p:sldId id="8262" r:id="rId1445"/>
    <p:sldId id="8264" r:id="rId1446"/>
    <p:sldId id="8266" r:id="rId1447"/>
    <p:sldId id="8268" r:id="rId1448"/>
    <p:sldId id="8270" r:id="rId1449"/>
    <p:sldId id="8272" r:id="rId1450"/>
    <p:sldId id="8274" r:id="rId1451"/>
    <p:sldId id="8275" r:id="rId1452"/>
    <p:sldId id="8276" r:id="rId1453"/>
    <p:sldId id="8277" r:id="rId1454"/>
    <p:sldId id="8278" r:id="rId1455"/>
    <p:sldId id="8279" r:id="rId1456"/>
    <p:sldId id="8280" r:id="rId1457"/>
    <p:sldId id="8281" r:id="rId1458"/>
    <p:sldId id="8282" r:id="rId1459"/>
    <p:sldId id="8283" r:id="rId1460"/>
    <p:sldId id="8284" r:id="rId1461"/>
    <p:sldId id="8285" r:id="rId1462"/>
    <p:sldId id="8286" r:id="rId1463"/>
    <p:sldId id="8288" r:id="rId1464"/>
    <p:sldId id="8290" r:id="rId1465"/>
    <p:sldId id="8291" r:id="rId1466"/>
    <p:sldId id="8292" r:id="rId1467"/>
    <p:sldId id="8293" r:id="rId1468"/>
    <p:sldId id="8294" r:id="rId1469"/>
    <p:sldId id="8295" r:id="rId1470"/>
    <p:sldId id="8296" r:id="rId1471"/>
    <p:sldId id="8297" r:id="rId1472"/>
    <p:sldId id="8298" r:id="rId1473"/>
    <p:sldId id="8299" r:id="rId1474"/>
    <p:sldId id="8300" r:id="rId1475"/>
    <p:sldId id="8301" r:id="rId1476"/>
    <p:sldId id="8302" r:id="rId1477"/>
    <p:sldId id="8303" r:id="rId1478"/>
    <p:sldId id="8304" r:id="rId1479"/>
    <p:sldId id="8305" r:id="rId1480"/>
    <p:sldId id="8306" r:id="rId1481"/>
    <p:sldId id="8307" r:id="rId1482"/>
    <p:sldId id="8308" r:id="rId1483"/>
    <p:sldId id="8309" r:id="rId1484"/>
    <p:sldId id="8310" r:id="rId1485"/>
    <p:sldId id="8311" r:id="rId1486"/>
    <p:sldId id="8312" r:id="rId1487"/>
    <p:sldId id="8313" r:id="rId1488"/>
    <p:sldId id="8314" r:id="rId1489"/>
    <p:sldId id="8315" r:id="rId1490"/>
    <p:sldId id="8316" r:id="rId1491"/>
    <p:sldId id="8317" r:id="rId1492"/>
    <p:sldId id="8318" r:id="rId1493"/>
    <p:sldId id="8319" r:id="rId1494"/>
    <p:sldId id="8320" r:id="rId1495"/>
    <p:sldId id="8321" r:id="rId1496"/>
    <p:sldId id="8322" r:id="rId1497"/>
    <p:sldId id="8323" r:id="rId1498"/>
    <p:sldId id="8324" r:id="rId1499"/>
    <p:sldId id="8325" r:id="rId1500"/>
    <p:sldId id="8326" r:id="rId1501"/>
    <p:sldId id="8327" r:id="rId1502"/>
    <p:sldId id="8328" r:id="rId1503"/>
    <p:sldId id="8329" r:id="rId1504"/>
    <p:sldId id="8330" r:id="rId1505"/>
    <p:sldId id="8331" r:id="rId1506"/>
    <p:sldId id="8332" r:id="rId1507"/>
    <p:sldId id="8333" r:id="rId1508"/>
    <p:sldId id="8334" r:id="rId1509"/>
    <p:sldId id="8335" r:id="rId1510"/>
    <p:sldId id="8336" r:id="rId1511"/>
    <p:sldId id="8337" r:id="rId1512"/>
    <p:sldId id="8338" r:id="rId1513"/>
    <p:sldId id="8339" r:id="rId1514"/>
    <p:sldId id="8340" r:id="rId1515"/>
    <p:sldId id="8341" r:id="rId1516"/>
    <p:sldId id="8342" r:id="rId1517"/>
    <p:sldId id="8343" r:id="rId1518"/>
    <p:sldId id="8344" r:id="rId1519"/>
    <p:sldId id="8345" r:id="rId1520"/>
    <p:sldId id="8346" r:id="rId1521"/>
    <p:sldId id="8347" r:id="rId1522"/>
    <p:sldId id="8348" r:id="rId1523"/>
    <p:sldId id="8349" r:id="rId1524"/>
    <p:sldId id="8350" r:id="rId1525"/>
    <p:sldId id="8351" r:id="rId1526"/>
    <p:sldId id="8352" r:id="rId1527"/>
    <p:sldId id="8353" r:id="rId1528"/>
    <p:sldId id="8354" r:id="rId1529"/>
    <p:sldId id="8355" r:id="rId1530"/>
    <p:sldId id="8356" r:id="rId1531"/>
    <p:sldId id="8357" r:id="rId1532"/>
    <p:sldId id="8358" r:id="rId1533"/>
    <p:sldId id="8359" r:id="rId1534"/>
    <p:sldId id="8360" r:id="rId1535"/>
    <p:sldId id="8361" r:id="rId1536"/>
    <p:sldId id="8362" r:id="rId1537"/>
    <p:sldId id="8363" r:id="rId1538"/>
    <p:sldId id="8364" r:id="rId1539"/>
    <p:sldId id="8365" r:id="rId1540"/>
    <p:sldId id="8366" r:id="rId1541"/>
    <p:sldId id="8367" r:id="rId1542"/>
    <p:sldId id="8368" r:id="rId1543"/>
    <p:sldId id="8369" r:id="rId1544"/>
    <p:sldId id="8370" r:id="rId1545"/>
    <p:sldId id="8371" r:id="rId1546"/>
    <p:sldId id="8372" r:id="rId1547"/>
    <p:sldId id="8373" r:id="rId1548"/>
    <p:sldId id="8374" r:id="rId1549"/>
    <p:sldId id="8375" r:id="rId1550"/>
    <p:sldId id="8376" r:id="rId1551"/>
    <p:sldId id="8377" r:id="rId1552"/>
    <p:sldId id="8378" r:id="rId1553"/>
    <p:sldId id="8379" r:id="rId1554"/>
    <p:sldId id="8380" r:id="rId1555"/>
    <p:sldId id="8381" r:id="rId1556"/>
    <p:sldId id="8382" r:id="rId1557"/>
    <p:sldId id="8383" r:id="rId1558"/>
    <p:sldId id="8384" r:id="rId1559"/>
    <p:sldId id="8385" r:id="rId1560"/>
    <p:sldId id="8386" r:id="rId1561"/>
    <p:sldId id="8387" r:id="rId1562"/>
    <p:sldId id="8388" r:id="rId1563"/>
    <p:sldId id="8389" r:id="rId1564"/>
    <p:sldId id="8390" r:id="rId1565"/>
    <p:sldId id="8391" r:id="rId1566"/>
    <p:sldId id="8392" r:id="rId1567"/>
    <p:sldId id="8393" r:id="rId1568"/>
    <p:sldId id="8396" r:id="rId1569"/>
    <p:sldId id="8397" r:id="rId1570"/>
    <p:sldId id="8398" r:id="rId1571"/>
    <p:sldId id="8399" r:id="rId1572"/>
    <p:sldId id="8400" r:id="rId1573"/>
    <p:sldId id="8401" r:id="rId1574"/>
    <p:sldId id="8402" r:id="rId1575"/>
    <p:sldId id="8403" r:id="rId1576"/>
    <p:sldId id="8404" r:id="rId1577"/>
    <p:sldId id="8405" r:id="rId1578"/>
    <p:sldId id="8406" r:id="rId1579"/>
    <p:sldId id="8407" r:id="rId1580"/>
    <p:sldId id="8408" r:id="rId1581"/>
    <p:sldId id="8409" r:id="rId1582"/>
    <p:sldId id="8410" r:id="rId1583"/>
    <p:sldId id="8411" r:id="rId1584"/>
    <p:sldId id="8412" r:id="rId1585"/>
    <p:sldId id="8413" r:id="rId1586"/>
    <p:sldId id="8414" r:id="rId1587"/>
    <p:sldId id="8415" r:id="rId1588"/>
    <p:sldId id="8416" r:id="rId1589"/>
    <p:sldId id="8417" r:id="rId1590"/>
    <p:sldId id="8418" r:id="rId1591"/>
    <p:sldId id="8419" r:id="rId1592"/>
    <p:sldId id="8420" r:id="rId1593"/>
    <p:sldId id="8421" r:id="rId1594"/>
    <p:sldId id="8422" r:id="rId1595"/>
    <p:sldId id="8423" r:id="rId1596"/>
    <p:sldId id="8424" r:id="rId1597"/>
    <p:sldId id="8425" r:id="rId1598"/>
    <p:sldId id="8426" r:id="rId1599"/>
    <p:sldId id="8427" r:id="rId1600"/>
    <p:sldId id="8428" r:id="rId1601"/>
    <p:sldId id="8429" r:id="rId1602"/>
    <p:sldId id="8430" r:id="rId1603"/>
    <p:sldId id="8431" r:id="rId1604"/>
    <p:sldId id="8432" r:id="rId1605"/>
    <p:sldId id="8433" r:id="rId1606"/>
    <p:sldId id="8434" r:id="rId1607"/>
    <p:sldId id="8435" r:id="rId1608"/>
    <p:sldId id="8436" r:id="rId1609"/>
    <p:sldId id="8437" r:id="rId1610"/>
    <p:sldId id="8438" r:id="rId1611"/>
    <p:sldId id="8439" r:id="rId1612"/>
    <p:sldId id="8440" r:id="rId1613"/>
    <p:sldId id="8441" r:id="rId1614"/>
    <p:sldId id="8442" r:id="rId1615"/>
    <p:sldId id="8443" r:id="rId1616"/>
    <p:sldId id="8444" r:id="rId1617"/>
    <p:sldId id="8445" r:id="rId1618"/>
    <p:sldId id="8446" r:id="rId1619"/>
    <p:sldId id="8447" r:id="rId1620"/>
    <p:sldId id="8448" r:id="rId1621"/>
    <p:sldId id="8449" r:id="rId1622"/>
    <p:sldId id="8450" r:id="rId1623"/>
    <p:sldId id="8451" r:id="rId1624"/>
    <p:sldId id="8452" r:id="rId1625"/>
    <p:sldId id="8453" r:id="rId1626"/>
    <p:sldId id="8454" r:id="rId1627"/>
    <p:sldId id="8455" r:id="rId1628"/>
    <p:sldId id="8456" r:id="rId1629"/>
    <p:sldId id="8457" r:id="rId1630"/>
    <p:sldId id="8458" r:id="rId1631"/>
    <p:sldId id="8459" r:id="rId1632"/>
    <p:sldId id="8460" r:id="rId1633"/>
    <p:sldId id="8461" r:id="rId1634"/>
    <p:sldId id="8462" r:id="rId1635"/>
    <p:sldId id="8463" r:id="rId1636"/>
    <p:sldId id="8464" r:id="rId1637"/>
    <p:sldId id="8465" r:id="rId1638"/>
    <p:sldId id="8466" r:id="rId1639"/>
    <p:sldId id="8467" r:id="rId1640"/>
    <p:sldId id="8468" r:id="rId1641"/>
    <p:sldId id="8469" r:id="rId1642"/>
    <p:sldId id="8470" r:id="rId1643"/>
    <p:sldId id="8471" r:id="rId1644"/>
    <p:sldId id="8472" r:id="rId1645"/>
    <p:sldId id="8473" r:id="rId1646"/>
    <p:sldId id="8474" r:id="rId1647"/>
    <p:sldId id="8475" r:id="rId1648"/>
    <p:sldId id="8476" r:id="rId1649"/>
    <p:sldId id="8477" r:id="rId1650"/>
    <p:sldId id="8478" r:id="rId1651"/>
    <p:sldId id="8479" r:id="rId1652"/>
    <p:sldId id="8480" r:id="rId1653"/>
    <p:sldId id="8481" r:id="rId1654"/>
    <p:sldId id="8482" r:id="rId1655"/>
    <p:sldId id="8483" r:id="rId1656"/>
    <p:sldId id="8484" r:id="rId1657"/>
    <p:sldId id="8485" r:id="rId1658"/>
    <p:sldId id="8486" r:id="rId1659"/>
    <p:sldId id="8487" r:id="rId1660"/>
    <p:sldId id="8488" r:id="rId1661"/>
    <p:sldId id="8489" r:id="rId1662"/>
    <p:sldId id="8490" r:id="rId1663"/>
    <p:sldId id="8491" r:id="rId1664"/>
    <p:sldId id="8492" r:id="rId1665"/>
    <p:sldId id="8493" r:id="rId1666"/>
    <p:sldId id="8494" r:id="rId1667"/>
    <p:sldId id="8495" r:id="rId1668"/>
    <p:sldId id="8496" r:id="rId1669"/>
    <p:sldId id="8497" r:id="rId1670"/>
    <p:sldId id="8498" r:id="rId1671"/>
    <p:sldId id="8499" r:id="rId1672"/>
    <p:sldId id="8500" r:id="rId1673"/>
    <p:sldId id="8501" r:id="rId1674"/>
    <p:sldId id="8502" r:id="rId1675"/>
    <p:sldId id="8503" r:id="rId1676"/>
    <p:sldId id="8504" r:id="rId1677"/>
    <p:sldId id="8505" r:id="rId1678"/>
    <p:sldId id="8506" r:id="rId1679"/>
    <p:sldId id="8507" r:id="rId1680"/>
    <p:sldId id="8508" r:id="rId1681"/>
    <p:sldId id="8509" r:id="rId1682"/>
    <p:sldId id="8510" r:id="rId1683"/>
    <p:sldId id="8511" r:id="rId1684"/>
    <p:sldId id="8512" r:id="rId1685"/>
    <p:sldId id="8513" r:id="rId1686"/>
    <p:sldId id="8514" r:id="rId1687"/>
    <p:sldId id="8515" r:id="rId1688"/>
    <p:sldId id="8516" r:id="rId1689"/>
    <p:sldId id="8517" r:id="rId1690"/>
    <p:sldId id="8518" r:id="rId1691"/>
    <p:sldId id="8519" r:id="rId1692"/>
    <p:sldId id="8520" r:id="rId1693"/>
    <p:sldId id="8521" r:id="rId1694"/>
    <p:sldId id="8522" r:id="rId1695"/>
    <p:sldId id="8523" r:id="rId1696"/>
    <p:sldId id="8524" r:id="rId1697"/>
    <p:sldId id="8525" r:id="rId1698"/>
    <p:sldId id="8526" r:id="rId1699"/>
    <p:sldId id="8527" r:id="rId1700"/>
    <p:sldId id="8528" r:id="rId1701"/>
    <p:sldId id="8529" r:id="rId1702"/>
    <p:sldId id="8530" r:id="rId1703"/>
    <p:sldId id="8531" r:id="rId1704"/>
    <p:sldId id="8532" r:id="rId1705"/>
    <p:sldId id="8533" r:id="rId1706"/>
    <p:sldId id="8534" r:id="rId1707"/>
    <p:sldId id="8535" r:id="rId1708"/>
    <p:sldId id="8536" r:id="rId1709"/>
    <p:sldId id="8537" r:id="rId1710"/>
    <p:sldId id="8538" r:id="rId1711"/>
    <p:sldId id="8539" r:id="rId1712"/>
    <p:sldId id="8540" r:id="rId1713"/>
    <p:sldId id="8541" r:id="rId1714"/>
    <p:sldId id="8542" r:id="rId1715"/>
    <p:sldId id="8543" r:id="rId1716"/>
    <p:sldId id="8544" r:id="rId1717"/>
    <p:sldId id="8545" r:id="rId1718"/>
    <p:sldId id="8546" r:id="rId1719"/>
    <p:sldId id="8547" r:id="rId1720"/>
    <p:sldId id="8548" r:id="rId1721"/>
    <p:sldId id="8549" r:id="rId1722"/>
    <p:sldId id="8550" r:id="rId1723"/>
    <p:sldId id="8551" r:id="rId1724"/>
    <p:sldId id="8552" r:id="rId1725"/>
    <p:sldId id="8553" r:id="rId1726"/>
    <p:sldId id="8554" r:id="rId1727"/>
    <p:sldId id="8555" r:id="rId1728"/>
    <p:sldId id="8556" r:id="rId1729"/>
    <p:sldId id="8557" r:id="rId1730"/>
    <p:sldId id="8558" r:id="rId1731"/>
    <p:sldId id="8559" r:id="rId1732"/>
    <p:sldId id="8560" r:id="rId1733"/>
    <p:sldId id="8561" r:id="rId1734"/>
    <p:sldId id="8562" r:id="rId1735"/>
    <p:sldId id="8563" r:id="rId1736"/>
    <p:sldId id="8564" r:id="rId1737"/>
    <p:sldId id="8565" r:id="rId1738"/>
    <p:sldId id="8566" r:id="rId1739"/>
    <p:sldId id="8567" r:id="rId1740"/>
    <p:sldId id="8568" r:id="rId1741"/>
    <p:sldId id="8569" r:id="rId1742"/>
    <p:sldId id="8570" r:id="rId1743"/>
    <p:sldId id="8571" r:id="rId1744"/>
    <p:sldId id="8572" r:id="rId1745"/>
    <p:sldId id="8573" r:id="rId1746"/>
    <p:sldId id="8574" r:id="rId1747"/>
    <p:sldId id="8575" r:id="rId1748"/>
    <p:sldId id="8576" r:id="rId1749"/>
    <p:sldId id="8577" r:id="rId1750"/>
    <p:sldId id="8578" r:id="rId1751"/>
    <p:sldId id="8579" r:id="rId1752"/>
    <p:sldId id="8580" r:id="rId1753"/>
    <p:sldId id="8581" r:id="rId1754"/>
    <p:sldId id="8582" r:id="rId1755"/>
    <p:sldId id="8583" r:id="rId1756"/>
    <p:sldId id="8584" r:id="rId1757"/>
    <p:sldId id="8585" r:id="rId1758"/>
    <p:sldId id="8586" r:id="rId1759"/>
    <p:sldId id="8587" r:id="rId1760"/>
    <p:sldId id="8588" r:id="rId1761"/>
    <p:sldId id="8589" r:id="rId1762"/>
    <p:sldId id="8590" r:id="rId1763"/>
    <p:sldId id="8591" r:id="rId1764"/>
    <p:sldId id="8592" r:id="rId1765"/>
    <p:sldId id="8593" r:id="rId1766"/>
    <p:sldId id="8594" r:id="rId1767"/>
    <p:sldId id="8595" r:id="rId1768"/>
    <p:sldId id="8596" r:id="rId1769"/>
    <p:sldId id="8597" r:id="rId1770"/>
    <p:sldId id="8598" r:id="rId1771"/>
    <p:sldId id="8599" r:id="rId1772"/>
    <p:sldId id="8600" r:id="rId1773"/>
    <p:sldId id="8601" r:id="rId1774"/>
    <p:sldId id="8602" r:id="rId1775"/>
    <p:sldId id="8603" r:id="rId1776"/>
    <p:sldId id="8604" r:id="rId1777"/>
    <p:sldId id="8605" r:id="rId1778"/>
    <p:sldId id="8606" r:id="rId1779"/>
    <p:sldId id="8607" r:id="rId1780"/>
    <p:sldId id="8608" r:id="rId1781"/>
    <p:sldId id="8609" r:id="rId1782"/>
    <p:sldId id="8610" r:id="rId1783"/>
    <p:sldId id="8611" r:id="rId1784"/>
    <p:sldId id="8612" r:id="rId1785"/>
    <p:sldId id="8613" r:id="rId1786"/>
    <p:sldId id="8614" r:id="rId1787"/>
    <p:sldId id="8615" r:id="rId1788"/>
    <p:sldId id="8616" r:id="rId1789"/>
    <p:sldId id="8617" r:id="rId1790"/>
    <p:sldId id="8618" r:id="rId1791"/>
    <p:sldId id="8619" r:id="rId1792"/>
    <p:sldId id="8620" r:id="rId1793"/>
    <p:sldId id="8621" r:id="rId1794"/>
    <p:sldId id="8622" r:id="rId1795"/>
    <p:sldId id="8623" r:id="rId1796"/>
    <p:sldId id="8624" r:id="rId1797"/>
    <p:sldId id="8625" r:id="rId1798"/>
    <p:sldId id="8626" r:id="rId1799"/>
    <p:sldId id="8627" r:id="rId1800"/>
    <p:sldId id="8628" r:id="rId1801"/>
    <p:sldId id="8629" r:id="rId1802"/>
    <p:sldId id="8630" r:id="rId1803"/>
    <p:sldId id="8631" r:id="rId1804"/>
    <p:sldId id="8632" r:id="rId1805"/>
    <p:sldId id="8633" r:id="rId1806"/>
    <p:sldId id="8634" r:id="rId1807"/>
    <p:sldId id="8635" r:id="rId1808"/>
    <p:sldId id="8636" r:id="rId1809"/>
    <p:sldId id="8637" r:id="rId1810"/>
    <p:sldId id="8638" r:id="rId1811"/>
    <p:sldId id="8639" r:id="rId1812"/>
    <p:sldId id="8640" r:id="rId1813"/>
    <p:sldId id="8641" r:id="rId1814"/>
    <p:sldId id="8642" r:id="rId1815"/>
    <p:sldId id="8643" r:id="rId1816"/>
    <p:sldId id="8644" r:id="rId1817"/>
    <p:sldId id="8645" r:id="rId1818"/>
    <p:sldId id="8646" r:id="rId1819"/>
    <p:sldId id="8647" r:id="rId1820"/>
    <p:sldId id="8648" r:id="rId1821"/>
    <p:sldId id="8649" r:id="rId1822"/>
    <p:sldId id="8650" r:id="rId1823"/>
    <p:sldId id="8651" r:id="rId1824"/>
    <p:sldId id="8652" r:id="rId1825"/>
    <p:sldId id="13008" r:id="rId1826"/>
    <p:sldId id="13009" r:id="rId1827"/>
    <p:sldId id="13010" r:id="rId1828"/>
    <p:sldId id="8657" r:id="rId1829"/>
    <p:sldId id="8659" r:id="rId1830"/>
    <p:sldId id="8660" r:id="rId1831"/>
    <p:sldId id="8661" r:id="rId1832"/>
    <p:sldId id="8662" r:id="rId1833"/>
    <p:sldId id="8663" r:id="rId1834"/>
    <p:sldId id="8664" r:id="rId1835"/>
    <p:sldId id="8665" r:id="rId1836"/>
    <p:sldId id="8666" r:id="rId1837"/>
    <p:sldId id="8667" r:id="rId1838"/>
    <p:sldId id="8668" r:id="rId1839"/>
    <p:sldId id="8669" r:id="rId1840"/>
    <p:sldId id="8670" r:id="rId1841"/>
    <p:sldId id="8671" r:id="rId1842"/>
    <p:sldId id="8672" r:id="rId1843"/>
    <p:sldId id="8673" r:id="rId1844"/>
    <p:sldId id="8674" r:id="rId1845"/>
    <p:sldId id="8675" r:id="rId1846"/>
    <p:sldId id="8676" r:id="rId1847"/>
    <p:sldId id="8677" r:id="rId1848"/>
    <p:sldId id="8678" r:id="rId1849"/>
    <p:sldId id="8679" r:id="rId1850"/>
    <p:sldId id="8680" r:id="rId1851"/>
    <p:sldId id="8681" r:id="rId1852"/>
    <p:sldId id="8682" r:id="rId1853"/>
    <p:sldId id="8683" r:id="rId1854"/>
    <p:sldId id="8684" r:id="rId1855"/>
    <p:sldId id="8685" r:id="rId1856"/>
    <p:sldId id="8686" r:id="rId1857"/>
    <p:sldId id="8687" r:id="rId1858"/>
    <p:sldId id="8688" r:id="rId1859"/>
    <p:sldId id="8689" r:id="rId1860"/>
    <p:sldId id="8690" r:id="rId1861"/>
    <p:sldId id="8691" r:id="rId1862"/>
    <p:sldId id="8692" r:id="rId1863"/>
    <p:sldId id="8693" r:id="rId1864"/>
    <p:sldId id="8694" r:id="rId1865"/>
    <p:sldId id="8695" r:id="rId1866"/>
    <p:sldId id="8696" r:id="rId1867"/>
    <p:sldId id="8697" r:id="rId1868"/>
    <p:sldId id="8698" r:id="rId1869"/>
    <p:sldId id="8699" r:id="rId1870"/>
    <p:sldId id="8700" r:id="rId1871"/>
    <p:sldId id="8701" r:id="rId1872"/>
    <p:sldId id="8702" r:id="rId1873"/>
    <p:sldId id="8703" r:id="rId1874"/>
    <p:sldId id="8704" r:id="rId1875"/>
    <p:sldId id="8705" r:id="rId1876"/>
    <p:sldId id="8706" r:id="rId1877"/>
    <p:sldId id="8707" r:id="rId1878"/>
    <p:sldId id="8708" r:id="rId1879"/>
    <p:sldId id="8709" r:id="rId1880"/>
    <p:sldId id="8710" r:id="rId1881"/>
    <p:sldId id="8711" r:id="rId1882"/>
    <p:sldId id="8712" r:id="rId1883"/>
    <p:sldId id="8713" r:id="rId1884"/>
    <p:sldId id="8714" r:id="rId1885"/>
    <p:sldId id="8715" r:id="rId1886"/>
    <p:sldId id="8716" r:id="rId1887"/>
    <p:sldId id="8717" r:id="rId1888"/>
    <p:sldId id="8718" r:id="rId1889"/>
    <p:sldId id="8719" r:id="rId1890"/>
    <p:sldId id="8720" r:id="rId1891"/>
    <p:sldId id="8721" r:id="rId1892"/>
    <p:sldId id="8722" r:id="rId1893"/>
    <p:sldId id="8723" r:id="rId1894"/>
    <p:sldId id="8724" r:id="rId1895"/>
    <p:sldId id="8725" r:id="rId1896"/>
    <p:sldId id="8726" r:id="rId1897"/>
    <p:sldId id="8727" r:id="rId1898"/>
    <p:sldId id="8728" r:id="rId1899"/>
    <p:sldId id="8729" r:id="rId1900"/>
    <p:sldId id="8730" r:id="rId1901"/>
    <p:sldId id="8731" r:id="rId1902"/>
    <p:sldId id="8732" r:id="rId1903"/>
    <p:sldId id="8733" r:id="rId1904"/>
    <p:sldId id="8734" r:id="rId1905"/>
    <p:sldId id="8735" r:id="rId1906"/>
    <p:sldId id="8736" r:id="rId1907"/>
    <p:sldId id="8737" r:id="rId1908"/>
    <p:sldId id="8738" r:id="rId1909"/>
    <p:sldId id="8739" r:id="rId1910"/>
    <p:sldId id="8740" r:id="rId1911"/>
    <p:sldId id="8741" r:id="rId1912"/>
    <p:sldId id="8742" r:id="rId1913"/>
    <p:sldId id="8743" r:id="rId1914"/>
    <p:sldId id="8744" r:id="rId1915"/>
    <p:sldId id="8745" r:id="rId1916"/>
    <p:sldId id="8746" r:id="rId1917"/>
    <p:sldId id="8747" r:id="rId1918"/>
    <p:sldId id="8748" r:id="rId1919"/>
    <p:sldId id="8749" r:id="rId1920"/>
    <p:sldId id="8750" r:id="rId1921"/>
    <p:sldId id="8751" r:id="rId1922"/>
    <p:sldId id="8752" r:id="rId1923"/>
    <p:sldId id="8753" r:id="rId1924"/>
    <p:sldId id="8754" r:id="rId1925"/>
    <p:sldId id="8755" r:id="rId1926"/>
    <p:sldId id="8756" r:id="rId1927"/>
    <p:sldId id="8758" r:id="rId1928"/>
    <p:sldId id="8757" r:id="rId1929"/>
    <p:sldId id="8759" r:id="rId1930"/>
    <p:sldId id="8760" r:id="rId1931"/>
    <p:sldId id="8761" r:id="rId1932"/>
    <p:sldId id="8762" r:id="rId1933"/>
    <p:sldId id="8763" r:id="rId1934"/>
    <p:sldId id="8764" r:id="rId1935"/>
    <p:sldId id="8765" r:id="rId1936"/>
    <p:sldId id="8766" r:id="rId1937"/>
    <p:sldId id="8767" r:id="rId1938"/>
    <p:sldId id="8768" r:id="rId1939"/>
    <p:sldId id="8769" r:id="rId1940"/>
    <p:sldId id="8770" r:id="rId1941"/>
    <p:sldId id="8771" r:id="rId1942"/>
    <p:sldId id="8772" r:id="rId1943"/>
    <p:sldId id="8773" r:id="rId1944"/>
    <p:sldId id="8774" r:id="rId1945"/>
    <p:sldId id="8775" r:id="rId1946"/>
    <p:sldId id="8776" r:id="rId1947"/>
    <p:sldId id="8777" r:id="rId1948"/>
    <p:sldId id="8778" r:id="rId1949"/>
    <p:sldId id="8779" r:id="rId1950"/>
    <p:sldId id="8780" r:id="rId1951"/>
    <p:sldId id="8781" r:id="rId1952"/>
    <p:sldId id="8782" r:id="rId1953"/>
    <p:sldId id="8783" r:id="rId1954"/>
    <p:sldId id="8784" r:id="rId1955"/>
    <p:sldId id="8785" r:id="rId1956"/>
    <p:sldId id="8786" r:id="rId1957"/>
    <p:sldId id="8787" r:id="rId1958"/>
    <p:sldId id="8788" r:id="rId1959"/>
    <p:sldId id="8789" r:id="rId1960"/>
    <p:sldId id="8790" r:id="rId1961"/>
    <p:sldId id="8791" r:id="rId1962"/>
    <p:sldId id="8792" r:id="rId1963"/>
    <p:sldId id="8793" r:id="rId1964"/>
    <p:sldId id="8794" r:id="rId1965"/>
    <p:sldId id="8795" r:id="rId1966"/>
    <p:sldId id="8796" r:id="rId1967"/>
    <p:sldId id="8797" r:id="rId1968"/>
    <p:sldId id="8798" r:id="rId1969"/>
    <p:sldId id="8799" r:id="rId1970"/>
    <p:sldId id="8800" r:id="rId1971"/>
    <p:sldId id="8801" r:id="rId1972"/>
    <p:sldId id="8802" r:id="rId1973"/>
    <p:sldId id="8803" r:id="rId1974"/>
    <p:sldId id="8804" r:id="rId1975"/>
    <p:sldId id="8805" r:id="rId1976"/>
    <p:sldId id="8806" r:id="rId1977"/>
    <p:sldId id="8807" r:id="rId1978"/>
    <p:sldId id="8808" r:id="rId1979"/>
    <p:sldId id="8809" r:id="rId1980"/>
    <p:sldId id="8810" r:id="rId1981"/>
    <p:sldId id="8811" r:id="rId1982"/>
    <p:sldId id="8812" r:id="rId1983"/>
    <p:sldId id="8813" r:id="rId1984"/>
    <p:sldId id="8814" r:id="rId1985"/>
    <p:sldId id="8815" r:id="rId1986"/>
    <p:sldId id="8816" r:id="rId1987"/>
    <p:sldId id="8817" r:id="rId1988"/>
    <p:sldId id="8818" r:id="rId1989"/>
    <p:sldId id="8819" r:id="rId1990"/>
    <p:sldId id="8820" r:id="rId1991"/>
    <p:sldId id="8821" r:id="rId1992"/>
    <p:sldId id="8822" r:id="rId1993"/>
    <p:sldId id="8823" r:id="rId1994"/>
    <p:sldId id="8824" r:id="rId1995"/>
    <p:sldId id="8825" r:id="rId1996"/>
    <p:sldId id="8826" r:id="rId1997"/>
    <p:sldId id="8827" r:id="rId1998"/>
    <p:sldId id="8828" r:id="rId1999"/>
    <p:sldId id="8829" r:id="rId2000"/>
    <p:sldId id="8830" r:id="rId2001"/>
    <p:sldId id="8831" r:id="rId2002"/>
    <p:sldId id="8832" r:id="rId2003"/>
    <p:sldId id="8833" r:id="rId2004"/>
    <p:sldId id="8834" r:id="rId2005"/>
    <p:sldId id="8835" r:id="rId2006"/>
    <p:sldId id="8836" r:id="rId2007"/>
    <p:sldId id="8837" r:id="rId2008"/>
    <p:sldId id="8838" r:id="rId2009"/>
    <p:sldId id="8839" r:id="rId2010"/>
    <p:sldId id="8840" r:id="rId2011"/>
    <p:sldId id="8841" r:id="rId2012"/>
    <p:sldId id="8842" r:id="rId2013"/>
    <p:sldId id="8843" r:id="rId2014"/>
    <p:sldId id="8844" r:id="rId2015"/>
    <p:sldId id="8845" r:id="rId2016"/>
    <p:sldId id="8846" r:id="rId2017"/>
    <p:sldId id="8847" r:id="rId2018"/>
    <p:sldId id="8848" r:id="rId2019"/>
    <p:sldId id="8849" r:id="rId2020"/>
    <p:sldId id="8850" r:id="rId2021"/>
    <p:sldId id="8851" r:id="rId2022"/>
    <p:sldId id="8852" r:id="rId2023"/>
    <p:sldId id="8853" r:id="rId2024"/>
    <p:sldId id="8854" r:id="rId2025"/>
    <p:sldId id="8855" r:id="rId2026"/>
    <p:sldId id="8856" r:id="rId2027"/>
    <p:sldId id="8857" r:id="rId2028"/>
    <p:sldId id="8858" r:id="rId2029"/>
    <p:sldId id="8859" r:id="rId2030"/>
    <p:sldId id="8860" r:id="rId2031"/>
    <p:sldId id="8861" r:id="rId2032"/>
    <p:sldId id="8862" r:id="rId2033"/>
    <p:sldId id="8863" r:id="rId2034"/>
    <p:sldId id="8864" r:id="rId2035"/>
    <p:sldId id="8865" r:id="rId2036"/>
    <p:sldId id="8866" r:id="rId2037"/>
    <p:sldId id="8867" r:id="rId2038"/>
    <p:sldId id="8868" r:id="rId2039"/>
    <p:sldId id="8870" r:id="rId2040"/>
    <p:sldId id="8871" r:id="rId2041"/>
    <p:sldId id="8873" r:id="rId2042"/>
    <p:sldId id="8875" r:id="rId2043"/>
    <p:sldId id="8877" r:id="rId2044"/>
    <p:sldId id="8878" r:id="rId2045"/>
    <p:sldId id="8879" r:id="rId2046"/>
    <p:sldId id="8880" r:id="rId2047"/>
    <p:sldId id="8881" r:id="rId2048"/>
    <p:sldId id="8882" r:id="rId2049"/>
    <p:sldId id="8883" r:id="rId2050"/>
    <p:sldId id="8884" r:id="rId2051"/>
    <p:sldId id="8885" r:id="rId2052"/>
    <p:sldId id="8886" r:id="rId2053"/>
    <p:sldId id="8887" r:id="rId2054"/>
    <p:sldId id="8888" r:id="rId2055"/>
    <p:sldId id="8889" r:id="rId2056"/>
    <p:sldId id="8890" r:id="rId2057"/>
    <p:sldId id="8891" r:id="rId2058"/>
    <p:sldId id="8892" r:id="rId2059"/>
    <p:sldId id="8893" r:id="rId2060"/>
    <p:sldId id="8894" r:id="rId2061"/>
    <p:sldId id="8895" r:id="rId2062"/>
    <p:sldId id="8896" r:id="rId2063"/>
    <p:sldId id="8897" r:id="rId2064"/>
    <p:sldId id="8898" r:id="rId2065"/>
    <p:sldId id="8899" r:id="rId2066"/>
    <p:sldId id="8900" r:id="rId2067"/>
    <p:sldId id="8901" r:id="rId2068"/>
    <p:sldId id="8902" r:id="rId2069"/>
    <p:sldId id="8903" r:id="rId2070"/>
    <p:sldId id="8904" r:id="rId2071"/>
    <p:sldId id="8905" r:id="rId2072"/>
    <p:sldId id="8906" r:id="rId2073"/>
    <p:sldId id="8907" r:id="rId2074"/>
    <p:sldId id="8908" r:id="rId2075"/>
    <p:sldId id="8909" r:id="rId2076"/>
    <p:sldId id="8910" r:id="rId2077"/>
    <p:sldId id="8911" r:id="rId2078"/>
    <p:sldId id="8912" r:id="rId2079"/>
    <p:sldId id="8913" r:id="rId2080"/>
    <p:sldId id="8914" r:id="rId2081"/>
    <p:sldId id="8915" r:id="rId2082"/>
    <p:sldId id="8916" r:id="rId2083"/>
    <p:sldId id="8917" r:id="rId2084"/>
    <p:sldId id="8918" r:id="rId2085"/>
    <p:sldId id="8919" r:id="rId2086"/>
    <p:sldId id="8920" r:id="rId2087"/>
    <p:sldId id="8921" r:id="rId2088"/>
    <p:sldId id="8922" r:id="rId2089"/>
    <p:sldId id="8923" r:id="rId2090"/>
    <p:sldId id="8924" r:id="rId2091"/>
    <p:sldId id="8925" r:id="rId2092"/>
    <p:sldId id="8926" r:id="rId2093"/>
    <p:sldId id="8927" r:id="rId2094"/>
    <p:sldId id="8928" r:id="rId2095"/>
    <p:sldId id="8929" r:id="rId2096"/>
    <p:sldId id="8930" r:id="rId2097"/>
    <p:sldId id="8931" r:id="rId2098"/>
    <p:sldId id="8932" r:id="rId2099"/>
    <p:sldId id="8933" r:id="rId2100"/>
    <p:sldId id="8934" r:id="rId2101"/>
    <p:sldId id="8935" r:id="rId2102"/>
    <p:sldId id="8936" r:id="rId2103"/>
    <p:sldId id="8937" r:id="rId2104"/>
    <p:sldId id="8938" r:id="rId2105"/>
    <p:sldId id="8939" r:id="rId2106"/>
    <p:sldId id="8940" r:id="rId2107"/>
    <p:sldId id="8941" r:id="rId2108"/>
    <p:sldId id="8942" r:id="rId2109"/>
    <p:sldId id="8943" r:id="rId2110"/>
    <p:sldId id="8944" r:id="rId2111"/>
    <p:sldId id="8945" r:id="rId2112"/>
    <p:sldId id="8946" r:id="rId2113"/>
    <p:sldId id="8947" r:id="rId2114"/>
    <p:sldId id="8948" r:id="rId2115"/>
    <p:sldId id="8949" r:id="rId2116"/>
    <p:sldId id="8950" r:id="rId2117"/>
    <p:sldId id="8951" r:id="rId2118"/>
    <p:sldId id="8952" r:id="rId2119"/>
    <p:sldId id="8953" r:id="rId2120"/>
    <p:sldId id="8954" r:id="rId2121"/>
    <p:sldId id="8955" r:id="rId2122"/>
    <p:sldId id="8956" r:id="rId2123"/>
    <p:sldId id="8957" r:id="rId2124"/>
    <p:sldId id="8958" r:id="rId2125"/>
    <p:sldId id="8959" r:id="rId2126"/>
    <p:sldId id="8960" r:id="rId2127"/>
    <p:sldId id="8961" r:id="rId2128"/>
    <p:sldId id="8962" r:id="rId2129"/>
    <p:sldId id="8963" r:id="rId2130"/>
    <p:sldId id="8964" r:id="rId2131"/>
    <p:sldId id="8965" r:id="rId2132"/>
    <p:sldId id="8966" r:id="rId2133"/>
    <p:sldId id="8967" r:id="rId2134"/>
    <p:sldId id="8968" r:id="rId2135"/>
    <p:sldId id="8969" r:id="rId2136"/>
    <p:sldId id="8970" r:id="rId2137"/>
    <p:sldId id="8971" r:id="rId2138"/>
    <p:sldId id="8972" r:id="rId2139"/>
    <p:sldId id="8973" r:id="rId2140"/>
    <p:sldId id="8974" r:id="rId2141"/>
    <p:sldId id="8975" r:id="rId2142"/>
    <p:sldId id="8976" r:id="rId2143"/>
    <p:sldId id="8977" r:id="rId2144"/>
    <p:sldId id="8978" r:id="rId2145"/>
    <p:sldId id="8979" r:id="rId2146"/>
    <p:sldId id="8980" r:id="rId2147"/>
    <p:sldId id="8981" r:id="rId2148"/>
    <p:sldId id="8982" r:id="rId2149"/>
    <p:sldId id="8983" r:id="rId2150"/>
    <p:sldId id="8984" r:id="rId2151"/>
    <p:sldId id="8985" r:id="rId2152"/>
    <p:sldId id="8986" r:id="rId2153"/>
    <p:sldId id="8987" r:id="rId2154"/>
    <p:sldId id="8988" r:id="rId2155"/>
    <p:sldId id="8989" r:id="rId2156"/>
    <p:sldId id="8990" r:id="rId2157"/>
    <p:sldId id="8991" r:id="rId2158"/>
    <p:sldId id="8992" r:id="rId2159"/>
    <p:sldId id="8993" r:id="rId2160"/>
    <p:sldId id="8994" r:id="rId2161"/>
    <p:sldId id="8995" r:id="rId2162"/>
    <p:sldId id="8996" r:id="rId2163"/>
    <p:sldId id="8997" r:id="rId2164"/>
    <p:sldId id="8998" r:id="rId2165"/>
    <p:sldId id="8999" r:id="rId2166"/>
    <p:sldId id="9000" r:id="rId2167"/>
    <p:sldId id="9001" r:id="rId2168"/>
    <p:sldId id="9002" r:id="rId2169"/>
    <p:sldId id="9003" r:id="rId2170"/>
    <p:sldId id="9004" r:id="rId2171"/>
    <p:sldId id="9005" r:id="rId2172"/>
    <p:sldId id="9006" r:id="rId2173"/>
    <p:sldId id="9007" r:id="rId2174"/>
    <p:sldId id="9008" r:id="rId2175"/>
    <p:sldId id="9009" r:id="rId2176"/>
    <p:sldId id="9010" r:id="rId2177"/>
    <p:sldId id="9011" r:id="rId2178"/>
    <p:sldId id="9012" r:id="rId2179"/>
    <p:sldId id="9013" r:id="rId2180"/>
    <p:sldId id="9014" r:id="rId2181"/>
    <p:sldId id="9015" r:id="rId2182"/>
    <p:sldId id="9016" r:id="rId2183"/>
    <p:sldId id="9017" r:id="rId2184"/>
    <p:sldId id="9018" r:id="rId2185"/>
    <p:sldId id="9019" r:id="rId2186"/>
    <p:sldId id="9020" r:id="rId2187"/>
    <p:sldId id="9021" r:id="rId2188"/>
    <p:sldId id="9022" r:id="rId2189"/>
    <p:sldId id="9023" r:id="rId2190"/>
    <p:sldId id="9024" r:id="rId2191"/>
    <p:sldId id="9025" r:id="rId2192"/>
    <p:sldId id="9026" r:id="rId2193"/>
    <p:sldId id="9027" r:id="rId2194"/>
    <p:sldId id="9028" r:id="rId2195"/>
    <p:sldId id="9029" r:id="rId2196"/>
    <p:sldId id="9030" r:id="rId2197"/>
    <p:sldId id="9031" r:id="rId2198"/>
    <p:sldId id="9032" r:id="rId2199"/>
    <p:sldId id="9033" r:id="rId2200"/>
    <p:sldId id="9034" r:id="rId2201"/>
    <p:sldId id="9035" r:id="rId2202"/>
    <p:sldId id="9036" r:id="rId2203"/>
    <p:sldId id="9037" r:id="rId2204"/>
    <p:sldId id="9038" r:id="rId2205"/>
    <p:sldId id="9039" r:id="rId2206"/>
    <p:sldId id="9040" r:id="rId2207"/>
    <p:sldId id="9041" r:id="rId2208"/>
    <p:sldId id="9042" r:id="rId2209"/>
    <p:sldId id="9043" r:id="rId2210"/>
    <p:sldId id="9044" r:id="rId2211"/>
    <p:sldId id="9045" r:id="rId2212"/>
    <p:sldId id="9046" r:id="rId2213"/>
    <p:sldId id="9047" r:id="rId2214"/>
    <p:sldId id="9048" r:id="rId2215"/>
    <p:sldId id="9049" r:id="rId2216"/>
    <p:sldId id="9050" r:id="rId2217"/>
    <p:sldId id="9051" r:id="rId2218"/>
    <p:sldId id="9052" r:id="rId2219"/>
    <p:sldId id="9053" r:id="rId2220"/>
    <p:sldId id="9054" r:id="rId2221"/>
    <p:sldId id="9055" r:id="rId2222"/>
    <p:sldId id="9056" r:id="rId2223"/>
    <p:sldId id="9057" r:id="rId2224"/>
    <p:sldId id="9058" r:id="rId2225"/>
    <p:sldId id="9059" r:id="rId2226"/>
    <p:sldId id="9060" r:id="rId2227"/>
    <p:sldId id="9061" r:id="rId2228"/>
    <p:sldId id="9062" r:id="rId2229"/>
    <p:sldId id="9063" r:id="rId2230"/>
    <p:sldId id="9064" r:id="rId2231"/>
    <p:sldId id="9065" r:id="rId2232"/>
    <p:sldId id="9066" r:id="rId2233"/>
    <p:sldId id="9067" r:id="rId2234"/>
    <p:sldId id="9068" r:id="rId2235"/>
    <p:sldId id="9069" r:id="rId2236"/>
    <p:sldId id="9070" r:id="rId2237"/>
    <p:sldId id="9071" r:id="rId2238"/>
    <p:sldId id="9072" r:id="rId2239"/>
    <p:sldId id="9073" r:id="rId2240"/>
    <p:sldId id="9074" r:id="rId2241"/>
    <p:sldId id="9075" r:id="rId2242"/>
    <p:sldId id="9076" r:id="rId2243"/>
    <p:sldId id="9077" r:id="rId2244"/>
    <p:sldId id="9078" r:id="rId2245"/>
    <p:sldId id="9079" r:id="rId2246"/>
    <p:sldId id="9080" r:id="rId2247"/>
    <p:sldId id="9081" r:id="rId2248"/>
    <p:sldId id="9082" r:id="rId2249"/>
    <p:sldId id="9083" r:id="rId2250"/>
    <p:sldId id="9084" r:id="rId2251"/>
    <p:sldId id="9085" r:id="rId2252"/>
    <p:sldId id="9086" r:id="rId2253"/>
    <p:sldId id="9087" r:id="rId2254"/>
    <p:sldId id="9088" r:id="rId2255"/>
    <p:sldId id="9089" r:id="rId2256"/>
    <p:sldId id="9090" r:id="rId2257"/>
    <p:sldId id="9091" r:id="rId2258"/>
    <p:sldId id="9092" r:id="rId2259"/>
    <p:sldId id="9093" r:id="rId2260"/>
    <p:sldId id="9094" r:id="rId2261"/>
    <p:sldId id="9095" r:id="rId2262"/>
    <p:sldId id="9096" r:id="rId2263"/>
    <p:sldId id="9097" r:id="rId2264"/>
    <p:sldId id="9098" r:id="rId2265"/>
    <p:sldId id="9099" r:id="rId2266"/>
    <p:sldId id="9100" r:id="rId2267"/>
    <p:sldId id="9101" r:id="rId2268"/>
    <p:sldId id="9102" r:id="rId2269"/>
    <p:sldId id="9103" r:id="rId2270"/>
    <p:sldId id="9104" r:id="rId2271"/>
    <p:sldId id="9105" r:id="rId2272"/>
    <p:sldId id="9106" r:id="rId2273"/>
    <p:sldId id="9107" r:id="rId2274"/>
    <p:sldId id="9108" r:id="rId2275"/>
    <p:sldId id="9109" r:id="rId2276"/>
    <p:sldId id="9110" r:id="rId2277"/>
    <p:sldId id="9111" r:id="rId2278"/>
    <p:sldId id="9112" r:id="rId2279"/>
    <p:sldId id="9113" r:id="rId2280"/>
    <p:sldId id="9114" r:id="rId2281"/>
    <p:sldId id="9115" r:id="rId2282"/>
    <p:sldId id="9116" r:id="rId2283"/>
    <p:sldId id="9117" r:id="rId2284"/>
    <p:sldId id="9118" r:id="rId2285"/>
    <p:sldId id="9119" r:id="rId2286"/>
    <p:sldId id="9120" r:id="rId2287"/>
    <p:sldId id="9121" r:id="rId2288"/>
    <p:sldId id="9122" r:id="rId2289"/>
    <p:sldId id="9123" r:id="rId2290"/>
    <p:sldId id="9124" r:id="rId2291"/>
    <p:sldId id="9125" r:id="rId2292"/>
    <p:sldId id="9126" r:id="rId2293"/>
    <p:sldId id="9127" r:id="rId2294"/>
    <p:sldId id="9128" r:id="rId2295"/>
    <p:sldId id="9129" r:id="rId2296"/>
    <p:sldId id="9130" r:id="rId2297"/>
    <p:sldId id="9131" r:id="rId2298"/>
    <p:sldId id="9132" r:id="rId2299"/>
    <p:sldId id="9133" r:id="rId2300"/>
    <p:sldId id="9134" r:id="rId2301"/>
    <p:sldId id="9135" r:id="rId2302"/>
    <p:sldId id="9136" r:id="rId2303"/>
    <p:sldId id="9137" r:id="rId2304"/>
    <p:sldId id="9138" r:id="rId2305"/>
    <p:sldId id="9139" r:id="rId2306"/>
    <p:sldId id="9140" r:id="rId2307"/>
    <p:sldId id="9141" r:id="rId2308"/>
    <p:sldId id="9142" r:id="rId2309"/>
    <p:sldId id="9143" r:id="rId2310"/>
    <p:sldId id="9144" r:id="rId2311"/>
    <p:sldId id="9145" r:id="rId2312"/>
    <p:sldId id="9146" r:id="rId2313"/>
    <p:sldId id="9147" r:id="rId2314"/>
    <p:sldId id="9148" r:id="rId2315"/>
    <p:sldId id="9149" r:id="rId2316"/>
    <p:sldId id="9150" r:id="rId2317"/>
    <p:sldId id="9151" r:id="rId2318"/>
    <p:sldId id="9152" r:id="rId2319"/>
    <p:sldId id="9153" r:id="rId2320"/>
    <p:sldId id="9154" r:id="rId2321"/>
    <p:sldId id="9155" r:id="rId2322"/>
    <p:sldId id="9156" r:id="rId2323"/>
    <p:sldId id="9157" r:id="rId2324"/>
    <p:sldId id="9158" r:id="rId2325"/>
    <p:sldId id="9159" r:id="rId2326"/>
    <p:sldId id="9160" r:id="rId2327"/>
    <p:sldId id="9161" r:id="rId2328"/>
    <p:sldId id="9162" r:id="rId2329"/>
    <p:sldId id="9163" r:id="rId2330"/>
    <p:sldId id="9164" r:id="rId2331"/>
    <p:sldId id="9165" r:id="rId2332"/>
    <p:sldId id="9166" r:id="rId2333"/>
    <p:sldId id="9167" r:id="rId2334"/>
    <p:sldId id="9168" r:id="rId2335"/>
    <p:sldId id="9169" r:id="rId2336"/>
    <p:sldId id="9170" r:id="rId2337"/>
    <p:sldId id="9171" r:id="rId2338"/>
    <p:sldId id="9172" r:id="rId2339"/>
    <p:sldId id="9173" r:id="rId2340"/>
    <p:sldId id="9174" r:id="rId2341"/>
    <p:sldId id="9175" r:id="rId2342"/>
    <p:sldId id="9176" r:id="rId2343"/>
    <p:sldId id="9177" r:id="rId2344"/>
    <p:sldId id="9178" r:id="rId2345"/>
    <p:sldId id="9179" r:id="rId2346"/>
    <p:sldId id="9180" r:id="rId2347"/>
    <p:sldId id="9181" r:id="rId2348"/>
    <p:sldId id="9182" r:id="rId2349"/>
    <p:sldId id="9183" r:id="rId2350"/>
    <p:sldId id="9184" r:id="rId2351"/>
    <p:sldId id="9185" r:id="rId2352"/>
    <p:sldId id="9186" r:id="rId2353"/>
    <p:sldId id="9187" r:id="rId2354"/>
    <p:sldId id="9188" r:id="rId2355"/>
    <p:sldId id="9189" r:id="rId2356"/>
    <p:sldId id="9190" r:id="rId2357"/>
    <p:sldId id="9191" r:id="rId2358"/>
    <p:sldId id="9192" r:id="rId2359"/>
    <p:sldId id="9193" r:id="rId2360"/>
    <p:sldId id="9194" r:id="rId2361"/>
    <p:sldId id="9195" r:id="rId2362"/>
    <p:sldId id="9196" r:id="rId2363"/>
    <p:sldId id="9197" r:id="rId2364"/>
    <p:sldId id="9198" r:id="rId2365"/>
    <p:sldId id="9199" r:id="rId2366"/>
    <p:sldId id="9200" r:id="rId2367"/>
    <p:sldId id="9201" r:id="rId2368"/>
    <p:sldId id="9202" r:id="rId2369"/>
    <p:sldId id="9203" r:id="rId2370"/>
    <p:sldId id="9204" r:id="rId2371"/>
    <p:sldId id="9205" r:id="rId2372"/>
    <p:sldId id="9206" r:id="rId2373"/>
    <p:sldId id="9207" r:id="rId2374"/>
    <p:sldId id="9208" r:id="rId2375"/>
    <p:sldId id="9209" r:id="rId2376"/>
    <p:sldId id="9210" r:id="rId2377"/>
    <p:sldId id="9211" r:id="rId2378"/>
    <p:sldId id="9212" r:id="rId2379"/>
    <p:sldId id="9213" r:id="rId2380"/>
    <p:sldId id="9214" r:id="rId2381"/>
    <p:sldId id="9215" r:id="rId2382"/>
    <p:sldId id="9216" r:id="rId2383"/>
    <p:sldId id="9217" r:id="rId2384"/>
    <p:sldId id="9218" r:id="rId2385"/>
    <p:sldId id="9219" r:id="rId2386"/>
    <p:sldId id="9220" r:id="rId2387"/>
    <p:sldId id="9221" r:id="rId2388"/>
    <p:sldId id="9222" r:id="rId2389"/>
    <p:sldId id="9223" r:id="rId2390"/>
    <p:sldId id="9224" r:id="rId2391"/>
    <p:sldId id="9225" r:id="rId2392"/>
    <p:sldId id="9226" r:id="rId2393"/>
    <p:sldId id="9227" r:id="rId2394"/>
    <p:sldId id="9228" r:id="rId2395"/>
    <p:sldId id="9229" r:id="rId2396"/>
    <p:sldId id="9230" r:id="rId2397"/>
    <p:sldId id="9231" r:id="rId2398"/>
    <p:sldId id="9232" r:id="rId2399"/>
    <p:sldId id="9233" r:id="rId2400"/>
    <p:sldId id="9234" r:id="rId2401"/>
    <p:sldId id="9235" r:id="rId2402"/>
    <p:sldId id="9236" r:id="rId2403"/>
    <p:sldId id="9237" r:id="rId2404"/>
    <p:sldId id="9238" r:id="rId2405"/>
    <p:sldId id="9239" r:id="rId2406"/>
    <p:sldId id="9240" r:id="rId2407"/>
    <p:sldId id="9241" r:id="rId2408"/>
    <p:sldId id="9242" r:id="rId2409"/>
    <p:sldId id="9243" r:id="rId2410"/>
    <p:sldId id="9244" r:id="rId2411"/>
    <p:sldId id="9245" r:id="rId2412"/>
    <p:sldId id="9246" r:id="rId2413"/>
    <p:sldId id="9247" r:id="rId2414"/>
    <p:sldId id="9248" r:id="rId2415"/>
    <p:sldId id="9249" r:id="rId2416"/>
    <p:sldId id="9250" r:id="rId2417"/>
    <p:sldId id="9251" r:id="rId2418"/>
    <p:sldId id="9252" r:id="rId2419"/>
    <p:sldId id="9253" r:id="rId2420"/>
    <p:sldId id="9254" r:id="rId2421"/>
    <p:sldId id="9255" r:id="rId2422"/>
    <p:sldId id="9256" r:id="rId2423"/>
    <p:sldId id="9257" r:id="rId2424"/>
    <p:sldId id="9258" r:id="rId2425"/>
    <p:sldId id="9259" r:id="rId2426"/>
    <p:sldId id="9260" r:id="rId2427"/>
    <p:sldId id="9261" r:id="rId2428"/>
    <p:sldId id="9262" r:id="rId2429"/>
    <p:sldId id="9263" r:id="rId2430"/>
    <p:sldId id="9264" r:id="rId2431"/>
    <p:sldId id="9265" r:id="rId2432"/>
    <p:sldId id="9266" r:id="rId2433"/>
    <p:sldId id="9267" r:id="rId2434"/>
    <p:sldId id="9268" r:id="rId2435"/>
    <p:sldId id="9269" r:id="rId2436"/>
    <p:sldId id="9270" r:id="rId2437"/>
    <p:sldId id="9271" r:id="rId2438"/>
    <p:sldId id="9272" r:id="rId2439"/>
    <p:sldId id="9273" r:id="rId2440"/>
    <p:sldId id="9274" r:id="rId2441"/>
    <p:sldId id="9275" r:id="rId2442"/>
    <p:sldId id="9276" r:id="rId2443"/>
    <p:sldId id="9277" r:id="rId2444"/>
    <p:sldId id="9278" r:id="rId2445"/>
    <p:sldId id="9279" r:id="rId2446"/>
    <p:sldId id="9280" r:id="rId2447"/>
    <p:sldId id="9281" r:id="rId2448"/>
    <p:sldId id="9282" r:id="rId2449"/>
    <p:sldId id="9283" r:id="rId2450"/>
    <p:sldId id="9284" r:id="rId2451"/>
    <p:sldId id="9285" r:id="rId2452"/>
    <p:sldId id="9286" r:id="rId2453"/>
    <p:sldId id="9287" r:id="rId2454"/>
    <p:sldId id="9288" r:id="rId2455"/>
    <p:sldId id="9289" r:id="rId2456"/>
    <p:sldId id="9290" r:id="rId2457"/>
    <p:sldId id="9291" r:id="rId2458"/>
    <p:sldId id="9292" r:id="rId2459"/>
    <p:sldId id="9293" r:id="rId2460"/>
    <p:sldId id="9294" r:id="rId2461"/>
    <p:sldId id="9295" r:id="rId2462"/>
    <p:sldId id="9296" r:id="rId2463"/>
    <p:sldId id="9297" r:id="rId2464"/>
    <p:sldId id="9298" r:id="rId2465"/>
    <p:sldId id="9299" r:id="rId2466"/>
    <p:sldId id="9300" r:id="rId2467"/>
    <p:sldId id="9301" r:id="rId2468"/>
    <p:sldId id="9302" r:id="rId2469"/>
    <p:sldId id="9303" r:id="rId2470"/>
    <p:sldId id="9304" r:id="rId2471"/>
    <p:sldId id="9305" r:id="rId2472"/>
    <p:sldId id="9306" r:id="rId2473"/>
    <p:sldId id="9307" r:id="rId2474"/>
    <p:sldId id="9308" r:id="rId2475"/>
    <p:sldId id="9309" r:id="rId2476"/>
    <p:sldId id="9310" r:id="rId2477"/>
    <p:sldId id="9311" r:id="rId2478"/>
    <p:sldId id="9312" r:id="rId2479"/>
    <p:sldId id="9313" r:id="rId2480"/>
    <p:sldId id="9314" r:id="rId2481"/>
    <p:sldId id="9315" r:id="rId2482"/>
    <p:sldId id="9316" r:id="rId2483"/>
    <p:sldId id="9317" r:id="rId2484"/>
    <p:sldId id="9318" r:id="rId2485"/>
    <p:sldId id="9319" r:id="rId2486"/>
    <p:sldId id="9320" r:id="rId2487"/>
    <p:sldId id="9321" r:id="rId2488"/>
    <p:sldId id="9322" r:id="rId2489"/>
    <p:sldId id="9323" r:id="rId2490"/>
    <p:sldId id="9324" r:id="rId2491"/>
    <p:sldId id="9325" r:id="rId2492"/>
    <p:sldId id="9326" r:id="rId2493"/>
    <p:sldId id="9327" r:id="rId2494"/>
    <p:sldId id="9328" r:id="rId2495"/>
    <p:sldId id="9329" r:id="rId2496"/>
    <p:sldId id="9330" r:id="rId2497"/>
    <p:sldId id="9331" r:id="rId2498"/>
    <p:sldId id="9332" r:id="rId2499"/>
    <p:sldId id="9333" r:id="rId2500"/>
    <p:sldId id="9334" r:id="rId2501"/>
    <p:sldId id="9335" r:id="rId2502"/>
    <p:sldId id="9336" r:id="rId2503"/>
    <p:sldId id="9337" r:id="rId2504"/>
    <p:sldId id="9338" r:id="rId2505"/>
    <p:sldId id="9339" r:id="rId2506"/>
    <p:sldId id="9340" r:id="rId2507"/>
    <p:sldId id="9341" r:id="rId2508"/>
    <p:sldId id="9342" r:id="rId2509"/>
    <p:sldId id="9343" r:id="rId2510"/>
    <p:sldId id="9344" r:id="rId2511"/>
    <p:sldId id="9345" r:id="rId2512"/>
    <p:sldId id="9346" r:id="rId2513"/>
    <p:sldId id="9347" r:id="rId2514"/>
    <p:sldId id="9348" r:id="rId2515"/>
    <p:sldId id="9349" r:id="rId2516"/>
    <p:sldId id="9350" r:id="rId2517"/>
    <p:sldId id="9351" r:id="rId2518"/>
    <p:sldId id="9352" r:id="rId2519"/>
    <p:sldId id="9353" r:id="rId2520"/>
    <p:sldId id="9354" r:id="rId2521"/>
    <p:sldId id="9355" r:id="rId2522"/>
    <p:sldId id="9356" r:id="rId2523"/>
    <p:sldId id="9357" r:id="rId2524"/>
    <p:sldId id="9358" r:id="rId2525"/>
    <p:sldId id="9359" r:id="rId2526"/>
    <p:sldId id="9360" r:id="rId2527"/>
    <p:sldId id="9361" r:id="rId2528"/>
    <p:sldId id="9362" r:id="rId2529"/>
    <p:sldId id="9363" r:id="rId2530"/>
    <p:sldId id="9364" r:id="rId2531"/>
    <p:sldId id="9365" r:id="rId2532"/>
    <p:sldId id="9366" r:id="rId2533"/>
    <p:sldId id="9367" r:id="rId2534"/>
    <p:sldId id="9368" r:id="rId2535"/>
    <p:sldId id="9369" r:id="rId2536"/>
    <p:sldId id="9370" r:id="rId2537"/>
    <p:sldId id="9371" r:id="rId2538"/>
    <p:sldId id="9372" r:id="rId2539"/>
    <p:sldId id="9373" r:id="rId2540"/>
    <p:sldId id="9374" r:id="rId2541"/>
    <p:sldId id="9375" r:id="rId2542"/>
    <p:sldId id="9376" r:id="rId2543"/>
    <p:sldId id="9377" r:id="rId2544"/>
    <p:sldId id="9378" r:id="rId2545"/>
    <p:sldId id="9379" r:id="rId2546"/>
    <p:sldId id="9380" r:id="rId2547"/>
    <p:sldId id="9381" r:id="rId2548"/>
    <p:sldId id="9382" r:id="rId2549"/>
    <p:sldId id="9383" r:id="rId2550"/>
    <p:sldId id="9384" r:id="rId2551"/>
    <p:sldId id="9385" r:id="rId2552"/>
    <p:sldId id="9386" r:id="rId2553"/>
    <p:sldId id="9387" r:id="rId2554"/>
    <p:sldId id="9388" r:id="rId2555"/>
    <p:sldId id="9389" r:id="rId2556"/>
    <p:sldId id="9390" r:id="rId2557"/>
    <p:sldId id="9391" r:id="rId2558"/>
    <p:sldId id="9392" r:id="rId2559"/>
    <p:sldId id="9393" r:id="rId2560"/>
    <p:sldId id="9394" r:id="rId2561"/>
    <p:sldId id="9395" r:id="rId2562"/>
    <p:sldId id="9396" r:id="rId2563"/>
    <p:sldId id="9397" r:id="rId2564"/>
    <p:sldId id="9398" r:id="rId2565"/>
    <p:sldId id="9399" r:id="rId2566"/>
    <p:sldId id="9400" r:id="rId2567"/>
    <p:sldId id="9401" r:id="rId2568"/>
    <p:sldId id="9402" r:id="rId2569"/>
    <p:sldId id="9403" r:id="rId2570"/>
    <p:sldId id="9404" r:id="rId2571"/>
    <p:sldId id="9405" r:id="rId2572"/>
    <p:sldId id="9406" r:id="rId2573"/>
    <p:sldId id="9407" r:id="rId2574"/>
    <p:sldId id="9408" r:id="rId2575"/>
    <p:sldId id="9409" r:id="rId2576"/>
    <p:sldId id="9410" r:id="rId2577"/>
    <p:sldId id="9411" r:id="rId2578"/>
    <p:sldId id="9412" r:id="rId2579"/>
    <p:sldId id="9413" r:id="rId2580"/>
    <p:sldId id="9414" r:id="rId2581"/>
    <p:sldId id="9415" r:id="rId2582"/>
    <p:sldId id="9416" r:id="rId2583"/>
    <p:sldId id="9417" r:id="rId2584"/>
    <p:sldId id="9418" r:id="rId2585"/>
    <p:sldId id="9419" r:id="rId2586"/>
    <p:sldId id="9420" r:id="rId2587"/>
    <p:sldId id="9421" r:id="rId2588"/>
    <p:sldId id="9422" r:id="rId2589"/>
    <p:sldId id="9423" r:id="rId2590"/>
    <p:sldId id="9424" r:id="rId2591"/>
    <p:sldId id="9425" r:id="rId2592"/>
    <p:sldId id="9426" r:id="rId2593"/>
    <p:sldId id="9427" r:id="rId2594"/>
    <p:sldId id="9428" r:id="rId2595"/>
    <p:sldId id="9429" r:id="rId2596"/>
    <p:sldId id="9430" r:id="rId2597"/>
    <p:sldId id="9431" r:id="rId2598"/>
    <p:sldId id="9432" r:id="rId2599"/>
    <p:sldId id="9433" r:id="rId2600"/>
    <p:sldId id="9434" r:id="rId2601"/>
    <p:sldId id="9435" r:id="rId2602"/>
    <p:sldId id="9436" r:id="rId2603"/>
    <p:sldId id="9437" r:id="rId2604"/>
    <p:sldId id="9438" r:id="rId2605"/>
    <p:sldId id="9439" r:id="rId2606"/>
    <p:sldId id="9440" r:id="rId2607"/>
    <p:sldId id="9441" r:id="rId2608"/>
    <p:sldId id="9442" r:id="rId2609"/>
    <p:sldId id="9443" r:id="rId2610"/>
    <p:sldId id="9444" r:id="rId2611"/>
    <p:sldId id="9445" r:id="rId2612"/>
    <p:sldId id="9446" r:id="rId2613"/>
    <p:sldId id="9447" r:id="rId2614"/>
    <p:sldId id="9448" r:id="rId2615"/>
    <p:sldId id="9449" r:id="rId2616"/>
    <p:sldId id="9450" r:id="rId2617"/>
    <p:sldId id="9451" r:id="rId2618"/>
    <p:sldId id="9452" r:id="rId2619"/>
    <p:sldId id="9453" r:id="rId2620"/>
    <p:sldId id="9454" r:id="rId2621"/>
    <p:sldId id="9455" r:id="rId2622"/>
    <p:sldId id="9456" r:id="rId2623"/>
    <p:sldId id="9457" r:id="rId2624"/>
    <p:sldId id="9458" r:id="rId2625"/>
    <p:sldId id="9459" r:id="rId2626"/>
    <p:sldId id="9460" r:id="rId2627"/>
    <p:sldId id="9461" r:id="rId2628"/>
    <p:sldId id="9462" r:id="rId2629"/>
    <p:sldId id="9463" r:id="rId2630"/>
    <p:sldId id="9464" r:id="rId2631"/>
    <p:sldId id="9465" r:id="rId2632"/>
    <p:sldId id="9466" r:id="rId2633"/>
    <p:sldId id="9467" r:id="rId2634"/>
    <p:sldId id="9468" r:id="rId2635"/>
    <p:sldId id="9469" r:id="rId2636"/>
    <p:sldId id="9470" r:id="rId2637"/>
    <p:sldId id="9471" r:id="rId2638"/>
    <p:sldId id="9472" r:id="rId2639"/>
    <p:sldId id="9473" r:id="rId2640"/>
    <p:sldId id="9474" r:id="rId2641"/>
    <p:sldId id="9475" r:id="rId2642"/>
    <p:sldId id="9476" r:id="rId2643"/>
    <p:sldId id="9477" r:id="rId2644"/>
    <p:sldId id="9478" r:id="rId2645"/>
    <p:sldId id="9479" r:id="rId2646"/>
    <p:sldId id="9480" r:id="rId2647"/>
    <p:sldId id="9481" r:id="rId2648"/>
    <p:sldId id="9482" r:id="rId2649"/>
    <p:sldId id="9483" r:id="rId2650"/>
    <p:sldId id="9484" r:id="rId2651"/>
    <p:sldId id="9485" r:id="rId2652"/>
    <p:sldId id="9486" r:id="rId2653"/>
    <p:sldId id="9487" r:id="rId2654"/>
    <p:sldId id="9488" r:id="rId2655"/>
    <p:sldId id="9489" r:id="rId2656"/>
    <p:sldId id="9490" r:id="rId2657"/>
    <p:sldId id="9491" r:id="rId2658"/>
    <p:sldId id="9492" r:id="rId2659"/>
    <p:sldId id="9493" r:id="rId2660"/>
    <p:sldId id="9494" r:id="rId2661"/>
    <p:sldId id="9495" r:id="rId2662"/>
    <p:sldId id="9496" r:id="rId2663"/>
    <p:sldId id="9497" r:id="rId2664"/>
    <p:sldId id="9498" r:id="rId2665"/>
    <p:sldId id="9499" r:id="rId2666"/>
    <p:sldId id="9500" r:id="rId2667"/>
    <p:sldId id="9501" r:id="rId2668"/>
    <p:sldId id="9502" r:id="rId2669"/>
    <p:sldId id="9503" r:id="rId2670"/>
    <p:sldId id="9504" r:id="rId2671"/>
    <p:sldId id="9505" r:id="rId2672"/>
    <p:sldId id="9506" r:id="rId2673"/>
    <p:sldId id="9507" r:id="rId2674"/>
    <p:sldId id="9508" r:id="rId2675"/>
    <p:sldId id="9509" r:id="rId2676"/>
    <p:sldId id="9510" r:id="rId2677"/>
    <p:sldId id="9511" r:id="rId2678"/>
    <p:sldId id="9512" r:id="rId2679"/>
    <p:sldId id="9513" r:id="rId2680"/>
    <p:sldId id="9514" r:id="rId2681"/>
    <p:sldId id="9515" r:id="rId2682"/>
    <p:sldId id="9516" r:id="rId2683"/>
    <p:sldId id="9517" r:id="rId2684"/>
    <p:sldId id="9518" r:id="rId2685"/>
    <p:sldId id="9519" r:id="rId2686"/>
    <p:sldId id="9520" r:id="rId2687"/>
    <p:sldId id="9521" r:id="rId2688"/>
    <p:sldId id="9522" r:id="rId2689"/>
    <p:sldId id="9523" r:id="rId2690"/>
    <p:sldId id="9524" r:id="rId2691"/>
    <p:sldId id="9525" r:id="rId2692"/>
    <p:sldId id="9526" r:id="rId2693"/>
    <p:sldId id="9527" r:id="rId2694"/>
    <p:sldId id="9528" r:id="rId2695"/>
    <p:sldId id="9529" r:id="rId2696"/>
    <p:sldId id="9530" r:id="rId2697"/>
    <p:sldId id="9531" r:id="rId2698"/>
    <p:sldId id="9532" r:id="rId2699"/>
    <p:sldId id="9533" r:id="rId2700"/>
    <p:sldId id="9534" r:id="rId2701"/>
    <p:sldId id="9535" r:id="rId2702"/>
    <p:sldId id="9536" r:id="rId2703"/>
    <p:sldId id="9537" r:id="rId2704"/>
    <p:sldId id="9538" r:id="rId2705"/>
    <p:sldId id="9539" r:id="rId2706"/>
    <p:sldId id="9540" r:id="rId2707"/>
    <p:sldId id="9541" r:id="rId2708"/>
    <p:sldId id="9542" r:id="rId2709"/>
    <p:sldId id="9543" r:id="rId2710"/>
    <p:sldId id="9544" r:id="rId2711"/>
    <p:sldId id="9545" r:id="rId2712"/>
    <p:sldId id="9546" r:id="rId2713"/>
    <p:sldId id="9547" r:id="rId2714"/>
    <p:sldId id="9548" r:id="rId2715"/>
    <p:sldId id="9549" r:id="rId2716"/>
    <p:sldId id="9550" r:id="rId2717"/>
    <p:sldId id="9551" r:id="rId2718"/>
    <p:sldId id="9552" r:id="rId2719"/>
    <p:sldId id="9553" r:id="rId2720"/>
    <p:sldId id="9554" r:id="rId2721"/>
    <p:sldId id="9555" r:id="rId2722"/>
    <p:sldId id="9556" r:id="rId2723"/>
    <p:sldId id="9557" r:id="rId2724"/>
    <p:sldId id="9558" r:id="rId2725"/>
    <p:sldId id="9559" r:id="rId2726"/>
    <p:sldId id="9560" r:id="rId2727"/>
    <p:sldId id="9561" r:id="rId2728"/>
    <p:sldId id="9562" r:id="rId2729"/>
    <p:sldId id="9563" r:id="rId2730"/>
    <p:sldId id="9564" r:id="rId2731"/>
    <p:sldId id="9565" r:id="rId2732"/>
    <p:sldId id="9566" r:id="rId2733"/>
    <p:sldId id="9567" r:id="rId2734"/>
    <p:sldId id="9568" r:id="rId2735"/>
    <p:sldId id="9569" r:id="rId2736"/>
    <p:sldId id="9570" r:id="rId2737"/>
    <p:sldId id="9571" r:id="rId2738"/>
    <p:sldId id="9572" r:id="rId2739"/>
    <p:sldId id="9573" r:id="rId2740"/>
    <p:sldId id="9574" r:id="rId2741"/>
    <p:sldId id="9575" r:id="rId2742"/>
    <p:sldId id="9576" r:id="rId2743"/>
    <p:sldId id="9577" r:id="rId2744"/>
    <p:sldId id="9578" r:id="rId2745"/>
    <p:sldId id="9579" r:id="rId2746"/>
    <p:sldId id="9580" r:id="rId2747"/>
    <p:sldId id="9581" r:id="rId2748"/>
    <p:sldId id="9582" r:id="rId2749"/>
    <p:sldId id="9583" r:id="rId2750"/>
    <p:sldId id="9584" r:id="rId2751"/>
    <p:sldId id="9585" r:id="rId2752"/>
    <p:sldId id="9586" r:id="rId2753"/>
    <p:sldId id="9587" r:id="rId2754"/>
    <p:sldId id="9588" r:id="rId2755"/>
    <p:sldId id="9589" r:id="rId2756"/>
    <p:sldId id="9590" r:id="rId2757"/>
    <p:sldId id="9591" r:id="rId2758"/>
    <p:sldId id="9592" r:id="rId2759"/>
    <p:sldId id="9593" r:id="rId2760"/>
    <p:sldId id="9594" r:id="rId2761"/>
    <p:sldId id="9595" r:id="rId2762"/>
    <p:sldId id="9596" r:id="rId2763"/>
    <p:sldId id="9597" r:id="rId2764"/>
    <p:sldId id="9598" r:id="rId2765"/>
    <p:sldId id="9599" r:id="rId2766"/>
    <p:sldId id="9600" r:id="rId2767"/>
    <p:sldId id="9601" r:id="rId2768"/>
    <p:sldId id="9602" r:id="rId2769"/>
    <p:sldId id="9603" r:id="rId2770"/>
    <p:sldId id="9604" r:id="rId2771"/>
    <p:sldId id="9605" r:id="rId2772"/>
    <p:sldId id="9606" r:id="rId2773"/>
    <p:sldId id="9607" r:id="rId2774"/>
    <p:sldId id="9608" r:id="rId2775"/>
    <p:sldId id="9609" r:id="rId2776"/>
    <p:sldId id="9610" r:id="rId2777"/>
    <p:sldId id="9611" r:id="rId2778"/>
    <p:sldId id="9612" r:id="rId2779"/>
    <p:sldId id="9613" r:id="rId2780"/>
    <p:sldId id="9614" r:id="rId2781"/>
    <p:sldId id="9615" r:id="rId2782"/>
    <p:sldId id="9616" r:id="rId2783"/>
    <p:sldId id="9617" r:id="rId2784"/>
    <p:sldId id="9618" r:id="rId2785"/>
    <p:sldId id="9619" r:id="rId2786"/>
    <p:sldId id="9620" r:id="rId2787"/>
    <p:sldId id="9621" r:id="rId2788"/>
    <p:sldId id="9622" r:id="rId2789"/>
    <p:sldId id="9623" r:id="rId2790"/>
    <p:sldId id="9624" r:id="rId2791"/>
    <p:sldId id="9625" r:id="rId2792"/>
    <p:sldId id="9626" r:id="rId2793"/>
    <p:sldId id="9627" r:id="rId2794"/>
    <p:sldId id="9628" r:id="rId2795"/>
    <p:sldId id="9629" r:id="rId2796"/>
    <p:sldId id="9630" r:id="rId2797"/>
    <p:sldId id="9631" r:id="rId2798"/>
    <p:sldId id="9632" r:id="rId2799"/>
    <p:sldId id="9633" r:id="rId2800"/>
    <p:sldId id="9634" r:id="rId2801"/>
    <p:sldId id="9635" r:id="rId2802"/>
    <p:sldId id="9636" r:id="rId2803"/>
    <p:sldId id="9637" r:id="rId2804"/>
    <p:sldId id="9638" r:id="rId2805"/>
    <p:sldId id="9639" r:id="rId2806"/>
    <p:sldId id="9640" r:id="rId2807"/>
    <p:sldId id="9641" r:id="rId2808"/>
    <p:sldId id="9642" r:id="rId2809"/>
    <p:sldId id="9643" r:id="rId2810"/>
    <p:sldId id="9644" r:id="rId2811"/>
    <p:sldId id="9645" r:id="rId2812"/>
    <p:sldId id="9646" r:id="rId2813"/>
    <p:sldId id="9647" r:id="rId2814"/>
    <p:sldId id="9648" r:id="rId2815"/>
    <p:sldId id="9649" r:id="rId2816"/>
    <p:sldId id="9650" r:id="rId2817"/>
    <p:sldId id="9651" r:id="rId2818"/>
    <p:sldId id="9652" r:id="rId2819"/>
    <p:sldId id="9653" r:id="rId2820"/>
    <p:sldId id="9654" r:id="rId2821"/>
    <p:sldId id="9655" r:id="rId2822"/>
    <p:sldId id="9656" r:id="rId2823"/>
    <p:sldId id="9657" r:id="rId2824"/>
    <p:sldId id="9658" r:id="rId2825"/>
    <p:sldId id="9659" r:id="rId2826"/>
    <p:sldId id="9660" r:id="rId2827"/>
    <p:sldId id="9661" r:id="rId2828"/>
    <p:sldId id="9662" r:id="rId2829"/>
    <p:sldId id="9663" r:id="rId2830"/>
    <p:sldId id="9664" r:id="rId2831"/>
    <p:sldId id="9665" r:id="rId2832"/>
    <p:sldId id="9666" r:id="rId2833"/>
    <p:sldId id="9667" r:id="rId2834"/>
    <p:sldId id="9668" r:id="rId2835"/>
    <p:sldId id="9669" r:id="rId2836"/>
    <p:sldId id="9670" r:id="rId2837"/>
    <p:sldId id="9671" r:id="rId2838"/>
    <p:sldId id="9672" r:id="rId2839"/>
    <p:sldId id="9673" r:id="rId2840"/>
    <p:sldId id="9674" r:id="rId2841"/>
    <p:sldId id="9675" r:id="rId2842"/>
    <p:sldId id="9676" r:id="rId2843"/>
    <p:sldId id="9677" r:id="rId2844"/>
    <p:sldId id="9678" r:id="rId2845"/>
    <p:sldId id="9679" r:id="rId2846"/>
    <p:sldId id="9680" r:id="rId2847"/>
    <p:sldId id="9681" r:id="rId2848"/>
    <p:sldId id="9682" r:id="rId2849"/>
    <p:sldId id="9683" r:id="rId2850"/>
    <p:sldId id="9684" r:id="rId2851"/>
    <p:sldId id="9685" r:id="rId2852"/>
    <p:sldId id="9686" r:id="rId2853"/>
    <p:sldId id="9687" r:id="rId2854"/>
    <p:sldId id="9688" r:id="rId2855"/>
    <p:sldId id="9689" r:id="rId2856"/>
    <p:sldId id="9690" r:id="rId2857"/>
    <p:sldId id="9691" r:id="rId2858"/>
    <p:sldId id="9692" r:id="rId2859"/>
    <p:sldId id="9693" r:id="rId2860"/>
    <p:sldId id="9694" r:id="rId2861"/>
    <p:sldId id="9695" r:id="rId2862"/>
    <p:sldId id="9696" r:id="rId2863"/>
    <p:sldId id="9697" r:id="rId2864"/>
    <p:sldId id="9698" r:id="rId2865"/>
    <p:sldId id="9699" r:id="rId2866"/>
    <p:sldId id="9700" r:id="rId2867"/>
    <p:sldId id="9701" r:id="rId2868"/>
    <p:sldId id="9702" r:id="rId2869"/>
    <p:sldId id="9703" r:id="rId2870"/>
    <p:sldId id="9704" r:id="rId2871"/>
    <p:sldId id="9705" r:id="rId2872"/>
    <p:sldId id="9706" r:id="rId2873"/>
    <p:sldId id="9707" r:id="rId2874"/>
    <p:sldId id="9708" r:id="rId2875"/>
    <p:sldId id="9709" r:id="rId2876"/>
    <p:sldId id="9710" r:id="rId2877"/>
    <p:sldId id="9711" r:id="rId2878"/>
    <p:sldId id="9712" r:id="rId2879"/>
    <p:sldId id="9713" r:id="rId2880"/>
    <p:sldId id="9714" r:id="rId2881"/>
    <p:sldId id="9715" r:id="rId2882"/>
    <p:sldId id="9716" r:id="rId2883"/>
    <p:sldId id="9717" r:id="rId2884"/>
    <p:sldId id="9718" r:id="rId2885"/>
    <p:sldId id="9719" r:id="rId2886"/>
    <p:sldId id="9720" r:id="rId2887"/>
    <p:sldId id="9721" r:id="rId2888"/>
    <p:sldId id="9722" r:id="rId2889"/>
    <p:sldId id="9723" r:id="rId2890"/>
    <p:sldId id="9724" r:id="rId2891"/>
    <p:sldId id="9725" r:id="rId2892"/>
    <p:sldId id="9726" r:id="rId2893"/>
    <p:sldId id="9727" r:id="rId2894"/>
    <p:sldId id="9728" r:id="rId2895"/>
    <p:sldId id="9729" r:id="rId2896"/>
    <p:sldId id="9730" r:id="rId2897"/>
    <p:sldId id="9731" r:id="rId2898"/>
    <p:sldId id="9732" r:id="rId2899"/>
    <p:sldId id="9733" r:id="rId2900"/>
    <p:sldId id="9734" r:id="rId2901"/>
    <p:sldId id="9735" r:id="rId2902"/>
    <p:sldId id="9736" r:id="rId2903"/>
    <p:sldId id="9737" r:id="rId2904"/>
    <p:sldId id="9738" r:id="rId2905"/>
    <p:sldId id="9739" r:id="rId2906"/>
    <p:sldId id="9740" r:id="rId2907"/>
    <p:sldId id="9741" r:id="rId2908"/>
    <p:sldId id="9742" r:id="rId2909"/>
    <p:sldId id="9743" r:id="rId2910"/>
    <p:sldId id="9744" r:id="rId2911"/>
    <p:sldId id="9745" r:id="rId2912"/>
    <p:sldId id="9746" r:id="rId2913"/>
    <p:sldId id="9747" r:id="rId2914"/>
    <p:sldId id="9748" r:id="rId2915"/>
    <p:sldId id="9749" r:id="rId2916"/>
    <p:sldId id="9750" r:id="rId2917"/>
    <p:sldId id="9751" r:id="rId2918"/>
    <p:sldId id="9752" r:id="rId2919"/>
    <p:sldId id="9753" r:id="rId2920"/>
    <p:sldId id="9754" r:id="rId2921"/>
    <p:sldId id="9755" r:id="rId2922"/>
    <p:sldId id="9756" r:id="rId2923"/>
    <p:sldId id="9757" r:id="rId2924"/>
    <p:sldId id="9758" r:id="rId2925"/>
    <p:sldId id="9759" r:id="rId2926"/>
    <p:sldId id="9760" r:id="rId2927"/>
    <p:sldId id="9761" r:id="rId2928"/>
    <p:sldId id="9762" r:id="rId2929"/>
    <p:sldId id="9763" r:id="rId2930"/>
    <p:sldId id="9764" r:id="rId2931"/>
    <p:sldId id="9765" r:id="rId2932"/>
    <p:sldId id="9766" r:id="rId2933"/>
    <p:sldId id="9767" r:id="rId2934"/>
    <p:sldId id="9768" r:id="rId2935"/>
    <p:sldId id="9769" r:id="rId2936"/>
    <p:sldId id="9770" r:id="rId2937"/>
    <p:sldId id="9771" r:id="rId2938"/>
    <p:sldId id="9772" r:id="rId2939"/>
    <p:sldId id="9773" r:id="rId2940"/>
    <p:sldId id="9774" r:id="rId2941"/>
    <p:sldId id="9775" r:id="rId2942"/>
    <p:sldId id="9776" r:id="rId2943"/>
    <p:sldId id="9777" r:id="rId2944"/>
    <p:sldId id="9778" r:id="rId2945"/>
    <p:sldId id="9779" r:id="rId2946"/>
    <p:sldId id="9780" r:id="rId2947"/>
    <p:sldId id="9781" r:id="rId2948"/>
    <p:sldId id="9782" r:id="rId2949"/>
    <p:sldId id="9783" r:id="rId2950"/>
    <p:sldId id="9784" r:id="rId2951"/>
    <p:sldId id="9785" r:id="rId2952"/>
    <p:sldId id="9786" r:id="rId2953"/>
    <p:sldId id="9787" r:id="rId2954"/>
    <p:sldId id="9788" r:id="rId2955"/>
    <p:sldId id="9789" r:id="rId2956"/>
    <p:sldId id="9790" r:id="rId2957"/>
    <p:sldId id="9791" r:id="rId2958"/>
    <p:sldId id="9792" r:id="rId2959"/>
    <p:sldId id="9793" r:id="rId2960"/>
    <p:sldId id="9794" r:id="rId2961"/>
    <p:sldId id="9795" r:id="rId2962"/>
    <p:sldId id="9796" r:id="rId2963"/>
    <p:sldId id="9797" r:id="rId2964"/>
    <p:sldId id="9798" r:id="rId2965"/>
    <p:sldId id="9799" r:id="rId2966"/>
    <p:sldId id="9800" r:id="rId2967"/>
    <p:sldId id="9801" r:id="rId2968"/>
    <p:sldId id="9802" r:id="rId2969"/>
    <p:sldId id="9803" r:id="rId2970"/>
    <p:sldId id="9804" r:id="rId2971"/>
    <p:sldId id="9805" r:id="rId2972"/>
    <p:sldId id="9806" r:id="rId2973"/>
    <p:sldId id="9807" r:id="rId2974"/>
    <p:sldId id="9808" r:id="rId2975"/>
    <p:sldId id="9809" r:id="rId2976"/>
    <p:sldId id="9810" r:id="rId2977"/>
    <p:sldId id="9811" r:id="rId2978"/>
    <p:sldId id="9812" r:id="rId2979"/>
    <p:sldId id="9813" r:id="rId2980"/>
    <p:sldId id="9814" r:id="rId2981"/>
    <p:sldId id="9815" r:id="rId2982"/>
    <p:sldId id="9816" r:id="rId2983"/>
    <p:sldId id="9817" r:id="rId2984"/>
    <p:sldId id="9818" r:id="rId2985"/>
    <p:sldId id="9819" r:id="rId2986"/>
    <p:sldId id="9820" r:id="rId2987"/>
    <p:sldId id="9821" r:id="rId2988"/>
    <p:sldId id="9822" r:id="rId2989"/>
    <p:sldId id="9823" r:id="rId2990"/>
    <p:sldId id="9824" r:id="rId2991"/>
    <p:sldId id="9825" r:id="rId2992"/>
    <p:sldId id="9826" r:id="rId2993"/>
    <p:sldId id="9827" r:id="rId2994"/>
    <p:sldId id="9828" r:id="rId2995"/>
    <p:sldId id="9829" r:id="rId2996"/>
    <p:sldId id="9830" r:id="rId2997"/>
    <p:sldId id="9831" r:id="rId2998"/>
    <p:sldId id="9832" r:id="rId2999"/>
    <p:sldId id="9833" r:id="rId3000"/>
    <p:sldId id="9834" r:id="rId3001"/>
    <p:sldId id="9835" r:id="rId3002"/>
    <p:sldId id="9836" r:id="rId3003"/>
    <p:sldId id="9837" r:id="rId3004"/>
    <p:sldId id="9838" r:id="rId3005"/>
    <p:sldId id="9839" r:id="rId3006"/>
    <p:sldId id="9840" r:id="rId3007"/>
    <p:sldId id="9841" r:id="rId3008"/>
    <p:sldId id="9842" r:id="rId3009"/>
    <p:sldId id="9843" r:id="rId3010"/>
    <p:sldId id="9844" r:id="rId3011"/>
    <p:sldId id="9845" r:id="rId3012"/>
    <p:sldId id="9846" r:id="rId3013"/>
    <p:sldId id="9847" r:id="rId3014"/>
    <p:sldId id="9848" r:id="rId3015"/>
    <p:sldId id="9849" r:id="rId3016"/>
    <p:sldId id="9850" r:id="rId3017"/>
    <p:sldId id="9851" r:id="rId3018"/>
    <p:sldId id="9852" r:id="rId3019"/>
    <p:sldId id="9853" r:id="rId3020"/>
    <p:sldId id="9854" r:id="rId3021"/>
    <p:sldId id="9855" r:id="rId3022"/>
    <p:sldId id="9856" r:id="rId3023"/>
    <p:sldId id="9857" r:id="rId3024"/>
    <p:sldId id="9858" r:id="rId3025"/>
    <p:sldId id="9859" r:id="rId3026"/>
    <p:sldId id="9860" r:id="rId3027"/>
    <p:sldId id="9861" r:id="rId3028"/>
    <p:sldId id="9862" r:id="rId3029"/>
    <p:sldId id="9863" r:id="rId3030"/>
    <p:sldId id="9864" r:id="rId3031"/>
    <p:sldId id="9865" r:id="rId3032"/>
    <p:sldId id="9866" r:id="rId3033"/>
    <p:sldId id="9867" r:id="rId3034"/>
    <p:sldId id="9868" r:id="rId3035"/>
    <p:sldId id="9869" r:id="rId3036"/>
    <p:sldId id="9870" r:id="rId3037"/>
    <p:sldId id="9871" r:id="rId3038"/>
    <p:sldId id="9872" r:id="rId3039"/>
    <p:sldId id="9873" r:id="rId3040"/>
    <p:sldId id="9874" r:id="rId3041"/>
    <p:sldId id="9875" r:id="rId3042"/>
    <p:sldId id="9876" r:id="rId3043"/>
    <p:sldId id="9877" r:id="rId3044"/>
    <p:sldId id="9878" r:id="rId3045"/>
    <p:sldId id="9879" r:id="rId3046"/>
    <p:sldId id="9880" r:id="rId3047"/>
    <p:sldId id="9881" r:id="rId3048"/>
    <p:sldId id="9882" r:id="rId3049"/>
    <p:sldId id="9883" r:id="rId3050"/>
    <p:sldId id="9884" r:id="rId3051"/>
    <p:sldId id="9885" r:id="rId3052"/>
    <p:sldId id="9886" r:id="rId3053"/>
    <p:sldId id="9887" r:id="rId3054"/>
    <p:sldId id="9888" r:id="rId3055"/>
    <p:sldId id="9889" r:id="rId3056"/>
    <p:sldId id="9890" r:id="rId3057"/>
    <p:sldId id="9891" r:id="rId3058"/>
    <p:sldId id="9892" r:id="rId3059"/>
    <p:sldId id="9893" r:id="rId3060"/>
    <p:sldId id="9894" r:id="rId3061"/>
    <p:sldId id="9895" r:id="rId3062"/>
    <p:sldId id="9896" r:id="rId3063"/>
    <p:sldId id="9897" r:id="rId3064"/>
    <p:sldId id="9898" r:id="rId3065"/>
    <p:sldId id="9899" r:id="rId3066"/>
    <p:sldId id="9900" r:id="rId3067"/>
    <p:sldId id="9901" r:id="rId3068"/>
    <p:sldId id="9902" r:id="rId3069"/>
    <p:sldId id="9903" r:id="rId3070"/>
    <p:sldId id="9904" r:id="rId3071"/>
    <p:sldId id="9905" r:id="rId3072"/>
    <p:sldId id="9906" r:id="rId3073"/>
    <p:sldId id="9907" r:id="rId3074"/>
    <p:sldId id="9908" r:id="rId3075"/>
    <p:sldId id="9909" r:id="rId3076"/>
    <p:sldId id="9910" r:id="rId3077"/>
    <p:sldId id="9911" r:id="rId3078"/>
    <p:sldId id="9912" r:id="rId3079"/>
    <p:sldId id="9913" r:id="rId3080"/>
    <p:sldId id="9914" r:id="rId3081"/>
    <p:sldId id="9915" r:id="rId3082"/>
    <p:sldId id="9916" r:id="rId3083"/>
    <p:sldId id="9917" r:id="rId3084"/>
    <p:sldId id="9918" r:id="rId3085"/>
    <p:sldId id="9919" r:id="rId3086"/>
    <p:sldId id="9920" r:id="rId3087"/>
    <p:sldId id="9921" r:id="rId3088"/>
    <p:sldId id="9922" r:id="rId3089"/>
    <p:sldId id="9923" r:id="rId3090"/>
    <p:sldId id="9924" r:id="rId3091"/>
    <p:sldId id="9925" r:id="rId3092"/>
    <p:sldId id="9926" r:id="rId3093"/>
    <p:sldId id="9927" r:id="rId3094"/>
    <p:sldId id="9928" r:id="rId3095"/>
    <p:sldId id="9929" r:id="rId3096"/>
    <p:sldId id="9930" r:id="rId3097"/>
    <p:sldId id="9931" r:id="rId3098"/>
    <p:sldId id="9932" r:id="rId3099"/>
    <p:sldId id="9933" r:id="rId3100"/>
    <p:sldId id="9934" r:id="rId3101"/>
    <p:sldId id="9935" r:id="rId3102"/>
    <p:sldId id="9936" r:id="rId3103"/>
    <p:sldId id="9937" r:id="rId3104"/>
    <p:sldId id="9938" r:id="rId3105"/>
    <p:sldId id="9939" r:id="rId3106"/>
    <p:sldId id="9940" r:id="rId3107"/>
    <p:sldId id="9941" r:id="rId3108"/>
    <p:sldId id="9942" r:id="rId3109"/>
    <p:sldId id="9943" r:id="rId3110"/>
    <p:sldId id="9944" r:id="rId3111"/>
    <p:sldId id="9945" r:id="rId3112"/>
    <p:sldId id="9946" r:id="rId3113"/>
    <p:sldId id="9947" r:id="rId3114"/>
    <p:sldId id="9948" r:id="rId3115"/>
    <p:sldId id="9949" r:id="rId3116"/>
    <p:sldId id="9950" r:id="rId3117"/>
    <p:sldId id="9951" r:id="rId3118"/>
    <p:sldId id="9952" r:id="rId3119"/>
    <p:sldId id="9953" r:id="rId3120"/>
    <p:sldId id="9954" r:id="rId3121"/>
    <p:sldId id="9955" r:id="rId3122"/>
    <p:sldId id="9956" r:id="rId3123"/>
    <p:sldId id="9957" r:id="rId3124"/>
    <p:sldId id="9958" r:id="rId3125"/>
    <p:sldId id="9959" r:id="rId3126"/>
    <p:sldId id="9960" r:id="rId3127"/>
    <p:sldId id="9961" r:id="rId3128"/>
    <p:sldId id="9962" r:id="rId3129"/>
    <p:sldId id="9963" r:id="rId3130"/>
    <p:sldId id="9964" r:id="rId3131"/>
    <p:sldId id="9965" r:id="rId3132"/>
    <p:sldId id="9966" r:id="rId3133"/>
    <p:sldId id="9967" r:id="rId3134"/>
    <p:sldId id="9968" r:id="rId3135"/>
    <p:sldId id="9969" r:id="rId3136"/>
    <p:sldId id="9970" r:id="rId3137"/>
    <p:sldId id="9971" r:id="rId3138"/>
    <p:sldId id="9972" r:id="rId3139"/>
    <p:sldId id="9973" r:id="rId3140"/>
    <p:sldId id="9974" r:id="rId3141"/>
    <p:sldId id="9975" r:id="rId3142"/>
    <p:sldId id="9976" r:id="rId3143"/>
    <p:sldId id="9977" r:id="rId3144"/>
    <p:sldId id="9978" r:id="rId3145"/>
    <p:sldId id="9979" r:id="rId3146"/>
    <p:sldId id="9980" r:id="rId3147"/>
    <p:sldId id="9981" r:id="rId3148"/>
    <p:sldId id="9982" r:id="rId3149"/>
    <p:sldId id="9983" r:id="rId3150"/>
    <p:sldId id="9984" r:id="rId3151"/>
    <p:sldId id="9985" r:id="rId3152"/>
    <p:sldId id="9986" r:id="rId3153"/>
    <p:sldId id="9987" r:id="rId3154"/>
    <p:sldId id="9988" r:id="rId3155"/>
    <p:sldId id="9989" r:id="rId3156"/>
    <p:sldId id="9990" r:id="rId3157"/>
    <p:sldId id="9991" r:id="rId3158"/>
    <p:sldId id="9992" r:id="rId3159"/>
    <p:sldId id="9993" r:id="rId3160"/>
    <p:sldId id="9994" r:id="rId3161"/>
    <p:sldId id="9995" r:id="rId3162"/>
    <p:sldId id="9996" r:id="rId3163"/>
    <p:sldId id="9997" r:id="rId3164"/>
    <p:sldId id="9998" r:id="rId3165"/>
    <p:sldId id="9999" r:id="rId3166"/>
    <p:sldId id="10000" r:id="rId3167"/>
    <p:sldId id="10001" r:id="rId3168"/>
    <p:sldId id="10002" r:id="rId3169"/>
    <p:sldId id="10003" r:id="rId3170"/>
    <p:sldId id="10004" r:id="rId3171"/>
    <p:sldId id="10005" r:id="rId3172"/>
    <p:sldId id="10006" r:id="rId3173"/>
    <p:sldId id="10007" r:id="rId3174"/>
    <p:sldId id="10008" r:id="rId3175"/>
    <p:sldId id="10009" r:id="rId3176"/>
    <p:sldId id="10010" r:id="rId3177"/>
    <p:sldId id="10011" r:id="rId3178"/>
    <p:sldId id="10012" r:id="rId3179"/>
    <p:sldId id="10013" r:id="rId3180"/>
    <p:sldId id="10014" r:id="rId3181"/>
    <p:sldId id="10015" r:id="rId3182"/>
    <p:sldId id="10016" r:id="rId3183"/>
    <p:sldId id="10017" r:id="rId3184"/>
    <p:sldId id="10018" r:id="rId3185"/>
    <p:sldId id="10019" r:id="rId3186"/>
    <p:sldId id="10020" r:id="rId3187"/>
    <p:sldId id="10021" r:id="rId3188"/>
    <p:sldId id="10022" r:id="rId3189"/>
    <p:sldId id="10023" r:id="rId3190"/>
    <p:sldId id="10024" r:id="rId3191"/>
    <p:sldId id="10025" r:id="rId3192"/>
    <p:sldId id="10026" r:id="rId3193"/>
    <p:sldId id="10027" r:id="rId3194"/>
    <p:sldId id="10028" r:id="rId3195"/>
    <p:sldId id="10029" r:id="rId3196"/>
    <p:sldId id="10030" r:id="rId3197"/>
    <p:sldId id="10031" r:id="rId3198"/>
    <p:sldId id="10032" r:id="rId3199"/>
    <p:sldId id="10033" r:id="rId3200"/>
    <p:sldId id="10034" r:id="rId3201"/>
    <p:sldId id="10035" r:id="rId3202"/>
    <p:sldId id="10036" r:id="rId3203"/>
    <p:sldId id="10037" r:id="rId3204"/>
    <p:sldId id="10038" r:id="rId3205"/>
    <p:sldId id="10039" r:id="rId3206"/>
    <p:sldId id="10040" r:id="rId3207"/>
    <p:sldId id="10041" r:id="rId3208"/>
    <p:sldId id="10042" r:id="rId3209"/>
    <p:sldId id="10043" r:id="rId3210"/>
    <p:sldId id="10044" r:id="rId3211"/>
    <p:sldId id="10045" r:id="rId3212"/>
    <p:sldId id="10046" r:id="rId3213"/>
    <p:sldId id="10047" r:id="rId3214"/>
    <p:sldId id="10048" r:id="rId3215"/>
    <p:sldId id="10049" r:id="rId3216"/>
    <p:sldId id="10050" r:id="rId3217"/>
    <p:sldId id="10051" r:id="rId3218"/>
    <p:sldId id="10052" r:id="rId3219"/>
    <p:sldId id="10053" r:id="rId3220"/>
    <p:sldId id="10054" r:id="rId3221"/>
    <p:sldId id="10055" r:id="rId3222"/>
    <p:sldId id="10056" r:id="rId3223"/>
    <p:sldId id="10057" r:id="rId3224"/>
    <p:sldId id="10058" r:id="rId3225"/>
    <p:sldId id="10059" r:id="rId3226"/>
    <p:sldId id="10060" r:id="rId3227"/>
    <p:sldId id="10061" r:id="rId3228"/>
    <p:sldId id="10062" r:id="rId3229"/>
    <p:sldId id="10063" r:id="rId3230"/>
    <p:sldId id="10065" r:id="rId3231"/>
    <p:sldId id="10067" r:id="rId3232"/>
    <p:sldId id="10068" r:id="rId3233"/>
    <p:sldId id="10070" r:id="rId3234"/>
    <p:sldId id="10072" r:id="rId3235"/>
    <p:sldId id="13381" r:id="rId3236"/>
    <p:sldId id="13382" r:id="rId3237"/>
    <p:sldId id="10074" r:id="rId3238"/>
    <p:sldId id="10075" r:id="rId3239"/>
    <p:sldId id="10076" r:id="rId3240"/>
    <p:sldId id="10077" r:id="rId3241"/>
    <p:sldId id="10078" r:id="rId3242"/>
    <p:sldId id="10079" r:id="rId3243"/>
    <p:sldId id="10080" r:id="rId3244"/>
    <p:sldId id="10081" r:id="rId3245"/>
    <p:sldId id="10082" r:id="rId3246"/>
    <p:sldId id="10083" r:id="rId3247"/>
    <p:sldId id="10084" r:id="rId3248"/>
    <p:sldId id="10085" r:id="rId3249"/>
    <p:sldId id="10086" r:id="rId3250"/>
    <p:sldId id="10087" r:id="rId3251"/>
    <p:sldId id="10088" r:id="rId3252"/>
    <p:sldId id="10089" r:id="rId3253"/>
    <p:sldId id="10090" r:id="rId3254"/>
    <p:sldId id="10091" r:id="rId3255"/>
    <p:sldId id="10092" r:id="rId3256"/>
    <p:sldId id="10093" r:id="rId3257"/>
    <p:sldId id="10094" r:id="rId3258"/>
    <p:sldId id="10095" r:id="rId3259"/>
    <p:sldId id="10096" r:id="rId3260"/>
    <p:sldId id="10097" r:id="rId3261"/>
    <p:sldId id="10098" r:id="rId3262"/>
    <p:sldId id="10099" r:id="rId3263"/>
    <p:sldId id="10100" r:id="rId3264"/>
    <p:sldId id="10101" r:id="rId3265"/>
    <p:sldId id="10102" r:id="rId3266"/>
    <p:sldId id="10103" r:id="rId3267"/>
    <p:sldId id="10104" r:id="rId3268"/>
    <p:sldId id="10105" r:id="rId3269"/>
    <p:sldId id="10106" r:id="rId3270"/>
    <p:sldId id="10107" r:id="rId3271"/>
    <p:sldId id="10108" r:id="rId3272"/>
    <p:sldId id="10109" r:id="rId3273"/>
    <p:sldId id="10110" r:id="rId3274"/>
    <p:sldId id="10111" r:id="rId3275"/>
    <p:sldId id="10112" r:id="rId3276"/>
    <p:sldId id="10113" r:id="rId3277"/>
    <p:sldId id="10114" r:id="rId3278"/>
    <p:sldId id="10115" r:id="rId3279"/>
    <p:sldId id="10116" r:id="rId3280"/>
    <p:sldId id="10117" r:id="rId3281"/>
    <p:sldId id="10118" r:id="rId3282"/>
    <p:sldId id="10119" r:id="rId3283"/>
    <p:sldId id="10120" r:id="rId3284"/>
    <p:sldId id="10121" r:id="rId3285"/>
    <p:sldId id="10122" r:id="rId3286"/>
    <p:sldId id="10123" r:id="rId3287"/>
    <p:sldId id="10124" r:id="rId3288"/>
    <p:sldId id="10125" r:id="rId3289"/>
    <p:sldId id="10126" r:id="rId3290"/>
    <p:sldId id="10127" r:id="rId3291"/>
    <p:sldId id="10128" r:id="rId3292"/>
    <p:sldId id="10129" r:id="rId3293"/>
    <p:sldId id="10130" r:id="rId3294"/>
    <p:sldId id="10131" r:id="rId3295"/>
    <p:sldId id="10132" r:id="rId3296"/>
    <p:sldId id="10133" r:id="rId3297"/>
    <p:sldId id="10134" r:id="rId3298"/>
    <p:sldId id="10135" r:id="rId3299"/>
    <p:sldId id="10136" r:id="rId3300"/>
    <p:sldId id="10137" r:id="rId3301"/>
    <p:sldId id="10138" r:id="rId3302"/>
    <p:sldId id="10139" r:id="rId3303"/>
    <p:sldId id="10140" r:id="rId3304"/>
    <p:sldId id="10141" r:id="rId3305"/>
    <p:sldId id="10142" r:id="rId3306"/>
    <p:sldId id="10143" r:id="rId3307"/>
    <p:sldId id="10144" r:id="rId3308"/>
    <p:sldId id="10145" r:id="rId3309"/>
    <p:sldId id="10146" r:id="rId3310"/>
    <p:sldId id="10147" r:id="rId3311"/>
    <p:sldId id="10148" r:id="rId3312"/>
    <p:sldId id="10149" r:id="rId3313"/>
    <p:sldId id="10150" r:id="rId3314"/>
    <p:sldId id="10151" r:id="rId3315"/>
    <p:sldId id="10152" r:id="rId3316"/>
    <p:sldId id="10153" r:id="rId3317"/>
    <p:sldId id="10154" r:id="rId3318"/>
    <p:sldId id="10155" r:id="rId3319"/>
    <p:sldId id="10156" r:id="rId3320"/>
    <p:sldId id="10157" r:id="rId3321"/>
    <p:sldId id="10158" r:id="rId3322"/>
    <p:sldId id="10159" r:id="rId3323"/>
    <p:sldId id="10160" r:id="rId3324"/>
    <p:sldId id="10161" r:id="rId3325"/>
    <p:sldId id="10162" r:id="rId3326"/>
    <p:sldId id="10163" r:id="rId3327"/>
    <p:sldId id="10164" r:id="rId3328"/>
    <p:sldId id="10165" r:id="rId3329"/>
    <p:sldId id="10166" r:id="rId3330"/>
    <p:sldId id="10167" r:id="rId3331"/>
    <p:sldId id="10168" r:id="rId3332"/>
    <p:sldId id="10169" r:id="rId3333"/>
    <p:sldId id="10170" r:id="rId3334"/>
    <p:sldId id="10171" r:id="rId3335"/>
    <p:sldId id="10172" r:id="rId3336"/>
    <p:sldId id="10173" r:id="rId3337"/>
    <p:sldId id="10174" r:id="rId3338"/>
    <p:sldId id="10175" r:id="rId3339"/>
    <p:sldId id="10176" r:id="rId3340"/>
    <p:sldId id="10177" r:id="rId3341"/>
    <p:sldId id="10178" r:id="rId3342"/>
    <p:sldId id="10179" r:id="rId3343"/>
    <p:sldId id="10180" r:id="rId3344"/>
    <p:sldId id="10181" r:id="rId3345"/>
    <p:sldId id="10182" r:id="rId3346"/>
    <p:sldId id="10183" r:id="rId3347"/>
    <p:sldId id="10184" r:id="rId3348"/>
    <p:sldId id="10185" r:id="rId3349"/>
    <p:sldId id="10186" r:id="rId3350"/>
    <p:sldId id="10187" r:id="rId3351"/>
    <p:sldId id="10188" r:id="rId3352"/>
    <p:sldId id="10189" r:id="rId3353"/>
    <p:sldId id="10190" r:id="rId3354"/>
    <p:sldId id="10191" r:id="rId3355"/>
    <p:sldId id="10192" r:id="rId3356"/>
    <p:sldId id="10193" r:id="rId3357"/>
    <p:sldId id="10194" r:id="rId3358"/>
    <p:sldId id="10195" r:id="rId3359"/>
    <p:sldId id="10196" r:id="rId3360"/>
    <p:sldId id="10197" r:id="rId3361"/>
    <p:sldId id="10198" r:id="rId3362"/>
    <p:sldId id="10199" r:id="rId3363"/>
    <p:sldId id="10200" r:id="rId3364"/>
    <p:sldId id="10201" r:id="rId3365"/>
    <p:sldId id="10202" r:id="rId3366"/>
    <p:sldId id="10203" r:id="rId3367"/>
    <p:sldId id="10204" r:id="rId3368"/>
    <p:sldId id="10205" r:id="rId3369"/>
    <p:sldId id="10206" r:id="rId3370"/>
    <p:sldId id="10207" r:id="rId3371"/>
    <p:sldId id="10208" r:id="rId3372"/>
    <p:sldId id="10209" r:id="rId3373"/>
    <p:sldId id="10210" r:id="rId3374"/>
    <p:sldId id="10211" r:id="rId3375"/>
    <p:sldId id="10212" r:id="rId3376"/>
    <p:sldId id="10213" r:id="rId3377"/>
    <p:sldId id="10214" r:id="rId3378"/>
    <p:sldId id="10215" r:id="rId3379"/>
    <p:sldId id="10216" r:id="rId3380"/>
    <p:sldId id="10217" r:id="rId3381"/>
    <p:sldId id="10218" r:id="rId3382"/>
    <p:sldId id="10219" r:id="rId3383"/>
    <p:sldId id="10220" r:id="rId3384"/>
    <p:sldId id="10221" r:id="rId3385"/>
    <p:sldId id="10222" r:id="rId3386"/>
    <p:sldId id="10223" r:id="rId3387"/>
    <p:sldId id="10224" r:id="rId3388"/>
    <p:sldId id="10225" r:id="rId3389"/>
    <p:sldId id="10226" r:id="rId3390"/>
    <p:sldId id="10227" r:id="rId3391"/>
    <p:sldId id="10228" r:id="rId3392"/>
    <p:sldId id="10229" r:id="rId3393"/>
    <p:sldId id="10230" r:id="rId3394"/>
    <p:sldId id="10231" r:id="rId3395"/>
    <p:sldId id="10232" r:id="rId3396"/>
    <p:sldId id="10233" r:id="rId3397"/>
    <p:sldId id="10234" r:id="rId3398"/>
    <p:sldId id="10235" r:id="rId3399"/>
    <p:sldId id="10236" r:id="rId3400"/>
    <p:sldId id="10237" r:id="rId3401"/>
    <p:sldId id="10238" r:id="rId3402"/>
    <p:sldId id="10239" r:id="rId3403"/>
    <p:sldId id="10240" r:id="rId3404"/>
    <p:sldId id="10241" r:id="rId3405"/>
    <p:sldId id="10242" r:id="rId3406"/>
    <p:sldId id="10243" r:id="rId3407"/>
    <p:sldId id="10244" r:id="rId3408"/>
    <p:sldId id="10245" r:id="rId3409"/>
    <p:sldId id="10246" r:id="rId3410"/>
    <p:sldId id="10247" r:id="rId3411"/>
    <p:sldId id="10248" r:id="rId3412"/>
    <p:sldId id="10249" r:id="rId3413"/>
    <p:sldId id="10250" r:id="rId3414"/>
    <p:sldId id="10251" r:id="rId3415"/>
    <p:sldId id="10252" r:id="rId3416"/>
    <p:sldId id="10253" r:id="rId3417"/>
    <p:sldId id="10254" r:id="rId3418"/>
    <p:sldId id="10255" r:id="rId3419"/>
    <p:sldId id="10256" r:id="rId3420"/>
    <p:sldId id="10257" r:id="rId3421"/>
    <p:sldId id="10258" r:id="rId3422"/>
    <p:sldId id="10259" r:id="rId3423"/>
    <p:sldId id="10260" r:id="rId3424"/>
    <p:sldId id="10261" r:id="rId3425"/>
    <p:sldId id="10262" r:id="rId3426"/>
    <p:sldId id="10263" r:id="rId3427"/>
    <p:sldId id="10264" r:id="rId3428"/>
    <p:sldId id="10265" r:id="rId3429"/>
    <p:sldId id="10266" r:id="rId3430"/>
    <p:sldId id="10267" r:id="rId3431"/>
    <p:sldId id="10268" r:id="rId3432"/>
    <p:sldId id="10269" r:id="rId3433"/>
    <p:sldId id="10270" r:id="rId3434"/>
    <p:sldId id="10271" r:id="rId3435"/>
    <p:sldId id="10272" r:id="rId3436"/>
    <p:sldId id="10273" r:id="rId3437"/>
    <p:sldId id="10274" r:id="rId3438"/>
    <p:sldId id="10275" r:id="rId3439"/>
    <p:sldId id="10276" r:id="rId3440"/>
    <p:sldId id="10277" r:id="rId3441"/>
    <p:sldId id="10278" r:id="rId3442"/>
    <p:sldId id="10279" r:id="rId3443"/>
    <p:sldId id="10280" r:id="rId3444"/>
    <p:sldId id="10281" r:id="rId3445"/>
    <p:sldId id="10282" r:id="rId3446"/>
    <p:sldId id="10283" r:id="rId3447"/>
    <p:sldId id="10284" r:id="rId3448"/>
    <p:sldId id="10285" r:id="rId3449"/>
    <p:sldId id="10286" r:id="rId3450"/>
    <p:sldId id="10287" r:id="rId3451"/>
    <p:sldId id="10288" r:id="rId3452"/>
    <p:sldId id="10289" r:id="rId3453"/>
    <p:sldId id="10290" r:id="rId3454"/>
    <p:sldId id="10291" r:id="rId3455"/>
    <p:sldId id="10292" r:id="rId3456"/>
    <p:sldId id="10293" r:id="rId3457"/>
    <p:sldId id="10294" r:id="rId3458"/>
    <p:sldId id="10295" r:id="rId3459"/>
    <p:sldId id="10296" r:id="rId3460"/>
    <p:sldId id="10297" r:id="rId3461"/>
    <p:sldId id="10298" r:id="rId3462"/>
    <p:sldId id="10299" r:id="rId3463"/>
    <p:sldId id="10300" r:id="rId3464"/>
    <p:sldId id="10301" r:id="rId3465"/>
    <p:sldId id="10302" r:id="rId3466"/>
    <p:sldId id="10303" r:id="rId3467"/>
    <p:sldId id="10304" r:id="rId3468"/>
    <p:sldId id="10305" r:id="rId3469"/>
    <p:sldId id="10306" r:id="rId3470"/>
    <p:sldId id="10307" r:id="rId3471"/>
    <p:sldId id="10308" r:id="rId3472"/>
    <p:sldId id="10309" r:id="rId3473"/>
    <p:sldId id="10310" r:id="rId3474"/>
    <p:sldId id="10311" r:id="rId3475"/>
    <p:sldId id="10312" r:id="rId3476"/>
    <p:sldId id="10313" r:id="rId3477"/>
    <p:sldId id="10314" r:id="rId3478"/>
    <p:sldId id="10315" r:id="rId3479"/>
    <p:sldId id="10316" r:id="rId3480"/>
    <p:sldId id="10317" r:id="rId3481"/>
    <p:sldId id="10318" r:id="rId3482"/>
    <p:sldId id="10319" r:id="rId3483"/>
    <p:sldId id="10320" r:id="rId3484"/>
    <p:sldId id="10321" r:id="rId3485"/>
    <p:sldId id="10322" r:id="rId3486"/>
    <p:sldId id="10323" r:id="rId3487"/>
    <p:sldId id="10324" r:id="rId3488"/>
    <p:sldId id="10325" r:id="rId3489"/>
    <p:sldId id="10326" r:id="rId3490"/>
    <p:sldId id="10327" r:id="rId3491"/>
    <p:sldId id="10328" r:id="rId3492"/>
    <p:sldId id="10329" r:id="rId3493"/>
    <p:sldId id="10330" r:id="rId3494"/>
    <p:sldId id="10331" r:id="rId3495"/>
    <p:sldId id="10332" r:id="rId3496"/>
    <p:sldId id="10333" r:id="rId3497"/>
    <p:sldId id="10334" r:id="rId3498"/>
    <p:sldId id="10335" r:id="rId3499"/>
    <p:sldId id="10336" r:id="rId3500"/>
    <p:sldId id="10337" r:id="rId3501"/>
    <p:sldId id="10338" r:id="rId3502"/>
    <p:sldId id="10339" r:id="rId3503"/>
    <p:sldId id="10340" r:id="rId3504"/>
    <p:sldId id="10341" r:id="rId3505"/>
    <p:sldId id="10342" r:id="rId3506"/>
    <p:sldId id="10343" r:id="rId3507"/>
    <p:sldId id="10344" r:id="rId3508"/>
    <p:sldId id="10345" r:id="rId3509"/>
    <p:sldId id="10346" r:id="rId3510"/>
    <p:sldId id="10347" r:id="rId3511"/>
    <p:sldId id="10348" r:id="rId3512"/>
    <p:sldId id="10349" r:id="rId3513"/>
    <p:sldId id="10350" r:id="rId3514"/>
    <p:sldId id="10351" r:id="rId3515"/>
    <p:sldId id="10352" r:id="rId3516"/>
    <p:sldId id="10353" r:id="rId3517"/>
    <p:sldId id="10354" r:id="rId3518"/>
    <p:sldId id="10355" r:id="rId3519"/>
    <p:sldId id="10356" r:id="rId3520"/>
    <p:sldId id="10357" r:id="rId3521"/>
    <p:sldId id="10358" r:id="rId3522"/>
    <p:sldId id="10359" r:id="rId3523"/>
    <p:sldId id="10360" r:id="rId3524"/>
    <p:sldId id="10361" r:id="rId3525"/>
    <p:sldId id="10362" r:id="rId3526"/>
    <p:sldId id="10363" r:id="rId3527"/>
    <p:sldId id="10364" r:id="rId3528"/>
    <p:sldId id="10365" r:id="rId3529"/>
    <p:sldId id="10366" r:id="rId3530"/>
    <p:sldId id="10367" r:id="rId3531"/>
    <p:sldId id="10368" r:id="rId3532"/>
    <p:sldId id="10369" r:id="rId3533"/>
    <p:sldId id="10370" r:id="rId3534"/>
    <p:sldId id="10371" r:id="rId3535"/>
    <p:sldId id="10372" r:id="rId3536"/>
    <p:sldId id="10374" r:id="rId3537"/>
    <p:sldId id="10375" r:id="rId3538"/>
    <p:sldId id="10376" r:id="rId3539"/>
    <p:sldId id="10377" r:id="rId3540"/>
    <p:sldId id="10378" r:id="rId3541"/>
    <p:sldId id="10379" r:id="rId3542"/>
    <p:sldId id="10380" r:id="rId3543"/>
    <p:sldId id="10381" r:id="rId3544"/>
    <p:sldId id="10382" r:id="rId3545"/>
    <p:sldId id="10383" r:id="rId3546"/>
    <p:sldId id="10384" r:id="rId3547"/>
    <p:sldId id="10385" r:id="rId3548"/>
    <p:sldId id="10386" r:id="rId3549"/>
    <p:sldId id="10387" r:id="rId3550"/>
    <p:sldId id="10388" r:id="rId3551"/>
    <p:sldId id="10389" r:id="rId3552"/>
    <p:sldId id="10390" r:id="rId3553"/>
    <p:sldId id="10391" r:id="rId3554"/>
    <p:sldId id="10392" r:id="rId3555"/>
    <p:sldId id="10393" r:id="rId3556"/>
    <p:sldId id="10394" r:id="rId3557"/>
    <p:sldId id="10395" r:id="rId3558"/>
    <p:sldId id="10396" r:id="rId3559"/>
    <p:sldId id="10397" r:id="rId3560"/>
    <p:sldId id="10398" r:id="rId3561"/>
    <p:sldId id="10399" r:id="rId3562"/>
    <p:sldId id="10400" r:id="rId3563"/>
    <p:sldId id="10401" r:id="rId3564"/>
    <p:sldId id="10402" r:id="rId3565"/>
    <p:sldId id="10403" r:id="rId3566"/>
    <p:sldId id="10404" r:id="rId3567"/>
    <p:sldId id="10405" r:id="rId3568"/>
    <p:sldId id="10406" r:id="rId3569"/>
    <p:sldId id="10407" r:id="rId3570"/>
    <p:sldId id="10408" r:id="rId3571"/>
    <p:sldId id="10409" r:id="rId3572"/>
    <p:sldId id="10410" r:id="rId3573"/>
    <p:sldId id="10411" r:id="rId3574"/>
    <p:sldId id="10412" r:id="rId3575"/>
    <p:sldId id="10413" r:id="rId3576"/>
    <p:sldId id="10414" r:id="rId3577"/>
    <p:sldId id="10415" r:id="rId3578"/>
    <p:sldId id="10416" r:id="rId3579"/>
    <p:sldId id="10417" r:id="rId3580"/>
    <p:sldId id="10418" r:id="rId3581"/>
    <p:sldId id="10419" r:id="rId3582"/>
    <p:sldId id="10420" r:id="rId3583"/>
    <p:sldId id="10421" r:id="rId3584"/>
    <p:sldId id="10422" r:id="rId3585"/>
    <p:sldId id="10423" r:id="rId3586"/>
    <p:sldId id="10424" r:id="rId3587"/>
    <p:sldId id="10425" r:id="rId3588"/>
    <p:sldId id="10426" r:id="rId3589"/>
    <p:sldId id="10427" r:id="rId3590"/>
    <p:sldId id="10428" r:id="rId3591"/>
    <p:sldId id="10429" r:id="rId3592"/>
    <p:sldId id="10430" r:id="rId3593"/>
    <p:sldId id="10431" r:id="rId3594"/>
    <p:sldId id="10432" r:id="rId3595"/>
    <p:sldId id="10433" r:id="rId3596"/>
    <p:sldId id="10434" r:id="rId3597"/>
    <p:sldId id="10435" r:id="rId3598"/>
    <p:sldId id="10436" r:id="rId3599"/>
    <p:sldId id="10437" r:id="rId3600"/>
    <p:sldId id="10438" r:id="rId3601"/>
    <p:sldId id="10439" r:id="rId3602"/>
    <p:sldId id="10440" r:id="rId3603"/>
    <p:sldId id="10441" r:id="rId3604"/>
    <p:sldId id="10442" r:id="rId3605"/>
    <p:sldId id="10443" r:id="rId3606"/>
    <p:sldId id="10444" r:id="rId3607"/>
    <p:sldId id="10445" r:id="rId3608"/>
    <p:sldId id="10446" r:id="rId3609"/>
    <p:sldId id="10447" r:id="rId3610"/>
    <p:sldId id="10448" r:id="rId3611"/>
    <p:sldId id="10449" r:id="rId3612"/>
    <p:sldId id="10450" r:id="rId3613"/>
    <p:sldId id="10451" r:id="rId3614"/>
    <p:sldId id="10452" r:id="rId3615"/>
    <p:sldId id="10453" r:id="rId3616"/>
    <p:sldId id="10454" r:id="rId3617"/>
    <p:sldId id="10455" r:id="rId3618"/>
    <p:sldId id="10456" r:id="rId3619"/>
    <p:sldId id="10457" r:id="rId3620"/>
    <p:sldId id="10458" r:id="rId3621"/>
    <p:sldId id="10459" r:id="rId3622"/>
    <p:sldId id="10460" r:id="rId3623"/>
    <p:sldId id="10461" r:id="rId3624"/>
    <p:sldId id="10462" r:id="rId3625"/>
    <p:sldId id="10463" r:id="rId3626"/>
    <p:sldId id="10464" r:id="rId3627"/>
    <p:sldId id="10465" r:id="rId3628"/>
    <p:sldId id="10466" r:id="rId3629"/>
    <p:sldId id="10467" r:id="rId3630"/>
    <p:sldId id="10468" r:id="rId3631"/>
    <p:sldId id="10469" r:id="rId3632"/>
    <p:sldId id="10470" r:id="rId3633"/>
    <p:sldId id="10471" r:id="rId3634"/>
    <p:sldId id="10472" r:id="rId3635"/>
    <p:sldId id="10473" r:id="rId3636"/>
    <p:sldId id="10474" r:id="rId3637"/>
    <p:sldId id="10475" r:id="rId3638"/>
    <p:sldId id="10476" r:id="rId3639"/>
    <p:sldId id="10477" r:id="rId3640"/>
    <p:sldId id="10478" r:id="rId3641"/>
    <p:sldId id="10479" r:id="rId3642"/>
    <p:sldId id="10480" r:id="rId3643"/>
    <p:sldId id="10481" r:id="rId3644"/>
    <p:sldId id="10482" r:id="rId3645"/>
    <p:sldId id="10483" r:id="rId3646"/>
    <p:sldId id="10484" r:id="rId3647"/>
    <p:sldId id="10485" r:id="rId3648"/>
    <p:sldId id="10486" r:id="rId3649"/>
    <p:sldId id="10487" r:id="rId3650"/>
    <p:sldId id="10488" r:id="rId3651"/>
    <p:sldId id="10489" r:id="rId3652"/>
    <p:sldId id="10490" r:id="rId3653"/>
    <p:sldId id="10491" r:id="rId3654"/>
    <p:sldId id="10492" r:id="rId3655"/>
    <p:sldId id="10493" r:id="rId3656"/>
    <p:sldId id="10494" r:id="rId3657"/>
    <p:sldId id="10495" r:id="rId3658"/>
    <p:sldId id="10496" r:id="rId3659"/>
    <p:sldId id="10497" r:id="rId3660"/>
    <p:sldId id="10498" r:id="rId3661"/>
    <p:sldId id="10499" r:id="rId3662"/>
    <p:sldId id="10500" r:id="rId3663"/>
    <p:sldId id="10501" r:id="rId3664"/>
    <p:sldId id="10502" r:id="rId3665"/>
    <p:sldId id="10503" r:id="rId3666"/>
    <p:sldId id="10504" r:id="rId3667"/>
    <p:sldId id="10505" r:id="rId3668"/>
    <p:sldId id="10506" r:id="rId3669"/>
    <p:sldId id="10507" r:id="rId3670"/>
    <p:sldId id="10508" r:id="rId3671"/>
    <p:sldId id="10509" r:id="rId3672"/>
    <p:sldId id="13289" r:id="rId3673"/>
    <p:sldId id="10510" r:id="rId3674"/>
    <p:sldId id="10511" r:id="rId3675"/>
    <p:sldId id="10512" r:id="rId3676"/>
    <p:sldId id="10513" r:id="rId3677"/>
    <p:sldId id="10514" r:id="rId3678"/>
    <p:sldId id="10515" r:id="rId3679"/>
    <p:sldId id="10516" r:id="rId3680"/>
    <p:sldId id="10517" r:id="rId3681"/>
    <p:sldId id="10518" r:id="rId3682"/>
    <p:sldId id="10519" r:id="rId3683"/>
    <p:sldId id="10520" r:id="rId3684"/>
    <p:sldId id="10521" r:id="rId3685"/>
    <p:sldId id="10522" r:id="rId3686"/>
    <p:sldId id="10523" r:id="rId3687"/>
    <p:sldId id="10524" r:id="rId3688"/>
    <p:sldId id="10525" r:id="rId3689"/>
    <p:sldId id="10526" r:id="rId3690"/>
    <p:sldId id="10527" r:id="rId3691"/>
    <p:sldId id="10528" r:id="rId3692"/>
    <p:sldId id="10529" r:id="rId3693"/>
    <p:sldId id="10530" r:id="rId3694"/>
    <p:sldId id="10531" r:id="rId3695"/>
    <p:sldId id="10532" r:id="rId3696"/>
    <p:sldId id="10533" r:id="rId3697"/>
    <p:sldId id="10534" r:id="rId3698"/>
    <p:sldId id="10535" r:id="rId3699"/>
    <p:sldId id="10536" r:id="rId3700"/>
    <p:sldId id="10537" r:id="rId3701"/>
    <p:sldId id="10538" r:id="rId3702"/>
    <p:sldId id="10539" r:id="rId3703"/>
    <p:sldId id="10540" r:id="rId3704"/>
    <p:sldId id="10541" r:id="rId3705"/>
    <p:sldId id="10542" r:id="rId3706"/>
    <p:sldId id="10543" r:id="rId3707"/>
    <p:sldId id="10544" r:id="rId3708"/>
    <p:sldId id="10545" r:id="rId3709"/>
    <p:sldId id="10546" r:id="rId3710"/>
    <p:sldId id="10547" r:id="rId3711"/>
    <p:sldId id="10548" r:id="rId3712"/>
    <p:sldId id="10549" r:id="rId3713"/>
    <p:sldId id="10550" r:id="rId3714"/>
    <p:sldId id="10551" r:id="rId3715"/>
    <p:sldId id="10553" r:id="rId3716"/>
    <p:sldId id="10555" r:id="rId3717"/>
    <p:sldId id="10556" r:id="rId3718"/>
    <p:sldId id="10557" r:id="rId3719"/>
    <p:sldId id="10558" r:id="rId3720"/>
    <p:sldId id="10559" r:id="rId3721"/>
    <p:sldId id="10560" r:id="rId3722"/>
    <p:sldId id="10561" r:id="rId3723"/>
    <p:sldId id="10562" r:id="rId3724"/>
    <p:sldId id="10563" r:id="rId3725"/>
    <p:sldId id="10564" r:id="rId3726"/>
    <p:sldId id="10565" r:id="rId3727"/>
    <p:sldId id="10566" r:id="rId3728"/>
    <p:sldId id="10567" r:id="rId3729"/>
    <p:sldId id="10568" r:id="rId3730"/>
    <p:sldId id="10569" r:id="rId3731"/>
    <p:sldId id="10570" r:id="rId3732"/>
    <p:sldId id="10571" r:id="rId3733"/>
    <p:sldId id="10572" r:id="rId3734"/>
    <p:sldId id="10573" r:id="rId3735"/>
    <p:sldId id="10574" r:id="rId3736"/>
    <p:sldId id="10575" r:id="rId3737"/>
    <p:sldId id="10576" r:id="rId3738"/>
    <p:sldId id="10577" r:id="rId3739"/>
    <p:sldId id="10578" r:id="rId3740"/>
    <p:sldId id="10579" r:id="rId3741"/>
    <p:sldId id="10580" r:id="rId3742"/>
    <p:sldId id="10581" r:id="rId3743"/>
    <p:sldId id="10582" r:id="rId3744"/>
    <p:sldId id="10583" r:id="rId3745"/>
    <p:sldId id="10584" r:id="rId3746"/>
    <p:sldId id="10585" r:id="rId3747"/>
    <p:sldId id="10586" r:id="rId3748"/>
    <p:sldId id="10587" r:id="rId3749"/>
    <p:sldId id="10588" r:id="rId3750"/>
    <p:sldId id="10589" r:id="rId3751"/>
    <p:sldId id="10590" r:id="rId3752"/>
    <p:sldId id="10591" r:id="rId3753"/>
    <p:sldId id="10592" r:id="rId3754"/>
    <p:sldId id="10593" r:id="rId3755"/>
    <p:sldId id="10594" r:id="rId3756"/>
    <p:sldId id="10595" r:id="rId3757"/>
    <p:sldId id="10596" r:id="rId3758"/>
    <p:sldId id="10597" r:id="rId3759"/>
    <p:sldId id="10598" r:id="rId3760"/>
    <p:sldId id="10599" r:id="rId3761"/>
    <p:sldId id="10600" r:id="rId3762"/>
    <p:sldId id="10601" r:id="rId3763"/>
    <p:sldId id="10602" r:id="rId3764"/>
    <p:sldId id="10603" r:id="rId3765"/>
    <p:sldId id="10604" r:id="rId3766"/>
    <p:sldId id="10605" r:id="rId3767"/>
    <p:sldId id="10606" r:id="rId3768"/>
    <p:sldId id="10607" r:id="rId3769"/>
    <p:sldId id="10608" r:id="rId3770"/>
    <p:sldId id="10609" r:id="rId3771"/>
    <p:sldId id="10610" r:id="rId3772"/>
    <p:sldId id="10611" r:id="rId3773"/>
    <p:sldId id="10612" r:id="rId3774"/>
    <p:sldId id="10613" r:id="rId3775"/>
    <p:sldId id="10614" r:id="rId3776"/>
    <p:sldId id="10615" r:id="rId3777"/>
    <p:sldId id="10616" r:id="rId3778"/>
    <p:sldId id="10617" r:id="rId3779"/>
    <p:sldId id="10618" r:id="rId3780"/>
    <p:sldId id="10619" r:id="rId3781"/>
    <p:sldId id="10620" r:id="rId3782"/>
    <p:sldId id="10621" r:id="rId3783"/>
    <p:sldId id="10622" r:id="rId3784"/>
    <p:sldId id="10623" r:id="rId3785"/>
    <p:sldId id="10624" r:id="rId3786"/>
    <p:sldId id="10625" r:id="rId3787"/>
    <p:sldId id="10626" r:id="rId3788"/>
    <p:sldId id="10627" r:id="rId3789"/>
    <p:sldId id="10628" r:id="rId3790"/>
    <p:sldId id="10629" r:id="rId3791"/>
    <p:sldId id="10630" r:id="rId3792"/>
    <p:sldId id="10631" r:id="rId3793"/>
    <p:sldId id="10632" r:id="rId3794"/>
    <p:sldId id="10633" r:id="rId3795"/>
    <p:sldId id="10634" r:id="rId3796"/>
    <p:sldId id="10635" r:id="rId3797"/>
    <p:sldId id="10636" r:id="rId3798"/>
    <p:sldId id="10637" r:id="rId3799"/>
    <p:sldId id="10638" r:id="rId3800"/>
    <p:sldId id="10639" r:id="rId3801"/>
    <p:sldId id="10640" r:id="rId3802"/>
    <p:sldId id="10641" r:id="rId3803"/>
    <p:sldId id="10642" r:id="rId3804"/>
    <p:sldId id="10643" r:id="rId3805"/>
    <p:sldId id="10644" r:id="rId3806"/>
    <p:sldId id="10645" r:id="rId3807"/>
    <p:sldId id="10646" r:id="rId3808"/>
    <p:sldId id="10647" r:id="rId3809"/>
    <p:sldId id="10648" r:id="rId3810"/>
    <p:sldId id="10649" r:id="rId3811"/>
    <p:sldId id="10650" r:id="rId3812"/>
    <p:sldId id="10652" r:id="rId3813"/>
    <p:sldId id="13267" r:id="rId3814"/>
    <p:sldId id="10653" r:id="rId3815"/>
    <p:sldId id="10654" r:id="rId3816"/>
    <p:sldId id="10655" r:id="rId3817"/>
    <p:sldId id="10656" r:id="rId3818"/>
    <p:sldId id="10657" r:id="rId3819"/>
    <p:sldId id="10658" r:id="rId3820"/>
    <p:sldId id="10659" r:id="rId3821"/>
    <p:sldId id="10660" r:id="rId3822"/>
    <p:sldId id="10661" r:id="rId3823"/>
    <p:sldId id="10662" r:id="rId3824"/>
    <p:sldId id="10663" r:id="rId3825"/>
    <p:sldId id="10664" r:id="rId3826"/>
    <p:sldId id="10665" r:id="rId3827"/>
    <p:sldId id="10666" r:id="rId3828"/>
    <p:sldId id="10667" r:id="rId3829"/>
    <p:sldId id="10668" r:id="rId3830"/>
    <p:sldId id="10669" r:id="rId3831"/>
    <p:sldId id="10670" r:id="rId3832"/>
    <p:sldId id="10671" r:id="rId3833"/>
    <p:sldId id="10672" r:id="rId3834"/>
    <p:sldId id="10673" r:id="rId3835"/>
    <p:sldId id="10674" r:id="rId3836"/>
    <p:sldId id="10675" r:id="rId3837"/>
    <p:sldId id="10676" r:id="rId3838"/>
    <p:sldId id="10677" r:id="rId3839"/>
    <p:sldId id="10678" r:id="rId3840"/>
    <p:sldId id="10679" r:id="rId3841"/>
    <p:sldId id="10680" r:id="rId3842"/>
    <p:sldId id="10681" r:id="rId3843"/>
    <p:sldId id="10682" r:id="rId3844"/>
    <p:sldId id="10683" r:id="rId3845"/>
    <p:sldId id="10684" r:id="rId3846"/>
    <p:sldId id="10685" r:id="rId3847"/>
    <p:sldId id="10686" r:id="rId3848"/>
    <p:sldId id="10687" r:id="rId3849"/>
    <p:sldId id="10688" r:id="rId3850"/>
    <p:sldId id="10689" r:id="rId3851"/>
    <p:sldId id="10690" r:id="rId3852"/>
    <p:sldId id="10691" r:id="rId3853"/>
    <p:sldId id="10692" r:id="rId3854"/>
    <p:sldId id="10693" r:id="rId3855"/>
    <p:sldId id="10694" r:id="rId3856"/>
    <p:sldId id="10695" r:id="rId3857"/>
    <p:sldId id="13164" r:id="rId3858"/>
    <p:sldId id="13166" r:id="rId3859"/>
    <p:sldId id="13167" r:id="rId3860"/>
    <p:sldId id="13168" r:id="rId3861"/>
    <p:sldId id="10696" r:id="rId3862"/>
    <p:sldId id="10697" r:id="rId3863"/>
    <p:sldId id="10698" r:id="rId3864"/>
    <p:sldId id="10699" r:id="rId3865"/>
    <p:sldId id="10700" r:id="rId3866"/>
    <p:sldId id="10701" r:id="rId3867"/>
    <p:sldId id="10702" r:id="rId3868"/>
    <p:sldId id="10703" r:id="rId3869"/>
    <p:sldId id="10704" r:id="rId3870"/>
    <p:sldId id="10705" r:id="rId3871"/>
    <p:sldId id="10706" r:id="rId3872"/>
    <p:sldId id="10707" r:id="rId3873"/>
    <p:sldId id="10708" r:id="rId3874"/>
    <p:sldId id="10709" r:id="rId3875"/>
    <p:sldId id="10710" r:id="rId3876"/>
    <p:sldId id="10711" r:id="rId3877"/>
    <p:sldId id="10712" r:id="rId3878"/>
    <p:sldId id="10713" r:id="rId3879"/>
    <p:sldId id="10714" r:id="rId3880"/>
    <p:sldId id="10715" r:id="rId3881"/>
    <p:sldId id="10716" r:id="rId3882"/>
    <p:sldId id="10717" r:id="rId3883"/>
    <p:sldId id="10718" r:id="rId3884"/>
    <p:sldId id="10719" r:id="rId3885"/>
    <p:sldId id="10720" r:id="rId3886"/>
    <p:sldId id="10721" r:id="rId3887"/>
    <p:sldId id="10722" r:id="rId3888"/>
    <p:sldId id="10723" r:id="rId3889"/>
    <p:sldId id="10724" r:id="rId3890"/>
    <p:sldId id="10725" r:id="rId3891"/>
    <p:sldId id="10726" r:id="rId3892"/>
    <p:sldId id="10727" r:id="rId3893"/>
    <p:sldId id="10728" r:id="rId3894"/>
    <p:sldId id="10729" r:id="rId3895"/>
    <p:sldId id="10730" r:id="rId3896"/>
    <p:sldId id="10731" r:id="rId3897"/>
    <p:sldId id="10732" r:id="rId3898"/>
    <p:sldId id="10733" r:id="rId3899"/>
    <p:sldId id="10734" r:id="rId3900"/>
    <p:sldId id="10735" r:id="rId3901"/>
    <p:sldId id="10736" r:id="rId3902"/>
    <p:sldId id="10737" r:id="rId3903"/>
    <p:sldId id="10738" r:id="rId3904"/>
    <p:sldId id="10739" r:id="rId3905"/>
    <p:sldId id="10740" r:id="rId3906"/>
    <p:sldId id="10741" r:id="rId3907"/>
    <p:sldId id="10742" r:id="rId3908"/>
    <p:sldId id="10743" r:id="rId3909"/>
    <p:sldId id="10744" r:id="rId3910"/>
    <p:sldId id="10745" r:id="rId3911"/>
    <p:sldId id="10746" r:id="rId3912"/>
    <p:sldId id="10747" r:id="rId3913"/>
    <p:sldId id="10748" r:id="rId3914"/>
    <p:sldId id="10749" r:id="rId3915"/>
    <p:sldId id="10750" r:id="rId3916"/>
    <p:sldId id="10751" r:id="rId3917"/>
    <p:sldId id="10752" r:id="rId3918"/>
    <p:sldId id="10753" r:id="rId3919"/>
    <p:sldId id="10754" r:id="rId3920"/>
    <p:sldId id="10755" r:id="rId3921"/>
    <p:sldId id="10756" r:id="rId3922"/>
    <p:sldId id="10757" r:id="rId3923"/>
    <p:sldId id="10758" r:id="rId3924"/>
    <p:sldId id="10759" r:id="rId3925"/>
    <p:sldId id="10760" r:id="rId3926"/>
    <p:sldId id="10761" r:id="rId3927"/>
    <p:sldId id="10762" r:id="rId3928"/>
    <p:sldId id="10763" r:id="rId3929"/>
    <p:sldId id="10764" r:id="rId3930"/>
    <p:sldId id="10765" r:id="rId3931"/>
    <p:sldId id="10766" r:id="rId3932"/>
    <p:sldId id="10767" r:id="rId3933"/>
    <p:sldId id="10768" r:id="rId3934"/>
    <p:sldId id="10769" r:id="rId3935"/>
    <p:sldId id="10770" r:id="rId3936"/>
    <p:sldId id="10771" r:id="rId3937"/>
    <p:sldId id="10772" r:id="rId3938"/>
    <p:sldId id="10773" r:id="rId3939"/>
    <p:sldId id="10774" r:id="rId3940"/>
    <p:sldId id="10775" r:id="rId3941"/>
    <p:sldId id="10776" r:id="rId3942"/>
    <p:sldId id="10777" r:id="rId3943"/>
    <p:sldId id="10778" r:id="rId3944"/>
    <p:sldId id="10779" r:id="rId3945"/>
    <p:sldId id="10780" r:id="rId3946"/>
    <p:sldId id="10781" r:id="rId3947"/>
    <p:sldId id="10782" r:id="rId3948"/>
    <p:sldId id="10783" r:id="rId3949"/>
    <p:sldId id="10784" r:id="rId3950"/>
    <p:sldId id="10785" r:id="rId3951"/>
    <p:sldId id="10786" r:id="rId3952"/>
    <p:sldId id="10787" r:id="rId3953"/>
    <p:sldId id="10788" r:id="rId3954"/>
    <p:sldId id="10789" r:id="rId3955"/>
    <p:sldId id="10790" r:id="rId3956"/>
    <p:sldId id="10791" r:id="rId3957"/>
    <p:sldId id="10792" r:id="rId3958"/>
    <p:sldId id="10793" r:id="rId3959"/>
    <p:sldId id="10794" r:id="rId3960"/>
    <p:sldId id="10795" r:id="rId3961"/>
    <p:sldId id="10796" r:id="rId3962"/>
    <p:sldId id="10797" r:id="rId3963"/>
    <p:sldId id="10798" r:id="rId3964"/>
    <p:sldId id="10799" r:id="rId3965"/>
    <p:sldId id="10800" r:id="rId3966"/>
    <p:sldId id="10801" r:id="rId3967"/>
    <p:sldId id="10802" r:id="rId3968"/>
    <p:sldId id="10803" r:id="rId3969"/>
    <p:sldId id="10804" r:id="rId3970"/>
    <p:sldId id="10805" r:id="rId3971"/>
    <p:sldId id="10806" r:id="rId3972"/>
    <p:sldId id="10807" r:id="rId3973"/>
    <p:sldId id="10808" r:id="rId3974"/>
    <p:sldId id="10809" r:id="rId3975"/>
    <p:sldId id="10810" r:id="rId3976"/>
    <p:sldId id="10811" r:id="rId3977"/>
    <p:sldId id="10812" r:id="rId3978"/>
    <p:sldId id="10813" r:id="rId3979"/>
    <p:sldId id="10814" r:id="rId3980"/>
    <p:sldId id="10815" r:id="rId3981"/>
    <p:sldId id="10816" r:id="rId3982"/>
    <p:sldId id="10817" r:id="rId3983"/>
    <p:sldId id="10818" r:id="rId3984"/>
    <p:sldId id="10819" r:id="rId3985"/>
    <p:sldId id="10820" r:id="rId3986"/>
    <p:sldId id="10821" r:id="rId3987"/>
    <p:sldId id="10822" r:id="rId3988"/>
    <p:sldId id="10823" r:id="rId3989"/>
    <p:sldId id="10824" r:id="rId3990"/>
    <p:sldId id="10825" r:id="rId3991"/>
    <p:sldId id="10826" r:id="rId3992"/>
    <p:sldId id="10827" r:id="rId3993"/>
    <p:sldId id="10828" r:id="rId3994"/>
    <p:sldId id="10829" r:id="rId3995"/>
    <p:sldId id="10830" r:id="rId3996"/>
    <p:sldId id="10831" r:id="rId3997"/>
    <p:sldId id="10832" r:id="rId3998"/>
    <p:sldId id="10833" r:id="rId3999"/>
    <p:sldId id="10834" r:id="rId4000"/>
    <p:sldId id="10835" r:id="rId4001"/>
    <p:sldId id="10836" r:id="rId4002"/>
    <p:sldId id="10837" r:id="rId4003"/>
    <p:sldId id="10838" r:id="rId4004"/>
    <p:sldId id="10839" r:id="rId4005"/>
    <p:sldId id="10840" r:id="rId4006"/>
    <p:sldId id="10841" r:id="rId4007"/>
    <p:sldId id="10842" r:id="rId4008"/>
    <p:sldId id="10843" r:id="rId4009"/>
    <p:sldId id="10844" r:id="rId4010"/>
    <p:sldId id="10845" r:id="rId4011"/>
    <p:sldId id="10846" r:id="rId4012"/>
    <p:sldId id="10847" r:id="rId4013"/>
    <p:sldId id="10848" r:id="rId4014"/>
    <p:sldId id="10849" r:id="rId4015"/>
    <p:sldId id="10850" r:id="rId4016"/>
    <p:sldId id="10851" r:id="rId4017"/>
    <p:sldId id="10852" r:id="rId4018"/>
    <p:sldId id="10853" r:id="rId4019"/>
    <p:sldId id="10854" r:id="rId4020"/>
    <p:sldId id="10855" r:id="rId4021"/>
    <p:sldId id="10856" r:id="rId4022"/>
    <p:sldId id="10857" r:id="rId4023"/>
    <p:sldId id="10858" r:id="rId4024"/>
    <p:sldId id="10859" r:id="rId4025"/>
    <p:sldId id="10860" r:id="rId4026"/>
    <p:sldId id="10861" r:id="rId4027"/>
    <p:sldId id="10862" r:id="rId4028"/>
    <p:sldId id="10863" r:id="rId4029"/>
    <p:sldId id="10864" r:id="rId4030"/>
    <p:sldId id="10865" r:id="rId4031"/>
    <p:sldId id="10866" r:id="rId4032"/>
    <p:sldId id="10867" r:id="rId4033"/>
    <p:sldId id="10868" r:id="rId4034"/>
    <p:sldId id="10869" r:id="rId4035"/>
    <p:sldId id="10870" r:id="rId4036"/>
    <p:sldId id="10871" r:id="rId4037"/>
    <p:sldId id="10872" r:id="rId4038"/>
    <p:sldId id="10873" r:id="rId4039"/>
    <p:sldId id="10874" r:id="rId4040"/>
    <p:sldId id="10875" r:id="rId4041"/>
    <p:sldId id="10876" r:id="rId4042"/>
    <p:sldId id="10877" r:id="rId4043"/>
    <p:sldId id="10878" r:id="rId4044"/>
    <p:sldId id="10879" r:id="rId4045"/>
    <p:sldId id="10880" r:id="rId4046"/>
    <p:sldId id="10881" r:id="rId4047"/>
    <p:sldId id="10882" r:id="rId4048"/>
    <p:sldId id="10883" r:id="rId4049"/>
    <p:sldId id="10888" r:id="rId4050"/>
    <p:sldId id="10889" r:id="rId4051"/>
    <p:sldId id="10890" r:id="rId4052"/>
    <p:sldId id="10891" r:id="rId4053"/>
    <p:sldId id="10892" r:id="rId4054"/>
    <p:sldId id="10893" r:id="rId4055"/>
    <p:sldId id="10894" r:id="rId4056"/>
    <p:sldId id="10895" r:id="rId4057"/>
    <p:sldId id="10896" r:id="rId4058"/>
    <p:sldId id="10897" r:id="rId4059"/>
    <p:sldId id="10898" r:id="rId4060"/>
    <p:sldId id="10899" r:id="rId4061"/>
    <p:sldId id="10900" r:id="rId4062"/>
    <p:sldId id="10901" r:id="rId4063"/>
    <p:sldId id="10902" r:id="rId4064"/>
    <p:sldId id="10903" r:id="rId4065"/>
    <p:sldId id="10904" r:id="rId4066"/>
    <p:sldId id="10905" r:id="rId4067"/>
    <p:sldId id="10906" r:id="rId4068"/>
    <p:sldId id="10907" r:id="rId4069"/>
    <p:sldId id="10908" r:id="rId4070"/>
    <p:sldId id="10909" r:id="rId4071"/>
    <p:sldId id="10910" r:id="rId4072"/>
    <p:sldId id="10911" r:id="rId4073"/>
    <p:sldId id="10912" r:id="rId4074"/>
    <p:sldId id="10913" r:id="rId4075"/>
    <p:sldId id="10914" r:id="rId4076"/>
    <p:sldId id="10915" r:id="rId4077"/>
    <p:sldId id="10916" r:id="rId4078"/>
    <p:sldId id="10917" r:id="rId4079"/>
    <p:sldId id="10918" r:id="rId4080"/>
    <p:sldId id="10919" r:id="rId4081"/>
    <p:sldId id="10920" r:id="rId4082"/>
    <p:sldId id="10921" r:id="rId4083"/>
    <p:sldId id="10922" r:id="rId4084"/>
    <p:sldId id="10923" r:id="rId4085"/>
    <p:sldId id="10924" r:id="rId4086"/>
    <p:sldId id="10925" r:id="rId4087"/>
    <p:sldId id="10926" r:id="rId4088"/>
    <p:sldId id="10927" r:id="rId4089"/>
    <p:sldId id="10928" r:id="rId4090"/>
    <p:sldId id="10929" r:id="rId4091"/>
    <p:sldId id="10930" r:id="rId4092"/>
    <p:sldId id="10931" r:id="rId4093"/>
    <p:sldId id="10932" r:id="rId4094"/>
    <p:sldId id="10933" r:id="rId4095"/>
    <p:sldId id="10934" r:id="rId4096"/>
    <p:sldId id="10935" r:id="rId4097"/>
    <p:sldId id="10936" r:id="rId4098"/>
    <p:sldId id="10937" r:id="rId4099"/>
    <p:sldId id="10938" r:id="rId4100"/>
    <p:sldId id="10939" r:id="rId4101"/>
    <p:sldId id="10940" r:id="rId4102"/>
    <p:sldId id="10941" r:id="rId4103"/>
    <p:sldId id="10942" r:id="rId4104"/>
    <p:sldId id="10943" r:id="rId4105"/>
    <p:sldId id="10944" r:id="rId4106"/>
    <p:sldId id="10945" r:id="rId4107"/>
    <p:sldId id="10946" r:id="rId4108"/>
    <p:sldId id="10947" r:id="rId4109"/>
    <p:sldId id="10948" r:id="rId4110"/>
    <p:sldId id="10949" r:id="rId4111"/>
    <p:sldId id="10950" r:id="rId4112"/>
    <p:sldId id="10951" r:id="rId4113"/>
    <p:sldId id="10952" r:id="rId4114"/>
    <p:sldId id="10953" r:id="rId4115"/>
    <p:sldId id="10954" r:id="rId4116"/>
    <p:sldId id="10955" r:id="rId4117"/>
    <p:sldId id="10956" r:id="rId4118"/>
    <p:sldId id="10957" r:id="rId4119"/>
    <p:sldId id="10958" r:id="rId4120"/>
    <p:sldId id="10959" r:id="rId4121"/>
    <p:sldId id="10960" r:id="rId4122"/>
    <p:sldId id="10961" r:id="rId4123"/>
    <p:sldId id="10962" r:id="rId4124"/>
    <p:sldId id="10963" r:id="rId4125"/>
    <p:sldId id="10964" r:id="rId4126"/>
    <p:sldId id="10965" r:id="rId4127"/>
    <p:sldId id="10966" r:id="rId4128"/>
    <p:sldId id="10967" r:id="rId4129"/>
    <p:sldId id="10968" r:id="rId4130"/>
    <p:sldId id="10969" r:id="rId4131"/>
    <p:sldId id="10970" r:id="rId4132"/>
    <p:sldId id="10971" r:id="rId4133"/>
    <p:sldId id="10972" r:id="rId4134"/>
    <p:sldId id="10973" r:id="rId4135"/>
    <p:sldId id="10974" r:id="rId4136"/>
    <p:sldId id="10975" r:id="rId4137"/>
    <p:sldId id="10976" r:id="rId4138"/>
    <p:sldId id="10977" r:id="rId4139"/>
    <p:sldId id="10978" r:id="rId4140"/>
    <p:sldId id="10979" r:id="rId4141"/>
    <p:sldId id="10980" r:id="rId4142"/>
    <p:sldId id="10981" r:id="rId4143"/>
    <p:sldId id="10982" r:id="rId4144"/>
    <p:sldId id="10983" r:id="rId4145"/>
    <p:sldId id="10984" r:id="rId4146"/>
    <p:sldId id="10985" r:id="rId4147"/>
    <p:sldId id="10986" r:id="rId4148"/>
    <p:sldId id="10987" r:id="rId4149"/>
    <p:sldId id="10988" r:id="rId4150"/>
    <p:sldId id="10989" r:id="rId4151"/>
    <p:sldId id="10990" r:id="rId4152"/>
    <p:sldId id="10991" r:id="rId4153"/>
    <p:sldId id="10992" r:id="rId4154"/>
    <p:sldId id="10993" r:id="rId4155"/>
    <p:sldId id="10994" r:id="rId4156"/>
    <p:sldId id="10995" r:id="rId4157"/>
    <p:sldId id="10996" r:id="rId4158"/>
    <p:sldId id="10997" r:id="rId4159"/>
    <p:sldId id="10998" r:id="rId4160"/>
    <p:sldId id="10999" r:id="rId4161"/>
    <p:sldId id="11000" r:id="rId4162"/>
    <p:sldId id="11001" r:id="rId4163"/>
    <p:sldId id="11002" r:id="rId4164"/>
    <p:sldId id="11003" r:id="rId4165"/>
    <p:sldId id="11004" r:id="rId4166"/>
    <p:sldId id="11005" r:id="rId4167"/>
    <p:sldId id="11006" r:id="rId4168"/>
    <p:sldId id="11007" r:id="rId4169"/>
    <p:sldId id="11008" r:id="rId4170"/>
    <p:sldId id="11009" r:id="rId4171"/>
    <p:sldId id="11010" r:id="rId4172"/>
    <p:sldId id="11011" r:id="rId4173"/>
    <p:sldId id="11012" r:id="rId4174"/>
    <p:sldId id="11013" r:id="rId4175"/>
    <p:sldId id="11014" r:id="rId4176"/>
    <p:sldId id="11015" r:id="rId4177"/>
    <p:sldId id="11016" r:id="rId4178"/>
    <p:sldId id="11017" r:id="rId4179"/>
    <p:sldId id="11018" r:id="rId4180"/>
    <p:sldId id="11019" r:id="rId4181"/>
    <p:sldId id="11020" r:id="rId4182"/>
    <p:sldId id="11021" r:id="rId4183"/>
    <p:sldId id="11022" r:id="rId4184"/>
    <p:sldId id="11023" r:id="rId4185"/>
    <p:sldId id="11024" r:id="rId4186"/>
    <p:sldId id="11025" r:id="rId4187"/>
    <p:sldId id="11026" r:id="rId4188"/>
    <p:sldId id="11027" r:id="rId4189"/>
    <p:sldId id="11028" r:id="rId4190"/>
    <p:sldId id="11029" r:id="rId4191"/>
    <p:sldId id="11030" r:id="rId4192"/>
    <p:sldId id="11031" r:id="rId4193"/>
    <p:sldId id="11032" r:id="rId4194"/>
    <p:sldId id="11033" r:id="rId4195"/>
    <p:sldId id="11034" r:id="rId4196"/>
    <p:sldId id="11035" r:id="rId4197"/>
    <p:sldId id="11036" r:id="rId4198"/>
    <p:sldId id="11037" r:id="rId4199"/>
    <p:sldId id="11038" r:id="rId4200"/>
    <p:sldId id="11039" r:id="rId4201"/>
    <p:sldId id="11040" r:id="rId4202"/>
    <p:sldId id="11041" r:id="rId4203"/>
    <p:sldId id="11042" r:id="rId4204"/>
    <p:sldId id="11043" r:id="rId4205"/>
    <p:sldId id="11044" r:id="rId4206"/>
    <p:sldId id="11045" r:id="rId4207"/>
    <p:sldId id="11046" r:id="rId4208"/>
    <p:sldId id="11047" r:id="rId4209"/>
    <p:sldId id="11048" r:id="rId4210"/>
    <p:sldId id="11049" r:id="rId4211"/>
    <p:sldId id="11050" r:id="rId4212"/>
    <p:sldId id="11051" r:id="rId4213"/>
    <p:sldId id="11052" r:id="rId4214"/>
    <p:sldId id="11053" r:id="rId4215"/>
    <p:sldId id="11054" r:id="rId4216"/>
    <p:sldId id="11055" r:id="rId4217"/>
    <p:sldId id="11056" r:id="rId4218"/>
    <p:sldId id="11057" r:id="rId4219"/>
    <p:sldId id="11058" r:id="rId4220"/>
    <p:sldId id="11059" r:id="rId4221"/>
    <p:sldId id="11060" r:id="rId4222"/>
    <p:sldId id="11061" r:id="rId4223"/>
    <p:sldId id="11062" r:id="rId4224"/>
    <p:sldId id="11063" r:id="rId4225"/>
    <p:sldId id="11064" r:id="rId4226"/>
    <p:sldId id="11065" r:id="rId4227"/>
    <p:sldId id="11066" r:id="rId4228"/>
    <p:sldId id="11067" r:id="rId4229"/>
    <p:sldId id="11068" r:id="rId4230"/>
    <p:sldId id="11069" r:id="rId4231"/>
    <p:sldId id="11070" r:id="rId4232"/>
    <p:sldId id="11071" r:id="rId4233"/>
    <p:sldId id="11072" r:id="rId4234"/>
    <p:sldId id="11073" r:id="rId4235"/>
    <p:sldId id="11074" r:id="rId4236"/>
    <p:sldId id="11075" r:id="rId4237"/>
    <p:sldId id="11076" r:id="rId4238"/>
    <p:sldId id="11077" r:id="rId4239"/>
    <p:sldId id="11078" r:id="rId4240"/>
    <p:sldId id="11079" r:id="rId4241"/>
    <p:sldId id="11080" r:id="rId4242"/>
    <p:sldId id="11081" r:id="rId4243"/>
    <p:sldId id="11082" r:id="rId4244"/>
    <p:sldId id="11083" r:id="rId4245"/>
    <p:sldId id="11084" r:id="rId4246"/>
    <p:sldId id="11085" r:id="rId4247"/>
    <p:sldId id="11086" r:id="rId4248"/>
    <p:sldId id="11087" r:id="rId4249"/>
    <p:sldId id="11088" r:id="rId4250"/>
    <p:sldId id="11089" r:id="rId4251"/>
    <p:sldId id="11090" r:id="rId4252"/>
    <p:sldId id="11091" r:id="rId4253"/>
    <p:sldId id="11092" r:id="rId4254"/>
    <p:sldId id="11093" r:id="rId4255"/>
    <p:sldId id="11094" r:id="rId4256"/>
    <p:sldId id="11095" r:id="rId4257"/>
    <p:sldId id="11096" r:id="rId4258"/>
    <p:sldId id="11097" r:id="rId4259"/>
    <p:sldId id="11098" r:id="rId4260"/>
    <p:sldId id="11099" r:id="rId4261"/>
    <p:sldId id="11100" r:id="rId4262"/>
    <p:sldId id="11101" r:id="rId4263"/>
    <p:sldId id="11102" r:id="rId4264"/>
    <p:sldId id="11103" r:id="rId4265"/>
    <p:sldId id="11104" r:id="rId4266"/>
    <p:sldId id="11105" r:id="rId4267"/>
    <p:sldId id="11106" r:id="rId4268"/>
    <p:sldId id="11107" r:id="rId4269"/>
    <p:sldId id="11108" r:id="rId4270"/>
    <p:sldId id="11110" r:id="rId4271"/>
    <p:sldId id="11112" r:id="rId4272"/>
    <p:sldId id="11113" r:id="rId4273"/>
    <p:sldId id="11115" r:id="rId4274"/>
    <p:sldId id="11117" r:id="rId4275"/>
    <p:sldId id="11119" r:id="rId4276"/>
    <p:sldId id="11121" r:id="rId4277"/>
    <p:sldId id="11122" r:id="rId4278"/>
    <p:sldId id="11124" r:id="rId4279"/>
    <p:sldId id="11125" r:id="rId4280"/>
    <p:sldId id="11127" r:id="rId4281"/>
    <p:sldId id="11128" r:id="rId4282"/>
    <p:sldId id="11129" r:id="rId4283"/>
    <p:sldId id="11130" r:id="rId4284"/>
    <p:sldId id="11131" r:id="rId4285"/>
    <p:sldId id="11132" r:id="rId4286"/>
    <p:sldId id="11133" r:id="rId4287"/>
    <p:sldId id="11134" r:id="rId4288"/>
    <p:sldId id="11135" r:id="rId4289"/>
    <p:sldId id="11136" r:id="rId4290"/>
    <p:sldId id="11137" r:id="rId4291"/>
    <p:sldId id="11138" r:id="rId4292"/>
    <p:sldId id="11139" r:id="rId4293"/>
    <p:sldId id="11140" r:id="rId4294"/>
    <p:sldId id="11141" r:id="rId4295"/>
    <p:sldId id="11142" r:id="rId4296"/>
    <p:sldId id="11143" r:id="rId4297"/>
    <p:sldId id="11144" r:id="rId4298"/>
    <p:sldId id="11145" r:id="rId4299"/>
    <p:sldId id="11146" r:id="rId4300"/>
    <p:sldId id="11147" r:id="rId4301"/>
    <p:sldId id="11148" r:id="rId4302"/>
    <p:sldId id="11149" r:id="rId4303"/>
    <p:sldId id="11150" r:id="rId4304"/>
    <p:sldId id="11151" r:id="rId4305"/>
    <p:sldId id="11152" r:id="rId4306"/>
    <p:sldId id="11154" r:id="rId4307"/>
    <p:sldId id="11156" r:id="rId4308"/>
    <p:sldId id="11158" r:id="rId4309"/>
    <p:sldId id="11159" r:id="rId4310"/>
    <p:sldId id="11160" r:id="rId4311"/>
    <p:sldId id="11161" r:id="rId4312"/>
    <p:sldId id="11162" r:id="rId4313"/>
    <p:sldId id="11163" r:id="rId4314"/>
    <p:sldId id="11164" r:id="rId4315"/>
    <p:sldId id="11165" r:id="rId4316"/>
    <p:sldId id="11166" r:id="rId4317"/>
    <p:sldId id="11167" r:id="rId4318"/>
    <p:sldId id="11168" r:id="rId4319"/>
    <p:sldId id="11169" r:id="rId4320"/>
    <p:sldId id="11170" r:id="rId4321"/>
    <p:sldId id="11171" r:id="rId4322"/>
    <p:sldId id="11172" r:id="rId4323"/>
    <p:sldId id="11173" r:id="rId4324"/>
    <p:sldId id="11174" r:id="rId4325"/>
    <p:sldId id="11175" r:id="rId4326"/>
    <p:sldId id="11176" r:id="rId4327"/>
    <p:sldId id="11177" r:id="rId4328"/>
    <p:sldId id="11178" r:id="rId4329"/>
    <p:sldId id="11179" r:id="rId4330"/>
    <p:sldId id="11180" r:id="rId4331"/>
    <p:sldId id="11181" r:id="rId4332"/>
    <p:sldId id="11182" r:id="rId4333"/>
    <p:sldId id="11183" r:id="rId4334"/>
    <p:sldId id="11184" r:id="rId4335"/>
    <p:sldId id="11185" r:id="rId4336"/>
    <p:sldId id="11186" r:id="rId4337"/>
    <p:sldId id="11187" r:id="rId4338"/>
    <p:sldId id="11188" r:id="rId4339"/>
    <p:sldId id="11189" r:id="rId4340"/>
    <p:sldId id="11190" r:id="rId4341"/>
    <p:sldId id="11191" r:id="rId4342"/>
    <p:sldId id="11192" r:id="rId4343"/>
    <p:sldId id="11193" r:id="rId4344"/>
    <p:sldId id="11194" r:id="rId4345"/>
    <p:sldId id="11195" r:id="rId4346"/>
    <p:sldId id="11196" r:id="rId4347"/>
    <p:sldId id="11197" r:id="rId4348"/>
    <p:sldId id="11198" r:id="rId4349"/>
    <p:sldId id="13451" r:id="rId4350"/>
    <p:sldId id="13453" r:id="rId4351"/>
    <p:sldId id="13452" r:id="rId4352"/>
    <p:sldId id="11199" r:id="rId4353"/>
    <p:sldId id="11200" r:id="rId4354"/>
    <p:sldId id="11201" r:id="rId4355"/>
    <p:sldId id="11202" r:id="rId4356"/>
    <p:sldId id="11203" r:id="rId4357"/>
    <p:sldId id="11204" r:id="rId4358"/>
    <p:sldId id="11205" r:id="rId4359"/>
    <p:sldId id="11206" r:id="rId4360"/>
    <p:sldId id="11207" r:id="rId4361"/>
    <p:sldId id="11208" r:id="rId4362"/>
    <p:sldId id="11209" r:id="rId4363"/>
    <p:sldId id="11210" r:id="rId4364"/>
    <p:sldId id="11211" r:id="rId4365"/>
    <p:sldId id="11212" r:id="rId4366"/>
    <p:sldId id="11213" r:id="rId4367"/>
    <p:sldId id="11214" r:id="rId4368"/>
    <p:sldId id="11215" r:id="rId4369"/>
    <p:sldId id="11216" r:id="rId4370"/>
    <p:sldId id="11217" r:id="rId4371"/>
    <p:sldId id="11218" r:id="rId4372"/>
    <p:sldId id="11219" r:id="rId4373"/>
    <p:sldId id="11220" r:id="rId4374"/>
    <p:sldId id="11221" r:id="rId4375"/>
    <p:sldId id="11222" r:id="rId4376"/>
    <p:sldId id="11223" r:id="rId4377"/>
    <p:sldId id="11224" r:id="rId4378"/>
    <p:sldId id="11225" r:id="rId4379"/>
    <p:sldId id="11226" r:id="rId4380"/>
    <p:sldId id="11227" r:id="rId4381"/>
    <p:sldId id="11228" r:id="rId4382"/>
    <p:sldId id="11229" r:id="rId4383"/>
    <p:sldId id="11230" r:id="rId4384"/>
    <p:sldId id="11231" r:id="rId4385"/>
    <p:sldId id="11232" r:id="rId4386"/>
    <p:sldId id="11233" r:id="rId4387"/>
    <p:sldId id="11234" r:id="rId4388"/>
    <p:sldId id="11235" r:id="rId4389"/>
    <p:sldId id="11236" r:id="rId4390"/>
    <p:sldId id="11237" r:id="rId4391"/>
    <p:sldId id="11238" r:id="rId4392"/>
    <p:sldId id="11239" r:id="rId4393"/>
    <p:sldId id="11240" r:id="rId4394"/>
    <p:sldId id="11241" r:id="rId4395"/>
    <p:sldId id="11242" r:id="rId4396"/>
    <p:sldId id="11243" r:id="rId4397"/>
    <p:sldId id="11244" r:id="rId4398"/>
    <p:sldId id="11245" r:id="rId4399"/>
    <p:sldId id="11246" r:id="rId4400"/>
    <p:sldId id="11247" r:id="rId4401"/>
    <p:sldId id="11248" r:id="rId4402"/>
    <p:sldId id="11249" r:id="rId4403"/>
    <p:sldId id="11250" r:id="rId4404"/>
    <p:sldId id="11251" r:id="rId4405"/>
    <p:sldId id="11252" r:id="rId4406"/>
    <p:sldId id="11253" r:id="rId4407"/>
    <p:sldId id="11254" r:id="rId4408"/>
    <p:sldId id="11255" r:id="rId4409"/>
    <p:sldId id="11256" r:id="rId4410"/>
    <p:sldId id="11257" r:id="rId4411"/>
    <p:sldId id="11258" r:id="rId4412"/>
    <p:sldId id="11259" r:id="rId4413"/>
    <p:sldId id="11260" r:id="rId4414"/>
    <p:sldId id="11261" r:id="rId4415"/>
    <p:sldId id="11262" r:id="rId4416"/>
    <p:sldId id="11263" r:id="rId4417"/>
    <p:sldId id="11264" r:id="rId4418"/>
    <p:sldId id="11265" r:id="rId4419"/>
    <p:sldId id="11266" r:id="rId4420"/>
    <p:sldId id="11267" r:id="rId4421"/>
    <p:sldId id="11268" r:id="rId4422"/>
    <p:sldId id="11269" r:id="rId4423"/>
    <p:sldId id="11270" r:id="rId4424"/>
    <p:sldId id="11271" r:id="rId4425"/>
    <p:sldId id="11272" r:id="rId4426"/>
    <p:sldId id="11273" r:id="rId4427"/>
    <p:sldId id="11274" r:id="rId4428"/>
    <p:sldId id="11275" r:id="rId4429"/>
    <p:sldId id="11276" r:id="rId4430"/>
    <p:sldId id="11277" r:id="rId4431"/>
    <p:sldId id="11278" r:id="rId4432"/>
    <p:sldId id="11279" r:id="rId4433"/>
    <p:sldId id="11280" r:id="rId4434"/>
    <p:sldId id="11281" r:id="rId4435"/>
    <p:sldId id="11282" r:id="rId4436"/>
    <p:sldId id="11283" r:id="rId4437"/>
    <p:sldId id="11284" r:id="rId4438"/>
    <p:sldId id="11285" r:id="rId4439"/>
    <p:sldId id="11286" r:id="rId4440"/>
    <p:sldId id="11287" r:id="rId4441"/>
    <p:sldId id="11288" r:id="rId4442"/>
    <p:sldId id="11289" r:id="rId4443"/>
    <p:sldId id="11290" r:id="rId4444"/>
    <p:sldId id="11291" r:id="rId4445"/>
    <p:sldId id="11292" r:id="rId4446"/>
    <p:sldId id="11293" r:id="rId4447"/>
    <p:sldId id="11294" r:id="rId4448"/>
    <p:sldId id="11295" r:id="rId4449"/>
    <p:sldId id="11296" r:id="rId4450"/>
    <p:sldId id="11297" r:id="rId4451"/>
    <p:sldId id="11298" r:id="rId4452"/>
    <p:sldId id="11299" r:id="rId4453"/>
    <p:sldId id="11300" r:id="rId4454"/>
    <p:sldId id="11301" r:id="rId4455"/>
    <p:sldId id="11302" r:id="rId4456"/>
    <p:sldId id="11303" r:id="rId4457"/>
    <p:sldId id="11304" r:id="rId4458"/>
    <p:sldId id="11305" r:id="rId4459"/>
    <p:sldId id="11306" r:id="rId4460"/>
    <p:sldId id="11307" r:id="rId4461"/>
    <p:sldId id="11308" r:id="rId4462"/>
    <p:sldId id="11309" r:id="rId4463"/>
    <p:sldId id="11310" r:id="rId4464"/>
    <p:sldId id="11311" r:id="rId4465"/>
    <p:sldId id="11312" r:id="rId4466"/>
    <p:sldId id="11313" r:id="rId4467"/>
    <p:sldId id="11314" r:id="rId4468"/>
    <p:sldId id="11315" r:id="rId4469"/>
    <p:sldId id="11316" r:id="rId4470"/>
    <p:sldId id="11317" r:id="rId4471"/>
    <p:sldId id="11318" r:id="rId4472"/>
    <p:sldId id="11319" r:id="rId4473"/>
    <p:sldId id="11320" r:id="rId4474"/>
    <p:sldId id="11321" r:id="rId4475"/>
    <p:sldId id="11322" r:id="rId4476"/>
    <p:sldId id="11323" r:id="rId4477"/>
    <p:sldId id="11324" r:id="rId4478"/>
    <p:sldId id="11325" r:id="rId4479"/>
    <p:sldId id="11326" r:id="rId4480"/>
    <p:sldId id="11327" r:id="rId4481"/>
    <p:sldId id="11328" r:id="rId4482"/>
    <p:sldId id="11329" r:id="rId4483"/>
    <p:sldId id="11330" r:id="rId4484"/>
    <p:sldId id="11331" r:id="rId4485"/>
    <p:sldId id="11332" r:id="rId4486"/>
    <p:sldId id="11333" r:id="rId4487"/>
    <p:sldId id="11334" r:id="rId4488"/>
    <p:sldId id="11335" r:id="rId4489"/>
    <p:sldId id="11336" r:id="rId4490"/>
    <p:sldId id="11337" r:id="rId4491"/>
    <p:sldId id="11338" r:id="rId4492"/>
    <p:sldId id="11339" r:id="rId4493"/>
    <p:sldId id="11340" r:id="rId4494"/>
    <p:sldId id="11341" r:id="rId4495"/>
    <p:sldId id="11342" r:id="rId4496"/>
    <p:sldId id="11343" r:id="rId4497"/>
    <p:sldId id="11344" r:id="rId4498"/>
    <p:sldId id="11345" r:id="rId4499"/>
    <p:sldId id="11347" r:id="rId4500"/>
    <p:sldId id="11349" r:id="rId4501"/>
    <p:sldId id="11350" r:id="rId4502"/>
    <p:sldId id="11351" r:id="rId4503"/>
    <p:sldId id="11352" r:id="rId4504"/>
    <p:sldId id="11353" r:id="rId4505"/>
    <p:sldId id="11354" r:id="rId4506"/>
    <p:sldId id="11355" r:id="rId4507"/>
    <p:sldId id="11356" r:id="rId4508"/>
    <p:sldId id="11357" r:id="rId4509"/>
    <p:sldId id="11358" r:id="rId4510"/>
    <p:sldId id="11359" r:id="rId4511"/>
    <p:sldId id="11360" r:id="rId4512"/>
    <p:sldId id="11361" r:id="rId4513"/>
    <p:sldId id="11362" r:id="rId4514"/>
    <p:sldId id="11364" r:id="rId4515"/>
    <p:sldId id="11365" r:id="rId4516"/>
    <p:sldId id="11366" r:id="rId4517"/>
    <p:sldId id="11367" r:id="rId4518"/>
    <p:sldId id="11368" r:id="rId4519"/>
    <p:sldId id="11369" r:id="rId4520"/>
    <p:sldId id="11370" r:id="rId4521"/>
    <p:sldId id="11371" r:id="rId4522"/>
    <p:sldId id="11372" r:id="rId4523"/>
    <p:sldId id="11373" r:id="rId4524"/>
    <p:sldId id="11374" r:id="rId4525"/>
    <p:sldId id="11375" r:id="rId4526"/>
    <p:sldId id="11376" r:id="rId4527"/>
    <p:sldId id="11377" r:id="rId4528"/>
    <p:sldId id="11378" r:id="rId4529"/>
    <p:sldId id="11379" r:id="rId4530"/>
    <p:sldId id="11380" r:id="rId4531"/>
    <p:sldId id="11381" r:id="rId4532"/>
    <p:sldId id="11382" r:id="rId4533"/>
    <p:sldId id="11383" r:id="rId4534"/>
    <p:sldId id="11384" r:id="rId4535"/>
    <p:sldId id="11385" r:id="rId4536"/>
    <p:sldId id="11386" r:id="rId4537"/>
    <p:sldId id="11387" r:id="rId4538"/>
    <p:sldId id="11388" r:id="rId4539"/>
    <p:sldId id="11389" r:id="rId4540"/>
    <p:sldId id="11390" r:id="rId4541"/>
    <p:sldId id="11392" r:id="rId4542"/>
    <p:sldId id="11393" r:id="rId4543"/>
    <p:sldId id="11394" r:id="rId4544"/>
    <p:sldId id="11395" r:id="rId4545"/>
    <p:sldId id="11396" r:id="rId4546"/>
    <p:sldId id="11397" r:id="rId4547"/>
    <p:sldId id="11398" r:id="rId4548"/>
    <p:sldId id="11399" r:id="rId4549"/>
    <p:sldId id="11400" r:id="rId4550"/>
    <p:sldId id="11401" r:id="rId4551"/>
    <p:sldId id="11402" r:id="rId4552"/>
    <p:sldId id="11403" r:id="rId4553"/>
    <p:sldId id="11404" r:id="rId4554"/>
    <p:sldId id="11405" r:id="rId4555"/>
    <p:sldId id="11406" r:id="rId4556"/>
    <p:sldId id="11407" r:id="rId4557"/>
    <p:sldId id="11408" r:id="rId4558"/>
    <p:sldId id="11409" r:id="rId4559"/>
    <p:sldId id="11410" r:id="rId4560"/>
    <p:sldId id="11411" r:id="rId4561"/>
    <p:sldId id="11412" r:id="rId4562"/>
    <p:sldId id="11413" r:id="rId4563"/>
    <p:sldId id="11414" r:id="rId4564"/>
    <p:sldId id="11415" r:id="rId4565"/>
    <p:sldId id="11416" r:id="rId4566"/>
    <p:sldId id="11417" r:id="rId4567"/>
    <p:sldId id="11418" r:id="rId4568"/>
    <p:sldId id="11421" r:id="rId4569"/>
    <p:sldId id="11422" r:id="rId4570"/>
    <p:sldId id="11423" r:id="rId4571"/>
    <p:sldId id="11424" r:id="rId4572"/>
    <p:sldId id="11425" r:id="rId4573"/>
    <p:sldId id="11426" r:id="rId4574"/>
    <p:sldId id="11427" r:id="rId4575"/>
    <p:sldId id="11428" r:id="rId4576"/>
    <p:sldId id="11429" r:id="rId4577"/>
    <p:sldId id="11430" r:id="rId4578"/>
    <p:sldId id="11431" r:id="rId4579"/>
    <p:sldId id="11432" r:id="rId4580"/>
    <p:sldId id="11433" r:id="rId4581"/>
    <p:sldId id="11434" r:id="rId4582"/>
    <p:sldId id="11435" r:id="rId4583"/>
    <p:sldId id="11436" r:id="rId4584"/>
    <p:sldId id="11437" r:id="rId4585"/>
    <p:sldId id="11438" r:id="rId4586"/>
    <p:sldId id="11439" r:id="rId4587"/>
    <p:sldId id="11440" r:id="rId4588"/>
    <p:sldId id="11441" r:id="rId4589"/>
    <p:sldId id="11442" r:id="rId4590"/>
    <p:sldId id="11443" r:id="rId4591"/>
    <p:sldId id="11444" r:id="rId4592"/>
    <p:sldId id="11445" r:id="rId4593"/>
    <p:sldId id="11446" r:id="rId4594"/>
    <p:sldId id="11447" r:id="rId4595"/>
    <p:sldId id="11448" r:id="rId4596"/>
    <p:sldId id="11449" r:id="rId4597"/>
    <p:sldId id="11450" r:id="rId4598"/>
    <p:sldId id="11451" r:id="rId4599"/>
    <p:sldId id="11452" r:id="rId4600"/>
    <p:sldId id="11453" r:id="rId4601"/>
    <p:sldId id="11454" r:id="rId4602"/>
    <p:sldId id="11455" r:id="rId4603"/>
    <p:sldId id="11456" r:id="rId4604"/>
    <p:sldId id="11457" r:id="rId4605"/>
    <p:sldId id="11458" r:id="rId4606"/>
    <p:sldId id="11459" r:id="rId4607"/>
    <p:sldId id="11460" r:id="rId4608"/>
    <p:sldId id="11461" r:id="rId4609"/>
    <p:sldId id="11462" r:id="rId4610"/>
    <p:sldId id="11463" r:id="rId4611"/>
    <p:sldId id="11464" r:id="rId4612"/>
    <p:sldId id="11465" r:id="rId4613"/>
    <p:sldId id="11466" r:id="rId4614"/>
    <p:sldId id="11467" r:id="rId4615"/>
    <p:sldId id="11468" r:id="rId4616"/>
    <p:sldId id="11469" r:id="rId4617"/>
    <p:sldId id="11470" r:id="rId4618"/>
    <p:sldId id="11471" r:id="rId4619"/>
    <p:sldId id="11472" r:id="rId4620"/>
    <p:sldId id="11473" r:id="rId4621"/>
    <p:sldId id="11474" r:id="rId4622"/>
    <p:sldId id="11475" r:id="rId4623"/>
    <p:sldId id="11476" r:id="rId4624"/>
    <p:sldId id="11477" r:id="rId4625"/>
    <p:sldId id="11478" r:id="rId4626"/>
    <p:sldId id="11479" r:id="rId4627"/>
    <p:sldId id="11480" r:id="rId4628"/>
    <p:sldId id="11481" r:id="rId4629"/>
    <p:sldId id="11482" r:id="rId4630"/>
    <p:sldId id="11483" r:id="rId4631"/>
    <p:sldId id="11484" r:id="rId4632"/>
    <p:sldId id="11485" r:id="rId4633"/>
    <p:sldId id="11486" r:id="rId4634"/>
    <p:sldId id="11487" r:id="rId4635"/>
    <p:sldId id="11488" r:id="rId4636"/>
    <p:sldId id="11489" r:id="rId4637"/>
    <p:sldId id="11490" r:id="rId4638"/>
    <p:sldId id="11491" r:id="rId4639"/>
    <p:sldId id="11492" r:id="rId4640"/>
    <p:sldId id="11493" r:id="rId4641"/>
    <p:sldId id="11494" r:id="rId4642"/>
    <p:sldId id="11495" r:id="rId4643"/>
    <p:sldId id="11496" r:id="rId4644"/>
    <p:sldId id="11497" r:id="rId4645"/>
    <p:sldId id="11498" r:id="rId4646"/>
    <p:sldId id="11499" r:id="rId4647"/>
    <p:sldId id="11500" r:id="rId4648"/>
    <p:sldId id="11501" r:id="rId4649"/>
    <p:sldId id="11502" r:id="rId4650"/>
    <p:sldId id="11503" r:id="rId4651"/>
    <p:sldId id="11504" r:id="rId4652"/>
    <p:sldId id="11505" r:id="rId4653"/>
    <p:sldId id="11506" r:id="rId4654"/>
    <p:sldId id="11507" r:id="rId4655"/>
    <p:sldId id="11508" r:id="rId4656"/>
    <p:sldId id="11509" r:id="rId4657"/>
    <p:sldId id="11510" r:id="rId4658"/>
    <p:sldId id="11511" r:id="rId4659"/>
    <p:sldId id="11512" r:id="rId4660"/>
    <p:sldId id="11513" r:id="rId4661"/>
    <p:sldId id="11514" r:id="rId4662"/>
    <p:sldId id="11515" r:id="rId4663"/>
    <p:sldId id="11516" r:id="rId4664"/>
    <p:sldId id="11517" r:id="rId4665"/>
    <p:sldId id="11518" r:id="rId4666"/>
    <p:sldId id="11519" r:id="rId4667"/>
    <p:sldId id="11520" r:id="rId4668"/>
    <p:sldId id="11521" r:id="rId4669"/>
    <p:sldId id="11522" r:id="rId4670"/>
    <p:sldId id="11523" r:id="rId4671"/>
    <p:sldId id="11524" r:id="rId4672"/>
    <p:sldId id="11525" r:id="rId4673"/>
    <p:sldId id="11526" r:id="rId4674"/>
    <p:sldId id="11527" r:id="rId4675"/>
    <p:sldId id="11528" r:id="rId4676"/>
    <p:sldId id="11529" r:id="rId4677"/>
    <p:sldId id="11530" r:id="rId4678"/>
    <p:sldId id="11531" r:id="rId4679"/>
    <p:sldId id="11532" r:id="rId4680"/>
    <p:sldId id="11533" r:id="rId4681"/>
    <p:sldId id="11534" r:id="rId4682"/>
    <p:sldId id="11535" r:id="rId4683"/>
    <p:sldId id="11536" r:id="rId4684"/>
    <p:sldId id="11537" r:id="rId4685"/>
    <p:sldId id="11538" r:id="rId4686"/>
    <p:sldId id="11539" r:id="rId4687"/>
    <p:sldId id="11540" r:id="rId4688"/>
    <p:sldId id="11541" r:id="rId4689"/>
    <p:sldId id="11542" r:id="rId4690"/>
    <p:sldId id="11543" r:id="rId4691"/>
    <p:sldId id="11544" r:id="rId4692"/>
    <p:sldId id="11545" r:id="rId4693"/>
    <p:sldId id="11546" r:id="rId4694"/>
    <p:sldId id="11547" r:id="rId4695"/>
    <p:sldId id="11548" r:id="rId4696"/>
    <p:sldId id="11549" r:id="rId4697"/>
    <p:sldId id="11550" r:id="rId4698"/>
    <p:sldId id="11551" r:id="rId4699"/>
    <p:sldId id="11552" r:id="rId4700"/>
    <p:sldId id="11553" r:id="rId4701"/>
    <p:sldId id="11554" r:id="rId4702"/>
    <p:sldId id="11555" r:id="rId4703"/>
    <p:sldId id="11556" r:id="rId4704"/>
    <p:sldId id="11557" r:id="rId4705"/>
    <p:sldId id="11558" r:id="rId4706"/>
    <p:sldId id="11559" r:id="rId4707"/>
    <p:sldId id="11560" r:id="rId4708"/>
    <p:sldId id="11561" r:id="rId4709"/>
    <p:sldId id="11562" r:id="rId4710"/>
    <p:sldId id="11563" r:id="rId4711"/>
    <p:sldId id="11564" r:id="rId4712"/>
    <p:sldId id="11565" r:id="rId4713"/>
    <p:sldId id="11566" r:id="rId4714"/>
    <p:sldId id="11567" r:id="rId4715"/>
    <p:sldId id="11568" r:id="rId4716"/>
    <p:sldId id="11569" r:id="rId4717"/>
    <p:sldId id="11570" r:id="rId4718"/>
    <p:sldId id="11571" r:id="rId4719"/>
    <p:sldId id="11572" r:id="rId4720"/>
    <p:sldId id="11573" r:id="rId4721"/>
    <p:sldId id="11574" r:id="rId4722"/>
    <p:sldId id="11575" r:id="rId4723"/>
    <p:sldId id="11576" r:id="rId4724"/>
    <p:sldId id="11577" r:id="rId4725"/>
    <p:sldId id="11578" r:id="rId4726"/>
    <p:sldId id="11579" r:id="rId4727"/>
    <p:sldId id="11580" r:id="rId4728"/>
    <p:sldId id="11581" r:id="rId4729"/>
    <p:sldId id="11582" r:id="rId4730"/>
    <p:sldId id="11583" r:id="rId4731"/>
    <p:sldId id="11584" r:id="rId4732"/>
    <p:sldId id="11585" r:id="rId4733"/>
    <p:sldId id="11586" r:id="rId4734"/>
    <p:sldId id="11587" r:id="rId4735"/>
    <p:sldId id="11588" r:id="rId4736"/>
    <p:sldId id="11589" r:id="rId4737"/>
    <p:sldId id="11590" r:id="rId4738"/>
    <p:sldId id="11591" r:id="rId4739"/>
    <p:sldId id="11592" r:id="rId4740"/>
    <p:sldId id="11593" r:id="rId4741"/>
    <p:sldId id="11594" r:id="rId4742"/>
    <p:sldId id="11595" r:id="rId4743"/>
    <p:sldId id="11596" r:id="rId4744"/>
    <p:sldId id="11597" r:id="rId4745"/>
    <p:sldId id="11598" r:id="rId4746"/>
    <p:sldId id="11599" r:id="rId4747"/>
    <p:sldId id="11600" r:id="rId4748"/>
    <p:sldId id="11601" r:id="rId4749"/>
    <p:sldId id="11602" r:id="rId4750"/>
    <p:sldId id="11603" r:id="rId4751"/>
    <p:sldId id="11604" r:id="rId4752"/>
    <p:sldId id="11605" r:id="rId4753"/>
    <p:sldId id="11606" r:id="rId4754"/>
    <p:sldId id="11607" r:id="rId4755"/>
    <p:sldId id="11608" r:id="rId4756"/>
    <p:sldId id="11609" r:id="rId4757"/>
    <p:sldId id="11610" r:id="rId4758"/>
    <p:sldId id="11611" r:id="rId4759"/>
    <p:sldId id="11612" r:id="rId4760"/>
    <p:sldId id="11613" r:id="rId4761"/>
    <p:sldId id="11614" r:id="rId4762"/>
    <p:sldId id="11615" r:id="rId4763"/>
    <p:sldId id="11616" r:id="rId4764"/>
    <p:sldId id="11617" r:id="rId4765"/>
    <p:sldId id="11618" r:id="rId4766"/>
    <p:sldId id="11619" r:id="rId4767"/>
    <p:sldId id="11620" r:id="rId4768"/>
    <p:sldId id="11621" r:id="rId4769"/>
    <p:sldId id="11622" r:id="rId4770"/>
    <p:sldId id="11623" r:id="rId4771"/>
    <p:sldId id="11624" r:id="rId4772"/>
    <p:sldId id="11625" r:id="rId4773"/>
    <p:sldId id="11626" r:id="rId4774"/>
    <p:sldId id="11627" r:id="rId4775"/>
    <p:sldId id="11628" r:id="rId4776"/>
    <p:sldId id="11629" r:id="rId4777"/>
    <p:sldId id="11630" r:id="rId4778"/>
    <p:sldId id="11631" r:id="rId4779"/>
    <p:sldId id="11632" r:id="rId4780"/>
    <p:sldId id="11633" r:id="rId4781"/>
    <p:sldId id="11634" r:id="rId4782"/>
    <p:sldId id="11635" r:id="rId4783"/>
    <p:sldId id="11636" r:id="rId4784"/>
    <p:sldId id="11637" r:id="rId4785"/>
    <p:sldId id="11638" r:id="rId4786"/>
    <p:sldId id="11639" r:id="rId4787"/>
    <p:sldId id="11640" r:id="rId4788"/>
    <p:sldId id="11641" r:id="rId4789"/>
    <p:sldId id="11642" r:id="rId4790"/>
    <p:sldId id="11643" r:id="rId4791"/>
    <p:sldId id="11644" r:id="rId4792"/>
    <p:sldId id="11645" r:id="rId4793"/>
    <p:sldId id="11646" r:id="rId4794"/>
    <p:sldId id="11647" r:id="rId4795"/>
    <p:sldId id="11648" r:id="rId4796"/>
    <p:sldId id="11649" r:id="rId4797"/>
    <p:sldId id="11650" r:id="rId4798"/>
    <p:sldId id="11651" r:id="rId4799"/>
    <p:sldId id="11652" r:id="rId4800"/>
    <p:sldId id="11653" r:id="rId4801"/>
    <p:sldId id="11654" r:id="rId4802"/>
    <p:sldId id="11655" r:id="rId4803"/>
    <p:sldId id="11656" r:id="rId4804"/>
    <p:sldId id="11657" r:id="rId4805"/>
    <p:sldId id="11658" r:id="rId4806"/>
    <p:sldId id="11659" r:id="rId4807"/>
    <p:sldId id="11660" r:id="rId4808"/>
    <p:sldId id="11661" r:id="rId4809"/>
    <p:sldId id="11662" r:id="rId4810"/>
    <p:sldId id="11663" r:id="rId4811"/>
    <p:sldId id="11664" r:id="rId4812"/>
    <p:sldId id="11665" r:id="rId4813"/>
    <p:sldId id="11666" r:id="rId4814"/>
    <p:sldId id="11667" r:id="rId4815"/>
    <p:sldId id="11668" r:id="rId4816"/>
    <p:sldId id="11669" r:id="rId4817"/>
    <p:sldId id="11670" r:id="rId4818"/>
    <p:sldId id="11671" r:id="rId4819"/>
    <p:sldId id="11672" r:id="rId4820"/>
    <p:sldId id="11673" r:id="rId4821"/>
    <p:sldId id="11674" r:id="rId4822"/>
    <p:sldId id="11675" r:id="rId4823"/>
    <p:sldId id="11676" r:id="rId4824"/>
    <p:sldId id="11677" r:id="rId4825"/>
    <p:sldId id="11678" r:id="rId4826"/>
    <p:sldId id="11679" r:id="rId4827"/>
    <p:sldId id="11680" r:id="rId4828"/>
    <p:sldId id="11681" r:id="rId4829"/>
    <p:sldId id="11682" r:id="rId4830"/>
    <p:sldId id="11683" r:id="rId4831"/>
    <p:sldId id="11684" r:id="rId4832"/>
    <p:sldId id="11685" r:id="rId4833"/>
    <p:sldId id="11686" r:id="rId4834"/>
    <p:sldId id="11687" r:id="rId4835"/>
    <p:sldId id="11688" r:id="rId4836"/>
    <p:sldId id="11689" r:id="rId4837"/>
    <p:sldId id="11690" r:id="rId4838"/>
    <p:sldId id="11691" r:id="rId4839"/>
    <p:sldId id="11692" r:id="rId4840"/>
    <p:sldId id="11693" r:id="rId4841"/>
    <p:sldId id="11694" r:id="rId4842"/>
    <p:sldId id="11695" r:id="rId4843"/>
    <p:sldId id="11696" r:id="rId4844"/>
    <p:sldId id="11697" r:id="rId4845"/>
    <p:sldId id="11698" r:id="rId4846"/>
    <p:sldId id="11699" r:id="rId4847"/>
    <p:sldId id="11700" r:id="rId4848"/>
    <p:sldId id="11701" r:id="rId4849"/>
    <p:sldId id="11702" r:id="rId4850"/>
    <p:sldId id="11703" r:id="rId4851"/>
    <p:sldId id="11704" r:id="rId4852"/>
    <p:sldId id="11705" r:id="rId4853"/>
    <p:sldId id="11706" r:id="rId4854"/>
    <p:sldId id="11707" r:id="rId4855"/>
    <p:sldId id="11708" r:id="rId4856"/>
    <p:sldId id="11709" r:id="rId4857"/>
    <p:sldId id="11710" r:id="rId4858"/>
    <p:sldId id="11711" r:id="rId4859"/>
    <p:sldId id="11712" r:id="rId4860"/>
    <p:sldId id="11713" r:id="rId4861"/>
    <p:sldId id="11714" r:id="rId4862"/>
    <p:sldId id="11715" r:id="rId4863"/>
    <p:sldId id="11716" r:id="rId4864"/>
    <p:sldId id="11717" r:id="rId4865"/>
    <p:sldId id="11718" r:id="rId4866"/>
    <p:sldId id="11719" r:id="rId4867"/>
    <p:sldId id="11720" r:id="rId4868"/>
    <p:sldId id="11721" r:id="rId4869"/>
    <p:sldId id="11722" r:id="rId4870"/>
    <p:sldId id="11723" r:id="rId4871"/>
    <p:sldId id="11724" r:id="rId4872"/>
    <p:sldId id="11725" r:id="rId4873"/>
    <p:sldId id="11726" r:id="rId4874"/>
    <p:sldId id="11727" r:id="rId4875"/>
    <p:sldId id="11728" r:id="rId4876"/>
    <p:sldId id="11729" r:id="rId4877"/>
    <p:sldId id="11730" r:id="rId4878"/>
    <p:sldId id="11731" r:id="rId4879"/>
    <p:sldId id="11732" r:id="rId4880"/>
    <p:sldId id="11733" r:id="rId4881"/>
    <p:sldId id="11734" r:id="rId4882"/>
    <p:sldId id="11735" r:id="rId4883"/>
    <p:sldId id="11736" r:id="rId4884"/>
    <p:sldId id="11737" r:id="rId4885"/>
    <p:sldId id="11738" r:id="rId4886"/>
    <p:sldId id="11739" r:id="rId4887"/>
    <p:sldId id="11740" r:id="rId4888"/>
    <p:sldId id="11741" r:id="rId4889"/>
    <p:sldId id="11742" r:id="rId4890"/>
    <p:sldId id="11743" r:id="rId4891"/>
    <p:sldId id="11744" r:id="rId4892"/>
    <p:sldId id="11745" r:id="rId4893"/>
    <p:sldId id="11746" r:id="rId4894"/>
    <p:sldId id="11747" r:id="rId4895"/>
    <p:sldId id="11748" r:id="rId4896"/>
    <p:sldId id="11749" r:id="rId4897"/>
    <p:sldId id="11750" r:id="rId4898"/>
    <p:sldId id="11751" r:id="rId4899"/>
    <p:sldId id="11752" r:id="rId4900"/>
    <p:sldId id="11753" r:id="rId4901"/>
    <p:sldId id="11754" r:id="rId4902"/>
    <p:sldId id="11755" r:id="rId4903"/>
    <p:sldId id="11756" r:id="rId4904"/>
    <p:sldId id="11757" r:id="rId4905"/>
    <p:sldId id="11758" r:id="rId4906"/>
    <p:sldId id="11759" r:id="rId4907"/>
    <p:sldId id="11760" r:id="rId4908"/>
    <p:sldId id="11761" r:id="rId4909"/>
    <p:sldId id="11762" r:id="rId4910"/>
    <p:sldId id="11763" r:id="rId4911"/>
    <p:sldId id="11764" r:id="rId4912"/>
    <p:sldId id="11765" r:id="rId4913"/>
    <p:sldId id="11766" r:id="rId4914"/>
    <p:sldId id="11767" r:id="rId4915"/>
    <p:sldId id="11768" r:id="rId4916"/>
    <p:sldId id="11769" r:id="rId4917"/>
    <p:sldId id="11770" r:id="rId4918"/>
    <p:sldId id="11771" r:id="rId4919"/>
    <p:sldId id="11772" r:id="rId4920"/>
    <p:sldId id="11773" r:id="rId4921"/>
    <p:sldId id="11774" r:id="rId4922"/>
    <p:sldId id="11775" r:id="rId4923"/>
    <p:sldId id="11776" r:id="rId4924"/>
    <p:sldId id="11777" r:id="rId4925"/>
    <p:sldId id="11778" r:id="rId4926"/>
    <p:sldId id="11779" r:id="rId4927"/>
    <p:sldId id="11780" r:id="rId4928"/>
    <p:sldId id="11781" r:id="rId4929"/>
    <p:sldId id="11782" r:id="rId4930"/>
    <p:sldId id="11783" r:id="rId4931"/>
    <p:sldId id="11784" r:id="rId4932"/>
    <p:sldId id="11785" r:id="rId4933"/>
    <p:sldId id="11786" r:id="rId4934"/>
    <p:sldId id="11787" r:id="rId4935"/>
    <p:sldId id="11788" r:id="rId4936"/>
    <p:sldId id="11789" r:id="rId4937"/>
    <p:sldId id="11790" r:id="rId4938"/>
    <p:sldId id="11791" r:id="rId4939"/>
    <p:sldId id="11792" r:id="rId4940"/>
    <p:sldId id="11793" r:id="rId4941"/>
    <p:sldId id="11794" r:id="rId4942"/>
    <p:sldId id="11795" r:id="rId4943"/>
    <p:sldId id="11796" r:id="rId4944"/>
    <p:sldId id="11797" r:id="rId4945"/>
    <p:sldId id="11798" r:id="rId4946"/>
    <p:sldId id="11799" r:id="rId4947"/>
    <p:sldId id="11800" r:id="rId4948"/>
    <p:sldId id="11801" r:id="rId4949"/>
    <p:sldId id="11802" r:id="rId4950"/>
    <p:sldId id="11803" r:id="rId4951"/>
    <p:sldId id="11804" r:id="rId4952"/>
    <p:sldId id="11805" r:id="rId4953"/>
    <p:sldId id="11806" r:id="rId4954"/>
    <p:sldId id="11807" r:id="rId4955"/>
    <p:sldId id="11808" r:id="rId4956"/>
    <p:sldId id="11809" r:id="rId4957"/>
    <p:sldId id="11810" r:id="rId4958"/>
    <p:sldId id="11811" r:id="rId4959"/>
    <p:sldId id="11812" r:id="rId4960"/>
    <p:sldId id="11813" r:id="rId4961"/>
    <p:sldId id="11814" r:id="rId4962"/>
    <p:sldId id="11815" r:id="rId4963"/>
    <p:sldId id="11816" r:id="rId4964"/>
    <p:sldId id="11817" r:id="rId4965"/>
    <p:sldId id="11818" r:id="rId4966"/>
    <p:sldId id="11819" r:id="rId4967"/>
    <p:sldId id="11820" r:id="rId4968"/>
    <p:sldId id="11821" r:id="rId4969"/>
    <p:sldId id="11822" r:id="rId4970"/>
    <p:sldId id="11823" r:id="rId4971"/>
    <p:sldId id="11824" r:id="rId4972"/>
    <p:sldId id="11825" r:id="rId4973"/>
    <p:sldId id="11826" r:id="rId4974"/>
    <p:sldId id="11827" r:id="rId4975"/>
    <p:sldId id="11828" r:id="rId4976"/>
    <p:sldId id="13414" r:id="rId4977"/>
    <p:sldId id="13415" r:id="rId4978"/>
    <p:sldId id="11831" r:id="rId4979"/>
    <p:sldId id="11834" r:id="rId4980"/>
    <p:sldId id="11836" r:id="rId4981"/>
    <p:sldId id="11837" r:id="rId4982"/>
    <p:sldId id="11838" r:id="rId4983"/>
    <p:sldId id="11839" r:id="rId4984"/>
    <p:sldId id="11840" r:id="rId4985"/>
    <p:sldId id="11841" r:id="rId4986"/>
    <p:sldId id="11842" r:id="rId4987"/>
    <p:sldId id="11843" r:id="rId4988"/>
    <p:sldId id="11844" r:id="rId4989"/>
    <p:sldId id="11845" r:id="rId4990"/>
    <p:sldId id="11846" r:id="rId4991"/>
    <p:sldId id="11847" r:id="rId4992"/>
    <p:sldId id="11848" r:id="rId4993"/>
    <p:sldId id="11849" r:id="rId4994"/>
    <p:sldId id="11850" r:id="rId4995"/>
    <p:sldId id="11851" r:id="rId4996"/>
    <p:sldId id="11852" r:id="rId4997"/>
    <p:sldId id="11853" r:id="rId4998"/>
    <p:sldId id="11854" r:id="rId4999"/>
    <p:sldId id="11855" r:id="rId5000"/>
    <p:sldId id="11856" r:id="rId5001"/>
    <p:sldId id="11857" r:id="rId5002"/>
    <p:sldId id="11858" r:id="rId5003"/>
    <p:sldId id="11859" r:id="rId5004"/>
    <p:sldId id="11860" r:id="rId5005"/>
    <p:sldId id="11861" r:id="rId5006"/>
    <p:sldId id="11862" r:id="rId5007"/>
    <p:sldId id="11863" r:id="rId5008"/>
    <p:sldId id="11864" r:id="rId5009"/>
    <p:sldId id="11865" r:id="rId5010"/>
    <p:sldId id="11866" r:id="rId5011"/>
    <p:sldId id="11867" r:id="rId5012"/>
    <p:sldId id="11868" r:id="rId5013"/>
    <p:sldId id="11869" r:id="rId5014"/>
    <p:sldId id="11870" r:id="rId5015"/>
    <p:sldId id="11871" r:id="rId5016"/>
    <p:sldId id="11872" r:id="rId5017"/>
    <p:sldId id="11873" r:id="rId5018"/>
    <p:sldId id="11874" r:id="rId5019"/>
    <p:sldId id="11875" r:id="rId5020"/>
    <p:sldId id="11876" r:id="rId5021"/>
    <p:sldId id="11877" r:id="rId5022"/>
    <p:sldId id="11878" r:id="rId5023"/>
    <p:sldId id="11879" r:id="rId5024"/>
    <p:sldId id="11880" r:id="rId5025"/>
    <p:sldId id="11881" r:id="rId5026"/>
    <p:sldId id="11882" r:id="rId5027"/>
    <p:sldId id="11883" r:id="rId5028"/>
    <p:sldId id="11884" r:id="rId5029"/>
    <p:sldId id="11885" r:id="rId5030"/>
    <p:sldId id="11886" r:id="rId5031"/>
    <p:sldId id="11887" r:id="rId5032"/>
    <p:sldId id="11888" r:id="rId5033"/>
    <p:sldId id="11889" r:id="rId5034"/>
    <p:sldId id="11890" r:id="rId5035"/>
    <p:sldId id="11891" r:id="rId5036"/>
    <p:sldId id="11892" r:id="rId5037"/>
    <p:sldId id="11893" r:id="rId5038"/>
    <p:sldId id="11894" r:id="rId5039"/>
    <p:sldId id="11895" r:id="rId5040"/>
    <p:sldId id="11896" r:id="rId5041"/>
    <p:sldId id="11897" r:id="rId5042"/>
    <p:sldId id="11898" r:id="rId5043"/>
    <p:sldId id="11899" r:id="rId5044"/>
    <p:sldId id="11900" r:id="rId5045"/>
    <p:sldId id="11901" r:id="rId5046"/>
    <p:sldId id="11902" r:id="rId5047"/>
    <p:sldId id="11903" r:id="rId5048"/>
    <p:sldId id="11904" r:id="rId5049"/>
    <p:sldId id="11905" r:id="rId5050"/>
    <p:sldId id="11906" r:id="rId5051"/>
    <p:sldId id="11907" r:id="rId5052"/>
    <p:sldId id="11908" r:id="rId5053"/>
    <p:sldId id="11909" r:id="rId5054"/>
    <p:sldId id="11910" r:id="rId5055"/>
    <p:sldId id="11911" r:id="rId5056"/>
    <p:sldId id="11912" r:id="rId5057"/>
    <p:sldId id="11913" r:id="rId5058"/>
    <p:sldId id="11914" r:id="rId5059"/>
    <p:sldId id="11915" r:id="rId5060"/>
    <p:sldId id="11916" r:id="rId5061"/>
    <p:sldId id="11917" r:id="rId5062"/>
    <p:sldId id="11918" r:id="rId5063"/>
    <p:sldId id="11919" r:id="rId5064"/>
    <p:sldId id="11920" r:id="rId5065"/>
    <p:sldId id="11921" r:id="rId5066"/>
    <p:sldId id="11922" r:id="rId5067"/>
    <p:sldId id="11923" r:id="rId5068"/>
    <p:sldId id="11924" r:id="rId5069"/>
    <p:sldId id="11925" r:id="rId5070"/>
    <p:sldId id="11926" r:id="rId5071"/>
    <p:sldId id="11927" r:id="rId5072"/>
    <p:sldId id="11928" r:id="rId5073"/>
    <p:sldId id="11929" r:id="rId5074"/>
    <p:sldId id="11930" r:id="rId5075"/>
    <p:sldId id="11931" r:id="rId5076"/>
    <p:sldId id="11932" r:id="rId5077"/>
    <p:sldId id="11933" r:id="rId5078"/>
    <p:sldId id="11934" r:id="rId5079"/>
    <p:sldId id="11935" r:id="rId5080"/>
    <p:sldId id="11936" r:id="rId5081"/>
    <p:sldId id="11937" r:id="rId5082"/>
    <p:sldId id="11938" r:id="rId5083"/>
    <p:sldId id="11939" r:id="rId5084"/>
    <p:sldId id="11940" r:id="rId5085"/>
    <p:sldId id="11941" r:id="rId5086"/>
    <p:sldId id="11942" r:id="rId5087"/>
    <p:sldId id="11943" r:id="rId5088"/>
    <p:sldId id="11944" r:id="rId5089"/>
    <p:sldId id="11945" r:id="rId5090"/>
    <p:sldId id="11946" r:id="rId5091"/>
    <p:sldId id="11947" r:id="rId5092"/>
    <p:sldId id="11948" r:id="rId5093"/>
    <p:sldId id="11949" r:id="rId5094"/>
    <p:sldId id="11950" r:id="rId5095"/>
    <p:sldId id="11951" r:id="rId5096"/>
    <p:sldId id="11952" r:id="rId5097"/>
    <p:sldId id="11953" r:id="rId5098"/>
    <p:sldId id="11954" r:id="rId5099"/>
    <p:sldId id="11955" r:id="rId5100"/>
    <p:sldId id="11956" r:id="rId5101"/>
    <p:sldId id="11957" r:id="rId5102"/>
    <p:sldId id="11958" r:id="rId5103"/>
    <p:sldId id="11959" r:id="rId5104"/>
    <p:sldId id="11960" r:id="rId5105"/>
    <p:sldId id="11961" r:id="rId5106"/>
    <p:sldId id="11962" r:id="rId5107"/>
    <p:sldId id="11963" r:id="rId5108"/>
    <p:sldId id="11964" r:id="rId5109"/>
    <p:sldId id="11965" r:id="rId5110"/>
    <p:sldId id="11966" r:id="rId5111"/>
    <p:sldId id="11967" r:id="rId5112"/>
    <p:sldId id="11968" r:id="rId5113"/>
    <p:sldId id="11969" r:id="rId5114"/>
    <p:sldId id="11970" r:id="rId5115"/>
    <p:sldId id="11971" r:id="rId5116"/>
    <p:sldId id="11972" r:id="rId5117"/>
    <p:sldId id="11973" r:id="rId5118"/>
    <p:sldId id="11974" r:id="rId5119"/>
    <p:sldId id="11975" r:id="rId5120"/>
    <p:sldId id="11976" r:id="rId5121"/>
    <p:sldId id="11977" r:id="rId5122"/>
    <p:sldId id="11978" r:id="rId5123"/>
    <p:sldId id="11979" r:id="rId5124"/>
    <p:sldId id="11980" r:id="rId5125"/>
    <p:sldId id="11981" r:id="rId5126"/>
    <p:sldId id="11982" r:id="rId5127"/>
    <p:sldId id="11983" r:id="rId5128"/>
    <p:sldId id="11984" r:id="rId5129"/>
    <p:sldId id="11985" r:id="rId5130"/>
    <p:sldId id="11986" r:id="rId5131"/>
    <p:sldId id="11987" r:id="rId5132"/>
    <p:sldId id="11988" r:id="rId5133"/>
    <p:sldId id="11989" r:id="rId5134"/>
    <p:sldId id="11990" r:id="rId5135"/>
    <p:sldId id="11991" r:id="rId5136"/>
    <p:sldId id="11992" r:id="rId5137"/>
    <p:sldId id="11993" r:id="rId5138"/>
    <p:sldId id="11994" r:id="rId5139"/>
    <p:sldId id="11995" r:id="rId5140"/>
    <p:sldId id="11996" r:id="rId5141"/>
    <p:sldId id="11997" r:id="rId5142"/>
    <p:sldId id="11998" r:id="rId5143"/>
    <p:sldId id="11999" r:id="rId5144"/>
    <p:sldId id="12000" r:id="rId5145"/>
    <p:sldId id="12001" r:id="rId5146"/>
    <p:sldId id="12002" r:id="rId5147"/>
    <p:sldId id="12003" r:id="rId5148"/>
    <p:sldId id="12004" r:id="rId5149"/>
    <p:sldId id="12005" r:id="rId5150"/>
    <p:sldId id="12006" r:id="rId5151"/>
    <p:sldId id="12007" r:id="rId5152"/>
    <p:sldId id="12008" r:id="rId5153"/>
    <p:sldId id="12009" r:id="rId5154"/>
    <p:sldId id="12010" r:id="rId5155"/>
    <p:sldId id="12011" r:id="rId5156"/>
    <p:sldId id="12012" r:id="rId5157"/>
    <p:sldId id="12013" r:id="rId5158"/>
    <p:sldId id="12014" r:id="rId5159"/>
    <p:sldId id="12015" r:id="rId5160"/>
    <p:sldId id="12016" r:id="rId5161"/>
    <p:sldId id="12017" r:id="rId5162"/>
    <p:sldId id="12018" r:id="rId5163"/>
    <p:sldId id="12019" r:id="rId5164"/>
    <p:sldId id="12020" r:id="rId5165"/>
    <p:sldId id="12021" r:id="rId5166"/>
    <p:sldId id="12022" r:id="rId5167"/>
    <p:sldId id="12023" r:id="rId5168"/>
    <p:sldId id="12024" r:id="rId5169"/>
    <p:sldId id="12025" r:id="rId5170"/>
    <p:sldId id="12026" r:id="rId5171"/>
    <p:sldId id="12027" r:id="rId5172"/>
    <p:sldId id="12028" r:id="rId5173"/>
    <p:sldId id="12029" r:id="rId5174"/>
    <p:sldId id="12030" r:id="rId5175"/>
    <p:sldId id="12031" r:id="rId5176"/>
    <p:sldId id="12032" r:id="rId5177"/>
    <p:sldId id="12033" r:id="rId5178"/>
    <p:sldId id="12034" r:id="rId5179"/>
    <p:sldId id="12035" r:id="rId5180"/>
    <p:sldId id="12036" r:id="rId5181"/>
    <p:sldId id="12037" r:id="rId5182"/>
    <p:sldId id="12038" r:id="rId5183"/>
    <p:sldId id="12039" r:id="rId5184"/>
    <p:sldId id="12040" r:id="rId5185"/>
    <p:sldId id="12041" r:id="rId5186"/>
    <p:sldId id="12042" r:id="rId5187"/>
    <p:sldId id="12043" r:id="rId5188"/>
    <p:sldId id="12044" r:id="rId5189"/>
    <p:sldId id="12045" r:id="rId5190"/>
    <p:sldId id="12046" r:id="rId5191"/>
    <p:sldId id="12047" r:id="rId5192"/>
    <p:sldId id="12048" r:id="rId5193"/>
    <p:sldId id="12049" r:id="rId5194"/>
    <p:sldId id="12050" r:id="rId5195"/>
    <p:sldId id="12051" r:id="rId5196"/>
    <p:sldId id="12052" r:id="rId5197"/>
    <p:sldId id="12053" r:id="rId5198"/>
    <p:sldId id="12054" r:id="rId5199"/>
    <p:sldId id="12055" r:id="rId5200"/>
    <p:sldId id="12056" r:id="rId5201"/>
    <p:sldId id="12057" r:id="rId5202"/>
    <p:sldId id="12058" r:id="rId5203"/>
    <p:sldId id="12059" r:id="rId5204"/>
    <p:sldId id="12060" r:id="rId5205"/>
    <p:sldId id="12061" r:id="rId5206"/>
    <p:sldId id="12062" r:id="rId5207"/>
    <p:sldId id="12063" r:id="rId5208"/>
    <p:sldId id="12064" r:id="rId5209"/>
    <p:sldId id="12065" r:id="rId5210"/>
    <p:sldId id="12066" r:id="rId5211"/>
    <p:sldId id="12067" r:id="rId5212"/>
    <p:sldId id="12068" r:id="rId5213"/>
    <p:sldId id="12069" r:id="rId5214"/>
    <p:sldId id="12070" r:id="rId5215"/>
    <p:sldId id="12071" r:id="rId5216"/>
    <p:sldId id="12072" r:id="rId5217"/>
    <p:sldId id="12073" r:id="rId5218"/>
    <p:sldId id="12074" r:id="rId5219"/>
    <p:sldId id="12075" r:id="rId5220"/>
    <p:sldId id="12076" r:id="rId5221"/>
    <p:sldId id="12077" r:id="rId5222"/>
    <p:sldId id="12078" r:id="rId5223"/>
    <p:sldId id="12079" r:id="rId5224"/>
    <p:sldId id="12080" r:id="rId5225"/>
    <p:sldId id="12081" r:id="rId5226"/>
    <p:sldId id="12082" r:id="rId5227"/>
    <p:sldId id="12083" r:id="rId5228"/>
    <p:sldId id="12084" r:id="rId5229"/>
    <p:sldId id="12085" r:id="rId5230"/>
    <p:sldId id="12086" r:id="rId5231"/>
    <p:sldId id="12087" r:id="rId5232"/>
    <p:sldId id="12088" r:id="rId5233"/>
    <p:sldId id="12089" r:id="rId5234"/>
    <p:sldId id="12090" r:id="rId5235"/>
    <p:sldId id="12091" r:id="rId5236"/>
    <p:sldId id="12092" r:id="rId5237"/>
    <p:sldId id="12093" r:id="rId5238"/>
    <p:sldId id="12094" r:id="rId5239"/>
    <p:sldId id="12095" r:id="rId5240"/>
    <p:sldId id="12096" r:id="rId5241"/>
    <p:sldId id="12097" r:id="rId5242"/>
    <p:sldId id="12098" r:id="rId5243"/>
    <p:sldId id="12099" r:id="rId5244"/>
    <p:sldId id="12100" r:id="rId5245"/>
    <p:sldId id="12101" r:id="rId5246"/>
    <p:sldId id="12102" r:id="rId5247"/>
    <p:sldId id="12103" r:id="rId5248"/>
    <p:sldId id="12104" r:id="rId5249"/>
    <p:sldId id="12105" r:id="rId5250"/>
    <p:sldId id="12106" r:id="rId5251"/>
    <p:sldId id="12107" r:id="rId5252"/>
    <p:sldId id="12108" r:id="rId5253"/>
    <p:sldId id="12109" r:id="rId5254"/>
    <p:sldId id="12110" r:id="rId5255"/>
    <p:sldId id="12111" r:id="rId5256"/>
    <p:sldId id="12112" r:id="rId5257"/>
    <p:sldId id="12113" r:id="rId5258"/>
    <p:sldId id="12114" r:id="rId5259"/>
    <p:sldId id="12115" r:id="rId5260"/>
    <p:sldId id="12116" r:id="rId5261"/>
    <p:sldId id="12117" r:id="rId5262"/>
    <p:sldId id="12118" r:id="rId5263"/>
    <p:sldId id="12119" r:id="rId5264"/>
    <p:sldId id="12120" r:id="rId5265"/>
    <p:sldId id="12121" r:id="rId5266"/>
    <p:sldId id="12122" r:id="rId5267"/>
    <p:sldId id="12123" r:id="rId5268"/>
    <p:sldId id="12124" r:id="rId5269"/>
    <p:sldId id="12125" r:id="rId5270"/>
    <p:sldId id="12126" r:id="rId5271"/>
    <p:sldId id="12127" r:id="rId5272"/>
    <p:sldId id="12128" r:id="rId5273"/>
    <p:sldId id="12129" r:id="rId5274"/>
    <p:sldId id="12130" r:id="rId5275"/>
    <p:sldId id="12131" r:id="rId5276"/>
    <p:sldId id="12132" r:id="rId5277"/>
    <p:sldId id="12133" r:id="rId5278"/>
    <p:sldId id="12134" r:id="rId5279"/>
    <p:sldId id="12135" r:id="rId5280"/>
    <p:sldId id="12136" r:id="rId5281"/>
    <p:sldId id="12137" r:id="rId5282"/>
    <p:sldId id="12138" r:id="rId5283"/>
    <p:sldId id="12139" r:id="rId5284"/>
    <p:sldId id="12140" r:id="rId5285"/>
    <p:sldId id="12141" r:id="rId5286"/>
    <p:sldId id="12142" r:id="rId5287"/>
    <p:sldId id="12143" r:id="rId5288"/>
    <p:sldId id="12144" r:id="rId5289"/>
    <p:sldId id="12145" r:id="rId5290"/>
    <p:sldId id="12146" r:id="rId5291"/>
    <p:sldId id="12147" r:id="rId5292"/>
    <p:sldId id="12148" r:id="rId5293"/>
    <p:sldId id="12149" r:id="rId5294"/>
    <p:sldId id="12150" r:id="rId5295"/>
    <p:sldId id="12151" r:id="rId5296"/>
    <p:sldId id="12152" r:id="rId5297"/>
    <p:sldId id="12153" r:id="rId5298"/>
    <p:sldId id="12154" r:id="rId5299"/>
    <p:sldId id="12155" r:id="rId5300"/>
    <p:sldId id="12156" r:id="rId5301"/>
    <p:sldId id="12157" r:id="rId5302"/>
    <p:sldId id="12158" r:id="rId5303"/>
    <p:sldId id="12159" r:id="rId5304"/>
    <p:sldId id="12160" r:id="rId5305"/>
    <p:sldId id="12161" r:id="rId5306"/>
    <p:sldId id="12163" r:id="rId5307"/>
    <p:sldId id="12164" r:id="rId5308"/>
    <p:sldId id="12165" r:id="rId5309"/>
    <p:sldId id="12166" r:id="rId5310"/>
    <p:sldId id="12167" r:id="rId5311"/>
    <p:sldId id="12168" r:id="rId5312"/>
    <p:sldId id="12169" r:id="rId5313"/>
    <p:sldId id="12170" r:id="rId5314"/>
    <p:sldId id="12171" r:id="rId5315"/>
    <p:sldId id="12172" r:id="rId5316"/>
    <p:sldId id="12173" r:id="rId5317"/>
    <p:sldId id="12174" r:id="rId5318"/>
    <p:sldId id="12175" r:id="rId5319"/>
    <p:sldId id="12176" r:id="rId5320"/>
    <p:sldId id="12177" r:id="rId5321"/>
    <p:sldId id="12178" r:id="rId5322"/>
    <p:sldId id="12179" r:id="rId5323"/>
    <p:sldId id="12180" r:id="rId5324"/>
    <p:sldId id="12181" r:id="rId5325"/>
    <p:sldId id="12182" r:id="rId5326"/>
    <p:sldId id="12183" r:id="rId5327"/>
    <p:sldId id="12184" r:id="rId5328"/>
    <p:sldId id="12185" r:id="rId5329"/>
    <p:sldId id="12186" r:id="rId5330"/>
    <p:sldId id="12187" r:id="rId5331"/>
    <p:sldId id="12188" r:id="rId5332"/>
    <p:sldId id="12189" r:id="rId5333"/>
    <p:sldId id="12190" r:id="rId5334"/>
    <p:sldId id="12191" r:id="rId5335"/>
    <p:sldId id="12192" r:id="rId5336"/>
    <p:sldId id="12193" r:id="rId5337"/>
    <p:sldId id="12194" r:id="rId5338"/>
    <p:sldId id="12195" r:id="rId5339"/>
    <p:sldId id="12196" r:id="rId5340"/>
    <p:sldId id="12197" r:id="rId5341"/>
    <p:sldId id="12198" r:id="rId5342"/>
    <p:sldId id="12199" r:id="rId5343"/>
    <p:sldId id="12200" r:id="rId5344"/>
    <p:sldId id="12201" r:id="rId5345"/>
    <p:sldId id="12202" r:id="rId5346"/>
    <p:sldId id="12203" r:id="rId5347"/>
    <p:sldId id="12204" r:id="rId5348"/>
    <p:sldId id="12205" r:id="rId5349"/>
    <p:sldId id="12206" r:id="rId5350"/>
    <p:sldId id="12207" r:id="rId5351"/>
    <p:sldId id="12208" r:id="rId5352"/>
    <p:sldId id="12209" r:id="rId5353"/>
    <p:sldId id="12210" r:id="rId5354"/>
    <p:sldId id="12211" r:id="rId5355"/>
    <p:sldId id="12212" r:id="rId5356"/>
    <p:sldId id="12213" r:id="rId5357"/>
    <p:sldId id="12214" r:id="rId5358"/>
    <p:sldId id="12215" r:id="rId5359"/>
    <p:sldId id="12216" r:id="rId5360"/>
    <p:sldId id="12217" r:id="rId5361"/>
    <p:sldId id="12218" r:id="rId5362"/>
    <p:sldId id="12219" r:id="rId5363"/>
    <p:sldId id="12220" r:id="rId5364"/>
    <p:sldId id="12221" r:id="rId5365"/>
    <p:sldId id="12222" r:id="rId5366"/>
    <p:sldId id="12223" r:id="rId5367"/>
    <p:sldId id="12224" r:id="rId5368"/>
    <p:sldId id="12225" r:id="rId5369"/>
    <p:sldId id="12226" r:id="rId5370"/>
    <p:sldId id="12227" r:id="rId5371"/>
    <p:sldId id="12228" r:id="rId5372"/>
    <p:sldId id="12229" r:id="rId5373"/>
    <p:sldId id="12230" r:id="rId5374"/>
    <p:sldId id="12231" r:id="rId5375"/>
    <p:sldId id="12232" r:id="rId5376"/>
    <p:sldId id="12233" r:id="rId5377"/>
    <p:sldId id="12234" r:id="rId5378"/>
    <p:sldId id="12235" r:id="rId5379"/>
    <p:sldId id="12236" r:id="rId5380"/>
    <p:sldId id="12237" r:id="rId5381"/>
    <p:sldId id="12238" r:id="rId5382"/>
    <p:sldId id="12239" r:id="rId5383"/>
    <p:sldId id="12240" r:id="rId5384"/>
    <p:sldId id="12241" r:id="rId5385"/>
    <p:sldId id="12242" r:id="rId5386"/>
    <p:sldId id="12243" r:id="rId5387"/>
    <p:sldId id="12244" r:id="rId5388"/>
    <p:sldId id="12245" r:id="rId5389"/>
    <p:sldId id="12246" r:id="rId5390"/>
    <p:sldId id="12247" r:id="rId5391"/>
    <p:sldId id="12248" r:id="rId5392"/>
    <p:sldId id="12249" r:id="rId5393"/>
    <p:sldId id="12250" r:id="rId5394"/>
    <p:sldId id="12251" r:id="rId5395"/>
    <p:sldId id="12252" r:id="rId5396"/>
    <p:sldId id="12253" r:id="rId5397"/>
    <p:sldId id="12254" r:id="rId5398"/>
    <p:sldId id="12255" r:id="rId5399"/>
    <p:sldId id="12256" r:id="rId5400"/>
    <p:sldId id="12257" r:id="rId5401"/>
    <p:sldId id="12258" r:id="rId5402"/>
    <p:sldId id="12259" r:id="rId5403"/>
    <p:sldId id="12260" r:id="rId5404"/>
    <p:sldId id="12261" r:id="rId5405"/>
    <p:sldId id="12262" r:id="rId5406"/>
    <p:sldId id="12263" r:id="rId5407"/>
    <p:sldId id="12264" r:id="rId5408"/>
    <p:sldId id="12265" r:id="rId5409"/>
    <p:sldId id="12266" r:id="rId5410"/>
    <p:sldId id="12267" r:id="rId5411"/>
    <p:sldId id="12268" r:id="rId5412"/>
    <p:sldId id="12269" r:id="rId5413"/>
    <p:sldId id="12270" r:id="rId5414"/>
    <p:sldId id="12271" r:id="rId5415"/>
    <p:sldId id="12272" r:id="rId5416"/>
    <p:sldId id="12273" r:id="rId5417"/>
    <p:sldId id="12274" r:id="rId5418"/>
    <p:sldId id="12275" r:id="rId5419"/>
    <p:sldId id="12276" r:id="rId5420"/>
    <p:sldId id="12277" r:id="rId5421"/>
    <p:sldId id="12278" r:id="rId5422"/>
    <p:sldId id="12279" r:id="rId5423"/>
    <p:sldId id="12280" r:id="rId5424"/>
    <p:sldId id="12281" r:id="rId5425"/>
    <p:sldId id="12282" r:id="rId5426"/>
    <p:sldId id="12283" r:id="rId5427"/>
    <p:sldId id="12284" r:id="rId5428"/>
    <p:sldId id="12285" r:id="rId5429"/>
    <p:sldId id="12286" r:id="rId5430"/>
    <p:sldId id="12287" r:id="rId5431"/>
    <p:sldId id="12288" r:id="rId5432"/>
    <p:sldId id="12289" r:id="rId5433"/>
    <p:sldId id="12290" r:id="rId5434"/>
    <p:sldId id="12291" r:id="rId5435"/>
    <p:sldId id="12292" r:id="rId5436"/>
    <p:sldId id="12293" r:id="rId5437"/>
    <p:sldId id="12294" r:id="rId5438"/>
    <p:sldId id="12295" r:id="rId5439"/>
    <p:sldId id="12296" r:id="rId5440"/>
    <p:sldId id="12297" r:id="rId5441"/>
    <p:sldId id="12298" r:id="rId5442"/>
    <p:sldId id="12299" r:id="rId5443"/>
    <p:sldId id="12300" r:id="rId5444"/>
    <p:sldId id="12301" r:id="rId5445"/>
    <p:sldId id="12302" r:id="rId5446"/>
    <p:sldId id="12303" r:id="rId5447"/>
    <p:sldId id="12304" r:id="rId5448"/>
    <p:sldId id="12305" r:id="rId5449"/>
    <p:sldId id="12306" r:id="rId5450"/>
    <p:sldId id="12307" r:id="rId5451"/>
    <p:sldId id="12308" r:id="rId5452"/>
    <p:sldId id="12309" r:id="rId5453"/>
    <p:sldId id="12310" r:id="rId5454"/>
    <p:sldId id="12311" r:id="rId5455"/>
    <p:sldId id="12312" r:id="rId5456"/>
    <p:sldId id="12313" r:id="rId5457"/>
    <p:sldId id="12314" r:id="rId5458"/>
    <p:sldId id="12315" r:id="rId5459"/>
    <p:sldId id="12316" r:id="rId5460"/>
    <p:sldId id="12317" r:id="rId5461"/>
    <p:sldId id="12318" r:id="rId5462"/>
    <p:sldId id="12319" r:id="rId5463"/>
    <p:sldId id="12320" r:id="rId5464"/>
    <p:sldId id="12321" r:id="rId5465"/>
    <p:sldId id="12322" r:id="rId5466"/>
    <p:sldId id="12323" r:id="rId5467"/>
    <p:sldId id="12324" r:id="rId5468"/>
    <p:sldId id="12325" r:id="rId5469"/>
    <p:sldId id="12326" r:id="rId5470"/>
    <p:sldId id="12331" r:id="rId5471"/>
    <p:sldId id="12332" r:id="rId5472"/>
    <p:sldId id="12333" r:id="rId5473"/>
    <p:sldId id="12334" r:id="rId5474"/>
    <p:sldId id="12335" r:id="rId5475"/>
    <p:sldId id="12336" r:id="rId5476"/>
    <p:sldId id="12337" r:id="rId5477"/>
    <p:sldId id="12338" r:id="rId5478"/>
    <p:sldId id="12339" r:id="rId5479"/>
    <p:sldId id="12340" r:id="rId5480"/>
    <p:sldId id="12341" r:id="rId5481"/>
    <p:sldId id="12342" r:id="rId5482"/>
    <p:sldId id="12343" r:id="rId5483"/>
    <p:sldId id="12344" r:id="rId5484"/>
    <p:sldId id="12345" r:id="rId5485"/>
    <p:sldId id="12346" r:id="rId5486"/>
    <p:sldId id="12347" r:id="rId5487"/>
    <p:sldId id="12348" r:id="rId5488"/>
    <p:sldId id="12349" r:id="rId5489"/>
    <p:sldId id="12350" r:id="rId5490"/>
    <p:sldId id="12351" r:id="rId5491"/>
    <p:sldId id="12352" r:id="rId5492"/>
    <p:sldId id="12353" r:id="rId5493"/>
    <p:sldId id="12354" r:id="rId5494"/>
    <p:sldId id="12355" r:id="rId5495"/>
    <p:sldId id="12356" r:id="rId5496"/>
    <p:sldId id="12357" r:id="rId5497"/>
    <p:sldId id="12358" r:id="rId5498"/>
    <p:sldId id="12359" r:id="rId5499"/>
    <p:sldId id="12360" r:id="rId5500"/>
    <p:sldId id="12361" r:id="rId5501"/>
    <p:sldId id="12362" r:id="rId5502"/>
    <p:sldId id="12363" r:id="rId5503"/>
    <p:sldId id="12364" r:id="rId5504"/>
    <p:sldId id="11419" r:id="rId5505"/>
    <p:sldId id="11420" r:id="rId5506"/>
    <p:sldId id="12366" r:id="rId5507"/>
    <p:sldId id="12367" r:id="rId5508"/>
    <p:sldId id="12368" r:id="rId5509"/>
    <p:sldId id="12371" r:id="rId5510"/>
    <p:sldId id="12372" r:id="rId5511"/>
    <p:sldId id="12373" r:id="rId5512"/>
    <p:sldId id="12374" r:id="rId5513"/>
    <p:sldId id="12375" r:id="rId5514"/>
    <p:sldId id="12376" r:id="rId5515"/>
    <p:sldId id="12377" r:id="rId5516"/>
    <p:sldId id="12378" r:id="rId5517"/>
    <p:sldId id="12379" r:id="rId5518"/>
    <p:sldId id="12380" r:id="rId5519"/>
    <p:sldId id="12381" r:id="rId5520"/>
    <p:sldId id="12382" r:id="rId5521"/>
    <p:sldId id="12383" r:id="rId5522"/>
    <p:sldId id="12384" r:id="rId5523"/>
    <p:sldId id="12385" r:id="rId5524"/>
    <p:sldId id="12386" r:id="rId5525"/>
    <p:sldId id="12387" r:id="rId5526"/>
    <p:sldId id="12388" r:id="rId5527"/>
    <p:sldId id="12389" r:id="rId5528"/>
    <p:sldId id="12390" r:id="rId5529"/>
    <p:sldId id="12391" r:id="rId5530"/>
    <p:sldId id="12392" r:id="rId5531"/>
    <p:sldId id="12393" r:id="rId5532"/>
    <p:sldId id="12394" r:id="rId5533"/>
    <p:sldId id="12395" r:id="rId5534"/>
    <p:sldId id="12396" r:id="rId5535"/>
    <p:sldId id="12397" r:id="rId5536"/>
    <p:sldId id="12398" r:id="rId5537"/>
    <p:sldId id="12399" r:id="rId5538"/>
    <p:sldId id="12400" r:id="rId5539"/>
    <p:sldId id="12402" r:id="rId5540"/>
    <p:sldId id="12404" r:id="rId5541"/>
    <p:sldId id="12406" r:id="rId5542"/>
    <p:sldId id="12407" r:id="rId5543"/>
    <p:sldId id="12408" r:id="rId5544"/>
    <p:sldId id="12409" r:id="rId5545"/>
    <p:sldId id="12410" r:id="rId5546"/>
    <p:sldId id="12411" r:id="rId5547"/>
    <p:sldId id="12412" r:id="rId5548"/>
    <p:sldId id="12413" r:id="rId5549"/>
    <p:sldId id="12414" r:id="rId5550"/>
    <p:sldId id="12415" r:id="rId5551"/>
    <p:sldId id="12416" r:id="rId5552"/>
    <p:sldId id="12417" r:id="rId5553"/>
    <p:sldId id="12418" r:id="rId5554"/>
    <p:sldId id="12419" r:id="rId5555"/>
    <p:sldId id="12420" r:id="rId5556"/>
    <p:sldId id="12421" r:id="rId5557"/>
    <p:sldId id="12422" r:id="rId5558"/>
    <p:sldId id="12423" r:id="rId5559"/>
    <p:sldId id="12424" r:id="rId5560"/>
    <p:sldId id="12425" r:id="rId5561"/>
    <p:sldId id="12426" r:id="rId5562"/>
    <p:sldId id="12427" r:id="rId5563"/>
    <p:sldId id="12428" r:id="rId5564"/>
    <p:sldId id="12429" r:id="rId5565"/>
    <p:sldId id="12430" r:id="rId5566"/>
    <p:sldId id="12431" r:id="rId5567"/>
    <p:sldId id="12432" r:id="rId5568"/>
    <p:sldId id="12433" r:id="rId5569"/>
    <p:sldId id="12434" r:id="rId5570"/>
    <p:sldId id="12435" r:id="rId5571"/>
    <p:sldId id="12436" r:id="rId5572"/>
    <p:sldId id="12437" r:id="rId5573"/>
    <p:sldId id="12438" r:id="rId5574"/>
    <p:sldId id="12439" r:id="rId5575"/>
    <p:sldId id="12440" r:id="rId5576"/>
    <p:sldId id="12441" r:id="rId5577"/>
    <p:sldId id="12442" r:id="rId5578"/>
    <p:sldId id="12443" r:id="rId5579"/>
    <p:sldId id="12444" r:id="rId5580"/>
    <p:sldId id="12445" r:id="rId5581"/>
    <p:sldId id="12446" r:id="rId5582"/>
    <p:sldId id="12447" r:id="rId5583"/>
    <p:sldId id="12448" r:id="rId5584"/>
    <p:sldId id="12449" r:id="rId5585"/>
    <p:sldId id="12450" r:id="rId5586"/>
    <p:sldId id="12451" r:id="rId5587"/>
    <p:sldId id="12452" r:id="rId5588"/>
    <p:sldId id="12453" r:id="rId5589"/>
    <p:sldId id="12454" r:id="rId5590"/>
    <p:sldId id="12455" r:id="rId5591"/>
    <p:sldId id="12456" r:id="rId5592"/>
    <p:sldId id="12457" r:id="rId5593"/>
    <p:sldId id="12458" r:id="rId5594"/>
    <p:sldId id="12459" r:id="rId5595"/>
    <p:sldId id="12460" r:id="rId5596"/>
    <p:sldId id="12461" r:id="rId5597"/>
    <p:sldId id="12462" r:id="rId5598"/>
    <p:sldId id="12463" r:id="rId5599"/>
    <p:sldId id="12464" r:id="rId5600"/>
    <p:sldId id="12465" r:id="rId5601"/>
    <p:sldId id="12466" r:id="rId5602"/>
    <p:sldId id="12467" r:id="rId5603"/>
    <p:sldId id="12468" r:id="rId5604"/>
    <p:sldId id="12469" r:id="rId5605"/>
    <p:sldId id="12470" r:id="rId5606"/>
    <p:sldId id="12471" r:id="rId5607"/>
    <p:sldId id="12472" r:id="rId5608"/>
    <p:sldId id="12473" r:id="rId5609"/>
    <p:sldId id="12474" r:id="rId5610"/>
    <p:sldId id="12475" r:id="rId5611"/>
    <p:sldId id="12476" r:id="rId5612"/>
    <p:sldId id="12477" r:id="rId5613"/>
    <p:sldId id="12478" r:id="rId5614"/>
    <p:sldId id="12479" r:id="rId5615"/>
    <p:sldId id="12480" r:id="rId5616"/>
    <p:sldId id="12481" r:id="rId5617"/>
    <p:sldId id="12482" r:id="rId5618"/>
    <p:sldId id="12483" r:id="rId5619"/>
    <p:sldId id="12484" r:id="rId5620"/>
    <p:sldId id="12485" r:id="rId5621"/>
    <p:sldId id="12486" r:id="rId5622"/>
    <p:sldId id="12487" r:id="rId5623"/>
    <p:sldId id="12488" r:id="rId5624"/>
    <p:sldId id="12489" r:id="rId5625"/>
    <p:sldId id="12490" r:id="rId5626"/>
    <p:sldId id="12491" r:id="rId5627"/>
    <p:sldId id="12492" r:id="rId5628"/>
    <p:sldId id="12493" r:id="rId5629"/>
    <p:sldId id="12494" r:id="rId5630"/>
    <p:sldId id="12495" r:id="rId5631"/>
    <p:sldId id="12496" r:id="rId5632"/>
    <p:sldId id="12497" r:id="rId5633"/>
    <p:sldId id="12498" r:id="rId5634"/>
    <p:sldId id="12499" r:id="rId5635"/>
    <p:sldId id="12500" r:id="rId5636"/>
    <p:sldId id="12501" r:id="rId5637"/>
    <p:sldId id="12502" r:id="rId5638"/>
    <p:sldId id="12503" r:id="rId5639"/>
    <p:sldId id="12504" r:id="rId5640"/>
    <p:sldId id="12505" r:id="rId5641"/>
    <p:sldId id="12506" r:id="rId5642"/>
    <p:sldId id="12507" r:id="rId5643"/>
    <p:sldId id="12508" r:id="rId5644"/>
    <p:sldId id="12509" r:id="rId5645"/>
    <p:sldId id="12510" r:id="rId5646"/>
    <p:sldId id="12511" r:id="rId5647"/>
    <p:sldId id="12512" r:id="rId5648"/>
    <p:sldId id="12513" r:id="rId5649"/>
    <p:sldId id="12514" r:id="rId5650"/>
    <p:sldId id="12515" r:id="rId5651"/>
    <p:sldId id="12516" r:id="rId5652"/>
    <p:sldId id="12517" r:id="rId5653"/>
    <p:sldId id="12518" r:id="rId5654"/>
    <p:sldId id="12519" r:id="rId5655"/>
    <p:sldId id="12520" r:id="rId5656"/>
    <p:sldId id="12521" r:id="rId5657"/>
    <p:sldId id="12522" r:id="rId5658"/>
    <p:sldId id="12523" r:id="rId5659"/>
    <p:sldId id="12524" r:id="rId5660"/>
    <p:sldId id="12525" r:id="rId5661"/>
    <p:sldId id="12526" r:id="rId5662"/>
    <p:sldId id="12527" r:id="rId5663"/>
    <p:sldId id="12528" r:id="rId5664"/>
    <p:sldId id="12529" r:id="rId5665"/>
    <p:sldId id="12530" r:id="rId5666"/>
    <p:sldId id="12531" r:id="rId5667"/>
    <p:sldId id="12532" r:id="rId5668"/>
    <p:sldId id="12533" r:id="rId5669"/>
    <p:sldId id="12534" r:id="rId5670"/>
    <p:sldId id="12535" r:id="rId5671"/>
    <p:sldId id="12536" r:id="rId5672"/>
    <p:sldId id="12537" r:id="rId5673"/>
    <p:sldId id="12538" r:id="rId5674"/>
    <p:sldId id="12539" r:id="rId5675"/>
    <p:sldId id="12540" r:id="rId5676"/>
    <p:sldId id="12541" r:id="rId5677"/>
    <p:sldId id="12542" r:id="rId5678"/>
    <p:sldId id="12543" r:id="rId5679"/>
    <p:sldId id="12544" r:id="rId5680"/>
    <p:sldId id="12545" r:id="rId5681"/>
    <p:sldId id="12546" r:id="rId5682"/>
    <p:sldId id="12547" r:id="rId5683"/>
    <p:sldId id="12548" r:id="rId5684"/>
    <p:sldId id="12549" r:id="rId5685"/>
    <p:sldId id="12550" r:id="rId5686"/>
    <p:sldId id="12551" r:id="rId5687"/>
    <p:sldId id="12552" r:id="rId5688"/>
    <p:sldId id="12553" r:id="rId5689"/>
    <p:sldId id="12554" r:id="rId5690"/>
    <p:sldId id="12555" r:id="rId5691"/>
    <p:sldId id="12556" r:id="rId5692"/>
    <p:sldId id="12557" r:id="rId5693"/>
    <p:sldId id="12558" r:id="rId5694"/>
    <p:sldId id="12559" r:id="rId5695"/>
    <p:sldId id="12560" r:id="rId5696"/>
    <p:sldId id="12561" r:id="rId5697"/>
    <p:sldId id="12562" r:id="rId5698"/>
    <p:sldId id="12563" r:id="rId5699"/>
    <p:sldId id="12564" r:id="rId5700"/>
    <p:sldId id="12565" r:id="rId5701"/>
    <p:sldId id="12566" r:id="rId5702"/>
    <p:sldId id="12567" r:id="rId5703"/>
    <p:sldId id="12568" r:id="rId5704"/>
    <p:sldId id="12569" r:id="rId5705"/>
    <p:sldId id="12570" r:id="rId5706"/>
    <p:sldId id="12571" r:id="rId5707"/>
    <p:sldId id="12572" r:id="rId5708"/>
    <p:sldId id="12573" r:id="rId5709"/>
    <p:sldId id="12574" r:id="rId5710"/>
    <p:sldId id="12575" r:id="rId5711"/>
    <p:sldId id="12576" r:id="rId5712"/>
    <p:sldId id="12577" r:id="rId5713"/>
    <p:sldId id="12578" r:id="rId5714"/>
    <p:sldId id="12579" r:id="rId5715"/>
    <p:sldId id="12580" r:id="rId5716"/>
    <p:sldId id="12581" r:id="rId5717"/>
    <p:sldId id="12582" r:id="rId5718"/>
    <p:sldId id="12583" r:id="rId5719"/>
    <p:sldId id="12584" r:id="rId5720"/>
    <p:sldId id="12585" r:id="rId5721"/>
    <p:sldId id="12586" r:id="rId5722"/>
    <p:sldId id="12587" r:id="rId5723"/>
    <p:sldId id="12588" r:id="rId5724"/>
    <p:sldId id="12589" r:id="rId5725"/>
    <p:sldId id="12590" r:id="rId5726"/>
    <p:sldId id="12591" r:id="rId5727"/>
    <p:sldId id="12592" r:id="rId5728"/>
    <p:sldId id="12593" r:id="rId5729"/>
    <p:sldId id="12594" r:id="rId5730"/>
    <p:sldId id="12595" r:id="rId5731"/>
    <p:sldId id="12596" r:id="rId5732"/>
    <p:sldId id="12597" r:id="rId5733"/>
    <p:sldId id="12598" r:id="rId5734"/>
    <p:sldId id="12599" r:id="rId5735"/>
    <p:sldId id="12600" r:id="rId5736"/>
    <p:sldId id="12601" r:id="rId5737"/>
    <p:sldId id="12602" r:id="rId5738"/>
    <p:sldId id="12603" r:id="rId5739"/>
    <p:sldId id="12604" r:id="rId5740"/>
    <p:sldId id="12605" r:id="rId5741"/>
    <p:sldId id="12606" r:id="rId5742"/>
    <p:sldId id="12607" r:id="rId5743"/>
    <p:sldId id="12608" r:id="rId5744"/>
    <p:sldId id="12609" r:id="rId5745"/>
    <p:sldId id="12610" r:id="rId5746"/>
    <p:sldId id="12611" r:id="rId5747"/>
    <p:sldId id="12612" r:id="rId5748"/>
    <p:sldId id="12613" r:id="rId5749"/>
    <p:sldId id="12614" r:id="rId5750"/>
    <p:sldId id="12615" r:id="rId5751"/>
    <p:sldId id="12616" r:id="rId5752"/>
    <p:sldId id="12617" r:id="rId5753"/>
    <p:sldId id="12618" r:id="rId5754"/>
    <p:sldId id="12619" r:id="rId5755"/>
    <p:sldId id="12620" r:id="rId5756"/>
    <p:sldId id="12621" r:id="rId5757"/>
    <p:sldId id="12622" r:id="rId5758"/>
    <p:sldId id="12623" r:id="rId5759"/>
    <p:sldId id="12624" r:id="rId5760"/>
    <p:sldId id="12625" r:id="rId5761"/>
    <p:sldId id="12626" r:id="rId5762"/>
    <p:sldId id="12627" r:id="rId5763"/>
    <p:sldId id="12628" r:id="rId5764"/>
    <p:sldId id="12629" r:id="rId5765"/>
    <p:sldId id="12630" r:id="rId5766"/>
    <p:sldId id="12631" r:id="rId5767"/>
    <p:sldId id="12632" r:id="rId5768"/>
    <p:sldId id="12633" r:id="rId5769"/>
    <p:sldId id="12634" r:id="rId5770"/>
    <p:sldId id="12635" r:id="rId5771"/>
    <p:sldId id="12636" r:id="rId5772"/>
    <p:sldId id="12637" r:id="rId5773"/>
    <p:sldId id="12638" r:id="rId5774"/>
    <p:sldId id="12639" r:id="rId5775"/>
    <p:sldId id="12640" r:id="rId5776"/>
    <p:sldId id="12641" r:id="rId5777"/>
    <p:sldId id="12642" r:id="rId5778"/>
    <p:sldId id="12643" r:id="rId5779"/>
    <p:sldId id="12644" r:id="rId5780"/>
    <p:sldId id="12645" r:id="rId5781"/>
    <p:sldId id="12646" r:id="rId5782"/>
    <p:sldId id="12647" r:id="rId5783"/>
    <p:sldId id="12648" r:id="rId5784"/>
    <p:sldId id="12649" r:id="rId5785"/>
    <p:sldId id="12650" r:id="rId5786"/>
    <p:sldId id="12651" r:id="rId5787"/>
    <p:sldId id="12652" r:id="rId5788"/>
    <p:sldId id="12653" r:id="rId5789"/>
    <p:sldId id="12654" r:id="rId5790"/>
    <p:sldId id="12655" r:id="rId5791"/>
    <p:sldId id="12656" r:id="rId5792"/>
    <p:sldId id="12657" r:id="rId5793"/>
    <p:sldId id="12658" r:id="rId5794"/>
    <p:sldId id="12659" r:id="rId5795"/>
    <p:sldId id="12660" r:id="rId5796"/>
    <p:sldId id="12661" r:id="rId5797"/>
    <p:sldId id="12662" r:id="rId5798"/>
    <p:sldId id="12663" r:id="rId5799"/>
    <p:sldId id="12664" r:id="rId5800"/>
    <p:sldId id="12665" r:id="rId5801"/>
    <p:sldId id="12666" r:id="rId5802"/>
    <p:sldId id="12667" r:id="rId5803"/>
    <p:sldId id="12668" r:id="rId5804"/>
    <p:sldId id="12669" r:id="rId5805"/>
    <p:sldId id="12670" r:id="rId5806"/>
    <p:sldId id="12671" r:id="rId5807"/>
    <p:sldId id="12672" r:id="rId5808"/>
    <p:sldId id="12673" r:id="rId5809"/>
    <p:sldId id="12674" r:id="rId5810"/>
    <p:sldId id="12675" r:id="rId5811"/>
    <p:sldId id="12676" r:id="rId5812"/>
    <p:sldId id="12677" r:id="rId5813"/>
    <p:sldId id="12678" r:id="rId5814"/>
    <p:sldId id="12679" r:id="rId5815"/>
    <p:sldId id="12680" r:id="rId5816"/>
    <p:sldId id="12681" r:id="rId5817"/>
    <p:sldId id="12682" r:id="rId5818"/>
    <p:sldId id="12683" r:id="rId5819"/>
    <p:sldId id="12684" r:id="rId5820"/>
    <p:sldId id="12685" r:id="rId5821"/>
    <p:sldId id="12686" r:id="rId5822"/>
    <p:sldId id="12687" r:id="rId5823"/>
    <p:sldId id="12688" r:id="rId5824"/>
    <p:sldId id="12689" r:id="rId5825"/>
    <p:sldId id="12690" r:id="rId5826"/>
    <p:sldId id="12691" r:id="rId5827"/>
    <p:sldId id="12692" r:id="rId5828"/>
    <p:sldId id="12693" r:id="rId5829"/>
    <p:sldId id="12694" r:id="rId5830"/>
    <p:sldId id="12696" r:id="rId5831"/>
    <p:sldId id="12698" r:id="rId5832"/>
    <p:sldId id="12700" r:id="rId5833"/>
    <p:sldId id="12701" r:id="rId5834"/>
    <p:sldId id="12702" r:id="rId5835"/>
    <p:sldId id="12703" r:id="rId5836"/>
    <p:sldId id="12704" r:id="rId5837"/>
    <p:sldId id="12705" r:id="rId5838"/>
    <p:sldId id="12706" r:id="rId5839"/>
    <p:sldId id="12707" r:id="rId5840"/>
    <p:sldId id="12708" r:id="rId5841"/>
    <p:sldId id="12709" r:id="rId5842"/>
    <p:sldId id="12710" r:id="rId5843"/>
    <p:sldId id="12711" r:id="rId5844"/>
    <p:sldId id="12712" r:id="rId5845"/>
    <p:sldId id="12713" r:id="rId5846"/>
    <p:sldId id="12714" r:id="rId5847"/>
    <p:sldId id="12715" r:id="rId5848"/>
    <p:sldId id="12716" r:id="rId5849"/>
    <p:sldId id="12717" r:id="rId5850"/>
    <p:sldId id="12718" r:id="rId5851"/>
    <p:sldId id="12719" r:id="rId5852"/>
    <p:sldId id="12720" r:id="rId5853"/>
    <p:sldId id="12721" r:id="rId5854"/>
    <p:sldId id="12722" r:id="rId5855"/>
    <p:sldId id="12723" r:id="rId5856"/>
    <p:sldId id="12724" r:id="rId5857"/>
    <p:sldId id="12725" r:id="rId5858"/>
    <p:sldId id="12726" r:id="rId5859"/>
    <p:sldId id="12727" r:id="rId5860"/>
    <p:sldId id="12728" r:id="rId5861"/>
    <p:sldId id="12729" r:id="rId5862"/>
    <p:sldId id="12730" r:id="rId5863"/>
    <p:sldId id="12731" r:id="rId5864"/>
    <p:sldId id="12732" r:id="rId5865"/>
    <p:sldId id="12733" r:id="rId5866"/>
    <p:sldId id="12734" r:id="rId5867"/>
    <p:sldId id="12735" r:id="rId5868"/>
    <p:sldId id="12736" r:id="rId5869"/>
    <p:sldId id="12737" r:id="rId5870"/>
    <p:sldId id="12738" r:id="rId5871"/>
    <p:sldId id="12739" r:id="rId5872"/>
    <p:sldId id="12740" r:id="rId5873"/>
    <p:sldId id="12741" r:id="rId5874"/>
    <p:sldId id="12742" r:id="rId5875"/>
    <p:sldId id="12743" r:id="rId5876"/>
    <p:sldId id="12744" r:id="rId5877"/>
    <p:sldId id="12745" r:id="rId5878"/>
    <p:sldId id="12746" r:id="rId5879"/>
    <p:sldId id="12747" r:id="rId5880"/>
    <p:sldId id="12748" r:id="rId5881"/>
    <p:sldId id="12749" r:id="rId5882"/>
    <p:sldId id="12750" r:id="rId5883"/>
    <p:sldId id="12751" r:id="rId5884"/>
    <p:sldId id="12752" r:id="rId5885"/>
    <p:sldId id="12753" r:id="rId5886"/>
    <p:sldId id="12754" r:id="rId5887"/>
    <p:sldId id="12755" r:id="rId5888"/>
    <p:sldId id="12756" r:id="rId5889"/>
    <p:sldId id="12757" r:id="rId5890"/>
    <p:sldId id="12758" r:id="rId5891"/>
    <p:sldId id="12759" r:id="rId5892"/>
    <p:sldId id="12760" r:id="rId5893"/>
    <p:sldId id="12761" r:id="rId5894"/>
    <p:sldId id="12762" r:id="rId5895"/>
    <p:sldId id="12763" r:id="rId5896"/>
    <p:sldId id="12764" r:id="rId5897"/>
    <p:sldId id="12765" r:id="rId5898"/>
    <p:sldId id="12766" r:id="rId5899"/>
    <p:sldId id="12767" r:id="rId5900"/>
    <p:sldId id="12768" r:id="rId5901"/>
    <p:sldId id="12769" r:id="rId5902"/>
    <p:sldId id="12770" r:id="rId5903"/>
    <p:sldId id="12771" r:id="rId5904"/>
    <p:sldId id="12772" r:id="rId5905"/>
    <p:sldId id="12773" r:id="rId5906"/>
    <p:sldId id="12774" r:id="rId5907"/>
    <p:sldId id="12775" r:id="rId5908"/>
    <p:sldId id="12776" r:id="rId5909"/>
    <p:sldId id="12777" r:id="rId5910"/>
    <p:sldId id="12778" r:id="rId5911"/>
    <p:sldId id="12779" r:id="rId5912"/>
    <p:sldId id="12780" r:id="rId5913"/>
    <p:sldId id="12781" r:id="rId5914"/>
    <p:sldId id="12782" r:id="rId5915"/>
    <p:sldId id="12783" r:id="rId5916"/>
    <p:sldId id="12784" r:id="rId5917"/>
    <p:sldId id="12785" r:id="rId5918"/>
    <p:sldId id="12786" r:id="rId5919"/>
    <p:sldId id="12787" r:id="rId5920"/>
    <p:sldId id="12788" r:id="rId5921"/>
    <p:sldId id="12789" r:id="rId5922"/>
    <p:sldId id="12790" r:id="rId5923"/>
    <p:sldId id="12791" r:id="rId5924"/>
    <p:sldId id="12792" r:id="rId5925"/>
    <p:sldId id="12793" r:id="rId5926"/>
    <p:sldId id="12794" r:id="rId5927"/>
    <p:sldId id="12795" r:id="rId5928"/>
    <p:sldId id="12796" r:id="rId5929"/>
    <p:sldId id="12797" r:id="rId5930"/>
    <p:sldId id="12798" r:id="rId5931"/>
    <p:sldId id="12799" r:id="rId5932"/>
    <p:sldId id="12800" r:id="rId5933"/>
    <p:sldId id="12801" r:id="rId5934"/>
    <p:sldId id="12802" r:id="rId5935"/>
    <p:sldId id="12803" r:id="rId5936"/>
    <p:sldId id="12804" r:id="rId5937"/>
    <p:sldId id="12805" r:id="rId5938"/>
    <p:sldId id="12806" r:id="rId5939"/>
    <p:sldId id="12807" r:id="rId5940"/>
    <p:sldId id="12808" r:id="rId5941"/>
    <p:sldId id="12809" r:id="rId5942"/>
    <p:sldId id="12811" r:id="rId5943"/>
    <p:sldId id="12812" r:id="rId5944"/>
    <p:sldId id="12813" r:id="rId5945"/>
    <p:sldId id="12814" r:id="rId5946"/>
    <p:sldId id="12815" r:id="rId5947"/>
    <p:sldId id="12816" r:id="rId5948"/>
    <p:sldId id="12817" r:id="rId5949"/>
    <p:sldId id="12818" r:id="rId5950"/>
    <p:sldId id="12819" r:id="rId5951"/>
    <p:sldId id="12820" r:id="rId5952"/>
    <p:sldId id="12821" r:id="rId5953"/>
    <p:sldId id="12822" r:id="rId5954"/>
    <p:sldId id="12823" r:id="rId5955"/>
    <p:sldId id="12824" r:id="rId5956"/>
    <p:sldId id="12825" r:id="rId5957"/>
    <p:sldId id="12826" r:id="rId5958"/>
    <p:sldId id="12827" r:id="rId5959"/>
    <p:sldId id="12828" r:id="rId5960"/>
    <p:sldId id="12829" r:id="rId5961"/>
    <p:sldId id="12830" r:id="rId5962"/>
    <p:sldId id="12831" r:id="rId5963"/>
    <p:sldId id="12832" r:id="rId5964"/>
    <p:sldId id="12833" r:id="rId5965"/>
    <p:sldId id="12834" r:id="rId5966"/>
    <p:sldId id="12835" r:id="rId5967"/>
    <p:sldId id="12836" r:id="rId5968"/>
    <p:sldId id="12837" r:id="rId5969"/>
    <p:sldId id="12838" r:id="rId5970"/>
    <p:sldId id="12839" r:id="rId5971"/>
    <p:sldId id="12840" r:id="rId5972"/>
    <p:sldId id="12841" r:id="rId5973"/>
    <p:sldId id="12842" r:id="rId5974"/>
    <p:sldId id="12843" r:id="rId5975"/>
    <p:sldId id="12844" r:id="rId5976"/>
    <p:sldId id="12845" r:id="rId5977"/>
    <p:sldId id="12846" r:id="rId5978"/>
    <p:sldId id="12847" r:id="rId5979"/>
    <p:sldId id="12848" r:id="rId5980"/>
    <p:sldId id="12849" r:id="rId5981"/>
    <p:sldId id="12850" r:id="rId5982"/>
    <p:sldId id="12851" r:id="rId5983"/>
    <p:sldId id="12852" r:id="rId5984"/>
    <p:sldId id="12853" r:id="rId5985"/>
    <p:sldId id="12854" r:id="rId5986"/>
    <p:sldId id="12855" r:id="rId5987"/>
    <p:sldId id="12856" r:id="rId5988"/>
    <p:sldId id="12857" r:id="rId5989"/>
    <p:sldId id="12858" r:id="rId5990"/>
    <p:sldId id="12859" r:id="rId5991"/>
    <p:sldId id="12860" r:id="rId5992"/>
    <p:sldId id="12861" r:id="rId5993"/>
    <p:sldId id="12862" r:id="rId5994"/>
    <p:sldId id="12863" r:id="rId5995"/>
    <p:sldId id="12864" r:id="rId5996"/>
    <p:sldId id="12865" r:id="rId5997"/>
    <p:sldId id="12866" r:id="rId5998"/>
    <p:sldId id="12867" r:id="rId5999"/>
    <p:sldId id="12868" r:id="rId6000"/>
    <p:sldId id="12869" r:id="rId6001"/>
    <p:sldId id="12870" r:id="rId6002"/>
    <p:sldId id="12871" r:id="rId6003"/>
    <p:sldId id="12872" r:id="rId6004"/>
    <p:sldId id="12873" r:id="rId6005"/>
    <p:sldId id="12874" r:id="rId6006"/>
    <p:sldId id="12875" r:id="rId6007"/>
    <p:sldId id="12876" r:id="rId6008"/>
    <p:sldId id="12877" r:id="rId6009"/>
    <p:sldId id="12878" r:id="rId6010"/>
    <p:sldId id="12879" r:id="rId6011"/>
    <p:sldId id="12880" r:id="rId6012"/>
    <p:sldId id="12881" r:id="rId6013"/>
    <p:sldId id="12882" r:id="rId6014"/>
    <p:sldId id="12883" r:id="rId6015"/>
    <p:sldId id="12884" r:id="rId6016"/>
    <p:sldId id="12885" r:id="rId6017"/>
    <p:sldId id="12886" r:id="rId6018"/>
    <p:sldId id="12887" r:id="rId6019"/>
    <p:sldId id="12888" r:id="rId6020"/>
    <p:sldId id="12889" r:id="rId6021"/>
    <p:sldId id="12890" r:id="rId6022"/>
    <p:sldId id="12891" r:id="rId6023"/>
    <p:sldId id="12892" r:id="rId6024"/>
    <p:sldId id="12893" r:id="rId6025"/>
    <p:sldId id="12894" r:id="rId6026"/>
    <p:sldId id="12895" r:id="rId6027"/>
    <p:sldId id="12896" r:id="rId6028"/>
    <p:sldId id="12897" r:id="rId6029"/>
    <p:sldId id="12898" r:id="rId6030"/>
    <p:sldId id="12899" r:id="rId6031"/>
    <p:sldId id="12900" r:id="rId6032"/>
    <p:sldId id="12901" r:id="rId6033"/>
    <p:sldId id="12902" r:id="rId6034"/>
    <p:sldId id="12903" r:id="rId6035"/>
    <p:sldId id="12904" r:id="rId6036"/>
    <p:sldId id="12905" r:id="rId6037"/>
    <p:sldId id="12906" r:id="rId6038"/>
    <p:sldId id="12907" r:id="rId6039"/>
    <p:sldId id="12908" r:id="rId6040"/>
    <p:sldId id="12909" r:id="rId6041"/>
    <p:sldId id="12910" r:id="rId6042"/>
    <p:sldId id="12911" r:id="rId6043"/>
    <p:sldId id="12912" r:id="rId6044"/>
    <p:sldId id="12913" r:id="rId6045"/>
    <p:sldId id="12914" r:id="rId6046"/>
    <p:sldId id="12915" r:id="rId6047"/>
    <p:sldId id="12916" r:id="rId6048"/>
    <p:sldId id="12917" r:id="rId6049"/>
    <p:sldId id="12918" r:id="rId6050"/>
    <p:sldId id="12919" r:id="rId6051"/>
    <p:sldId id="12920" r:id="rId6052"/>
    <p:sldId id="12921" r:id="rId6053"/>
    <p:sldId id="12922" r:id="rId6054"/>
    <p:sldId id="12923" r:id="rId6055"/>
    <p:sldId id="12924" r:id="rId6056"/>
    <p:sldId id="12925" r:id="rId6057"/>
    <p:sldId id="12926" r:id="rId6058"/>
    <p:sldId id="12927" r:id="rId6059"/>
    <p:sldId id="12928" r:id="rId6060"/>
    <p:sldId id="12929" r:id="rId6061"/>
    <p:sldId id="12930" r:id="rId6062"/>
    <p:sldId id="12931" r:id="rId6063"/>
    <p:sldId id="12932" r:id="rId6064"/>
    <p:sldId id="12933" r:id="rId6065"/>
    <p:sldId id="12934" r:id="rId6066"/>
    <p:sldId id="12935" r:id="rId6067"/>
    <p:sldId id="12936" r:id="rId6068"/>
    <p:sldId id="12937" r:id="rId6069"/>
    <p:sldId id="12938" r:id="rId6070"/>
    <p:sldId id="12939" r:id="rId6071"/>
    <p:sldId id="12940" r:id="rId6072"/>
    <p:sldId id="12941" r:id="rId6073"/>
    <p:sldId id="12942" r:id="rId6074"/>
    <p:sldId id="12943" r:id="rId6075"/>
    <p:sldId id="12944" r:id="rId6076"/>
    <p:sldId id="12945" r:id="rId6077"/>
    <p:sldId id="12946" r:id="rId6078"/>
    <p:sldId id="12947" r:id="rId6079"/>
    <p:sldId id="12948" r:id="rId6080"/>
    <p:sldId id="12949" r:id="rId6081"/>
    <p:sldId id="12950" r:id="rId6082"/>
    <p:sldId id="12951" r:id="rId6083"/>
    <p:sldId id="12952" r:id="rId6084"/>
    <p:sldId id="12953" r:id="rId6085"/>
    <p:sldId id="12954" r:id="rId6086"/>
    <p:sldId id="12955" r:id="rId6087"/>
    <p:sldId id="12956" r:id="rId6088"/>
    <p:sldId id="12957" r:id="rId6089"/>
    <p:sldId id="12958" r:id="rId6090"/>
    <p:sldId id="12959" r:id="rId6091"/>
    <p:sldId id="12960" r:id="rId6092"/>
    <p:sldId id="12961" r:id="rId6093"/>
    <p:sldId id="12962" r:id="rId6094"/>
    <p:sldId id="12963" r:id="rId6095"/>
    <p:sldId id="12964" r:id="rId6096"/>
    <p:sldId id="12965" r:id="rId6097"/>
    <p:sldId id="12966" r:id="rId6098"/>
    <p:sldId id="12967" r:id="rId6099"/>
    <p:sldId id="12968" r:id="rId6100"/>
    <p:sldId id="12969" r:id="rId6101"/>
    <p:sldId id="12970" r:id="rId6102"/>
    <p:sldId id="12971" r:id="rId6103"/>
    <p:sldId id="12972" r:id="rId6104"/>
    <p:sldId id="12973" r:id="rId6105"/>
    <p:sldId id="12974" r:id="rId6106"/>
    <p:sldId id="12975" r:id="rId6107"/>
    <p:sldId id="12976" r:id="rId6108"/>
    <p:sldId id="12977" r:id="rId6109"/>
    <p:sldId id="12978" r:id="rId6110"/>
    <p:sldId id="12979" r:id="rId6111"/>
    <p:sldId id="12980" r:id="rId6112"/>
    <p:sldId id="12981" r:id="rId6113"/>
    <p:sldId id="12982" r:id="rId6114"/>
    <p:sldId id="12983" r:id="rId6115"/>
    <p:sldId id="12984" r:id="rId6116"/>
    <p:sldId id="12985" r:id="rId6117"/>
    <p:sldId id="12986" r:id="rId6118"/>
    <p:sldId id="12987" r:id="rId6119"/>
    <p:sldId id="12988" r:id="rId6120"/>
    <p:sldId id="12989" r:id="rId6121"/>
    <p:sldId id="12990" r:id="rId6122"/>
    <p:sldId id="12991" r:id="rId6123"/>
    <p:sldId id="12992" r:id="rId6124"/>
    <p:sldId id="12993" r:id="rId6125"/>
    <p:sldId id="12994" r:id="rId6126"/>
    <p:sldId id="12995" r:id="rId6127"/>
    <p:sldId id="12996" r:id="rId6128"/>
    <p:sldId id="12997" r:id="rId6129"/>
    <p:sldId id="12998" r:id="rId6130"/>
    <p:sldId id="12999" r:id="rId6131"/>
    <p:sldId id="13000" r:id="rId6132"/>
    <p:sldId id="13001" r:id="rId6133"/>
    <p:sldId id="13002" r:id="rId6134"/>
    <p:sldId id="13003" r:id="rId6135"/>
    <p:sldId id="13004" r:id="rId6136"/>
    <p:sldId id="13005" r:id="rId6137"/>
    <p:sldId id="13006" r:id="rId6138"/>
    <p:sldId id="13007" r:id="rId61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31BB97-B778-474F-BADA-FA235BFD9091}" v="274" dt="2022-04-18T19:13:49.925"/>
    <p1510:client id="{DBF7C4B6-752C-4B45-95A9-CEA61B60311F}" v="173" dt="2022-04-20T16:04:16.2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24" autoAdjust="0"/>
    <p:restoredTop sz="86404" autoAdjust="0"/>
  </p:normalViewPr>
  <p:slideViewPr>
    <p:cSldViewPr snapToGrid="0">
      <p:cViewPr varScale="1">
        <p:scale>
          <a:sx n="82" d="100"/>
          <a:sy n="82" d="100"/>
        </p:scale>
        <p:origin x="902" y="72"/>
      </p:cViewPr>
      <p:guideLst>
        <p:guide orient="horz" pos="2160"/>
        <p:guide pos="3840"/>
      </p:guideLst>
    </p:cSldViewPr>
  </p:slideViewPr>
  <p:outlineViewPr>
    <p:cViewPr>
      <p:scale>
        <a:sx n="33" d="100"/>
        <a:sy n="33" d="100"/>
      </p:scale>
      <p:origin x="48" y="2699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40" Type="http://schemas.openxmlformats.org/officeDocument/2006/relationships/slide" Target="slides/slide139.xml"/><Relationship Id="rId141" Type="http://schemas.openxmlformats.org/officeDocument/2006/relationships/slide" Target="slides/slide140.xml"/><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slide" Target="slides/slide195.xml"/><Relationship Id="rId197" Type="http://schemas.openxmlformats.org/officeDocument/2006/relationships/slide" Target="slides/slide196.xml"/><Relationship Id="rId198" Type="http://schemas.openxmlformats.org/officeDocument/2006/relationships/slide" Target="slides/slide197.xml"/><Relationship Id="rId199" Type="http://schemas.openxmlformats.org/officeDocument/2006/relationships/slide" Target="slides/slide198.xml"/><Relationship Id="rId200" Type="http://schemas.openxmlformats.org/officeDocument/2006/relationships/slide" Target="slides/slide199.xml"/><Relationship Id="rId201" Type="http://schemas.openxmlformats.org/officeDocument/2006/relationships/slide" Target="slides/slide200.xml"/><Relationship Id="rId202" Type="http://schemas.openxmlformats.org/officeDocument/2006/relationships/slide" Target="slides/slide201.xml"/><Relationship Id="rId203" Type="http://schemas.openxmlformats.org/officeDocument/2006/relationships/slide" Target="slides/slide202.xml"/><Relationship Id="rId204" Type="http://schemas.openxmlformats.org/officeDocument/2006/relationships/slide" Target="slides/slide203.xml"/><Relationship Id="rId205" Type="http://schemas.openxmlformats.org/officeDocument/2006/relationships/slide" Target="slides/slide204.xml"/><Relationship Id="rId206" Type="http://schemas.openxmlformats.org/officeDocument/2006/relationships/slide" Target="slides/slide205.xml"/><Relationship Id="rId207" Type="http://schemas.openxmlformats.org/officeDocument/2006/relationships/slide" Target="slides/slide206.xml"/><Relationship Id="rId208" Type="http://schemas.openxmlformats.org/officeDocument/2006/relationships/slide" Target="slides/slide207.xml"/><Relationship Id="rId209" Type="http://schemas.openxmlformats.org/officeDocument/2006/relationships/slide" Target="slides/slide208.xml"/><Relationship Id="rId210" Type="http://schemas.openxmlformats.org/officeDocument/2006/relationships/slide" Target="slides/slide209.xml"/><Relationship Id="rId211" Type="http://schemas.openxmlformats.org/officeDocument/2006/relationships/slide" Target="slides/slide210.xml"/><Relationship Id="rId212" Type="http://schemas.openxmlformats.org/officeDocument/2006/relationships/slide" Target="slides/slide211.xml"/><Relationship Id="rId213" Type="http://schemas.openxmlformats.org/officeDocument/2006/relationships/slide" Target="slides/slide212.xml"/><Relationship Id="rId214" Type="http://schemas.openxmlformats.org/officeDocument/2006/relationships/slide" Target="slides/slide213.xml"/><Relationship Id="rId215" Type="http://schemas.openxmlformats.org/officeDocument/2006/relationships/slide" Target="slides/slide214.xml"/><Relationship Id="rId216" Type="http://schemas.openxmlformats.org/officeDocument/2006/relationships/slide" Target="slides/slide215.xml"/><Relationship Id="rId217" Type="http://schemas.openxmlformats.org/officeDocument/2006/relationships/slide" Target="slides/slide216.xml"/><Relationship Id="rId218" Type="http://schemas.openxmlformats.org/officeDocument/2006/relationships/slide" Target="slides/slide217.xml"/><Relationship Id="rId219" Type="http://schemas.openxmlformats.org/officeDocument/2006/relationships/slide" Target="slides/slide218.xml"/><Relationship Id="rId220" Type="http://schemas.openxmlformats.org/officeDocument/2006/relationships/slide" Target="slides/slide219.xml"/><Relationship Id="rId221" Type="http://schemas.openxmlformats.org/officeDocument/2006/relationships/slide" Target="slides/slide220.xml"/><Relationship Id="rId222" Type="http://schemas.openxmlformats.org/officeDocument/2006/relationships/slide" Target="slides/slide221.xml"/><Relationship Id="rId223" Type="http://schemas.openxmlformats.org/officeDocument/2006/relationships/slide" Target="slides/slide222.xml"/><Relationship Id="rId224" Type="http://schemas.openxmlformats.org/officeDocument/2006/relationships/slide" Target="slides/slide223.xml"/><Relationship Id="rId225" Type="http://schemas.openxmlformats.org/officeDocument/2006/relationships/slide" Target="slides/slide224.xml"/><Relationship Id="rId226" Type="http://schemas.openxmlformats.org/officeDocument/2006/relationships/slide" Target="slides/slide225.xml"/><Relationship Id="rId227" Type="http://schemas.openxmlformats.org/officeDocument/2006/relationships/slide" Target="slides/slide226.xml"/><Relationship Id="rId228" Type="http://schemas.openxmlformats.org/officeDocument/2006/relationships/slide" Target="slides/slide227.xml"/><Relationship Id="rId229" Type="http://schemas.openxmlformats.org/officeDocument/2006/relationships/slide" Target="slides/slide228.xml"/><Relationship Id="rId230" Type="http://schemas.openxmlformats.org/officeDocument/2006/relationships/slide" Target="slides/slide229.xml"/><Relationship Id="rId231" Type="http://schemas.openxmlformats.org/officeDocument/2006/relationships/slide" Target="slides/slide230.xml"/><Relationship Id="rId232" Type="http://schemas.openxmlformats.org/officeDocument/2006/relationships/slide" Target="slides/slide231.xml"/><Relationship Id="rId233" Type="http://schemas.openxmlformats.org/officeDocument/2006/relationships/slide" Target="slides/slide232.xml"/><Relationship Id="rId234" Type="http://schemas.openxmlformats.org/officeDocument/2006/relationships/slide" Target="slides/slide233.xml"/><Relationship Id="rId235" Type="http://schemas.openxmlformats.org/officeDocument/2006/relationships/slide" Target="slides/slide234.xml"/><Relationship Id="rId236" Type="http://schemas.openxmlformats.org/officeDocument/2006/relationships/slide" Target="slides/slide235.xml"/><Relationship Id="rId237" Type="http://schemas.openxmlformats.org/officeDocument/2006/relationships/slide" Target="slides/slide236.xml"/><Relationship Id="rId238" Type="http://schemas.openxmlformats.org/officeDocument/2006/relationships/slide" Target="slides/slide237.xml"/><Relationship Id="rId239" Type="http://schemas.openxmlformats.org/officeDocument/2006/relationships/slide" Target="slides/slide238.xml"/><Relationship Id="rId240" Type="http://schemas.openxmlformats.org/officeDocument/2006/relationships/slide" Target="slides/slide239.xml"/><Relationship Id="rId241" Type="http://schemas.openxmlformats.org/officeDocument/2006/relationships/slide" Target="slides/slide240.xml"/><Relationship Id="rId242" Type="http://schemas.openxmlformats.org/officeDocument/2006/relationships/slide" Target="slides/slide241.xml"/><Relationship Id="rId243" Type="http://schemas.openxmlformats.org/officeDocument/2006/relationships/slide" Target="slides/slide242.xml"/><Relationship Id="rId244" Type="http://schemas.openxmlformats.org/officeDocument/2006/relationships/slide" Target="slides/slide243.xml"/><Relationship Id="rId245" Type="http://schemas.openxmlformats.org/officeDocument/2006/relationships/slide" Target="slides/slide244.xml"/><Relationship Id="rId246" Type="http://schemas.openxmlformats.org/officeDocument/2006/relationships/slide" Target="slides/slide245.xml"/><Relationship Id="rId247" Type="http://schemas.openxmlformats.org/officeDocument/2006/relationships/slide" Target="slides/slide246.xml"/><Relationship Id="rId248" Type="http://schemas.openxmlformats.org/officeDocument/2006/relationships/slide" Target="slides/slide247.xml"/><Relationship Id="rId249" Type="http://schemas.openxmlformats.org/officeDocument/2006/relationships/slide" Target="slides/slide248.xml"/><Relationship Id="rId250" Type="http://schemas.openxmlformats.org/officeDocument/2006/relationships/slide" Target="slides/slide249.xml"/><Relationship Id="rId251" Type="http://schemas.openxmlformats.org/officeDocument/2006/relationships/slide" Target="slides/slide250.xml"/><Relationship Id="rId252" Type="http://schemas.openxmlformats.org/officeDocument/2006/relationships/slide" Target="slides/slide251.xml"/><Relationship Id="rId253" Type="http://schemas.openxmlformats.org/officeDocument/2006/relationships/slide" Target="slides/slide252.xml"/><Relationship Id="rId254" Type="http://schemas.openxmlformats.org/officeDocument/2006/relationships/slide" Target="slides/slide253.xml"/><Relationship Id="rId255" Type="http://schemas.openxmlformats.org/officeDocument/2006/relationships/slide" Target="slides/slide254.xml"/><Relationship Id="rId256" Type="http://schemas.openxmlformats.org/officeDocument/2006/relationships/slide" Target="slides/slide255.xml"/><Relationship Id="rId257" Type="http://schemas.openxmlformats.org/officeDocument/2006/relationships/slide" Target="slides/slide256.xml"/><Relationship Id="rId258" Type="http://schemas.openxmlformats.org/officeDocument/2006/relationships/slide" Target="slides/slide257.xml"/><Relationship Id="rId259" Type="http://schemas.openxmlformats.org/officeDocument/2006/relationships/slide" Target="slides/slide258.xml"/><Relationship Id="rId260" Type="http://schemas.openxmlformats.org/officeDocument/2006/relationships/slide" Target="slides/slide259.xml"/><Relationship Id="rId261" Type="http://schemas.openxmlformats.org/officeDocument/2006/relationships/slide" Target="slides/slide260.xml"/><Relationship Id="rId262" Type="http://schemas.openxmlformats.org/officeDocument/2006/relationships/slide" Target="slides/slide261.xml"/><Relationship Id="rId263" Type="http://schemas.openxmlformats.org/officeDocument/2006/relationships/slide" Target="slides/slide262.xml"/><Relationship Id="rId264" Type="http://schemas.openxmlformats.org/officeDocument/2006/relationships/slide" Target="slides/slide263.xml"/><Relationship Id="rId265" Type="http://schemas.openxmlformats.org/officeDocument/2006/relationships/slide" Target="slides/slide264.xml"/><Relationship Id="rId266" Type="http://schemas.openxmlformats.org/officeDocument/2006/relationships/slide" Target="slides/slide265.xml"/><Relationship Id="rId267" Type="http://schemas.openxmlformats.org/officeDocument/2006/relationships/slide" Target="slides/slide266.xml"/><Relationship Id="rId268" Type="http://schemas.openxmlformats.org/officeDocument/2006/relationships/slide" Target="slides/slide267.xml"/><Relationship Id="rId269" Type="http://schemas.openxmlformats.org/officeDocument/2006/relationships/slide" Target="slides/slide268.xml"/><Relationship Id="rId270" Type="http://schemas.openxmlformats.org/officeDocument/2006/relationships/slide" Target="slides/slide269.xml"/><Relationship Id="rId271" Type="http://schemas.openxmlformats.org/officeDocument/2006/relationships/slide" Target="slides/slide270.xml"/><Relationship Id="rId272" Type="http://schemas.openxmlformats.org/officeDocument/2006/relationships/slide" Target="slides/slide271.xml"/><Relationship Id="rId273" Type="http://schemas.openxmlformats.org/officeDocument/2006/relationships/slide" Target="slides/slide272.xml"/><Relationship Id="rId274" Type="http://schemas.openxmlformats.org/officeDocument/2006/relationships/slide" Target="slides/slide273.xml"/><Relationship Id="rId275" Type="http://schemas.openxmlformats.org/officeDocument/2006/relationships/slide" Target="slides/slide274.xml"/><Relationship Id="rId276" Type="http://schemas.openxmlformats.org/officeDocument/2006/relationships/slide" Target="slides/slide275.xml"/><Relationship Id="rId277" Type="http://schemas.openxmlformats.org/officeDocument/2006/relationships/slide" Target="slides/slide276.xml"/><Relationship Id="rId278" Type="http://schemas.openxmlformats.org/officeDocument/2006/relationships/slide" Target="slides/slide277.xml"/><Relationship Id="rId279" Type="http://schemas.openxmlformats.org/officeDocument/2006/relationships/slide" Target="slides/slide278.xml"/><Relationship Id="rId280" Type="http://schemas.openxmlformats.org/officeDocument/2006/relationships/slide" Target="slides/slide279.xml"/><Relationship Id="rId281" Type="http://schemas.openxmlformats.org/officeDocument/2006/relationships/slide" Target="slides/slide280.xml"/><Relationship Id="rId282" Type="http://schemas.openxmlformats.org/officeDocument/2006/relationships/slide" Target="slides/slide281.xml"/><Relationship Id="rId283" Type="http://schemas.openxmlformats.org/officeDocument/2006/relationships/slide" Target="slides/slide282.xml"/><Relationship Id="rId284" Type="http://schemas.openxmlformats.org/officeDocument/2006/relationships/slide" Target="slides/slide283.xml"/><Relationship Id="rId285" Type="http://schemas.openxmlformats.org/officeDocument/2006/relationships/slide" Target="slides/slide284.xml"/><Relationship Id="rId286" Type="http://schemas.openxmlformats.org/officeDocument/2006/relationships/slide" Target="slides/slide285.xml"/><Relationship Id="rId287" Type="http://schemas.openxmlformats.org/officeDocument/2006/relationships/slide" Target="slides/slide286.xml"/><Relationship Id="rId288" Type="http://schemas.openxmlformats.org/officeDocument/2006/relationships/slide" Target="slides/slide287.xml"/><Relationship Id="rId289" Type="http://schemas.openxmlformats.org/officeDocument/2006/relationships/slide" Target="slides/slide288.xml"/><Relationship Id="rId290" Type="http://schemas.openxmlformats.org/officeDocument/2006/relationships/slide" Target="slides/slide289.xml"/><Relationship Id="rId291" Type="http://schemas.openxmlformats.org/officeDocument/2006/relationships/slide" Target="slides/slide290.xml"/><Relationship Id="rId292" Type="http://schemas.openxmlformats.org/officeDocument/2006/relationships/slide" Target="slides/slide291.xml"/><Relationship Id="rId293" Type="http://schemas.openxmlformats.org/officeDocument/2006/relationships/slide" Target="slides/slide292.xml"/><Relationship Id="rId294" Type="http://schemas.openxmlformats.org/officeDocument/2006/relationships/slide" Target="slides/slide293.xml"/><Relationship Id="rId295" Type="http://schemas.openxmlformats.org/officeDocument/2006/relationships/slide" Target="slides/slide294.xml"/><Relationship Id="rId296" Type="http://schemas.openxmlformats.org/officeDocument/2006/relationships/slide" Target="slides/slide295.xml"/><Relationship Id="rId297" Type="http://schemas.openxmlformats.org/officeDocument/2006/relationships/slide" Target="slides/slide296.xml"/><Relationship Id="rId298" Type="http://schemas.openxmlformats.org/officeDocument/2006/relationships/slide" Target="slides/slide297.xml"/><Relationship Id="rId299" Type="http://schemas.openxmlformats.org/officeDocument/2006/relationships/slide" Target="slides/slide298.xml"/><Relationship Id="rId300" Type="http://schemas.openxmlformats.org/officeDocument/2006/relationships/slide" Target="slides/slide299.xml"/><Relationship Id="rId301" Type="http://schemas.openxmlformats.org/officeDocument/2006/relationships/slide" Target="slides/slide300.xml"/><Relationship Id="rId302" Type="http://schemas.openxmlformats.org/officeDocument/2006/relationships/slide" Target="slides/slide301.xml"/><Relationship Id="rId303" Type="http://schemas.openxmlformats.org/officeDocument/2006/relationships/slide" Target="slides/slide302.xml"/><Relationship Id="rId304" Type="http://schemas.openxmlformats.org/officeDocument/2006/relationships/slide" Target="slides/slide303.xml"/><Relationship Id="rId305" Type="http://schemas.openxmlformats.org/officeDocument/2006/relationships/slide" Target="slides/slide304.xml"/><Relationship Id="rId306" Type="http://schemas.openxmlformats.org/officeDocument/2006/relationships/slide" Target="slides/slide305.xml"/><Relationship Id="rId307" Type="http://schemas.openxmlformats.org/officeDocument/2006/relationships/slide" Target="slides/slide306.xml"/><Relationship Id="rId308" Type="http://schemas.openxmlformats.org/officeDocument/2006/relationships/slide" Target="slides/slide307.xml"/><Relationship Id="rId309" Type="http://schemas.openxmlformats.org/officeDocument/2006/relationships/slide" Target="slides/slide308.xml"/><Relationship Id="rId310" Type="http://schemas.openxmlformats.org/officeDocument/2006/relationships/slide" Target="slides/slide309.xml"/><Relationship Id="rId311" Type="http://schemas.openxmlformats.org/officeDocument/2006/relationships/slide" Target="slides/slide310.xml"/><Relationship Id="rId312" Type="http://schemas.openxmlformats.org/officeDocument/2006/relationships/slide" Target="slides/slide311.xml"/><Relationship Id="rId313" Type="http://schemas.openxmlformats.org/officeDocument/2006/relationships/slide" Target="slides/slide312.xml"/><Relationship Id="rId314" Type="http://schemas.openxmlformats.org/officeDocument/2006/relationships/slide" Target="slides/slide313.xml"/><Relationship Id="rId315" Type="http://schemas.openxmlformats.org/officeDocument/2006/relationships/slide" Target="slides/slide314.xml"/><Relationship Id="rId316" Type="http://schemas.openxmlformats.org/officeDocument/2006/relationships/slide" Target="slides/slide315.xml"/><Relationship Id="rId317" Type="http://schemas.openxmlformats.org/officeDocument/2006/relationships/slide" Target="slides/slide316.xml"/><Relationship Id="rId318" Type="http://schemas.openxmlformats.org/officeDocument/2006/relationships/slide" Target="slides/slide317.xml"/><Relationship Id="rId319" Type="http://schemas.openxmlformats.org/officeDocument/2006/relationships/slide" Target="slides/slide318.xml"/><Relationship Id="rId320" Type="http://schemas.openxmlformats.org/officeDocument/2006/relationships/slide" Target="slides/slide319.xml"/><Relationship Id="rId321" Type="http://schemas.openxmlformats.org/officeDocument/2006/relationships/slide" Target="slides/slide320.xml"/><Relationship Id="rId322" Type="http://schemas.openxmlformats.org/officeDocument/2006/relationships/slide" Target="slides/slide321.xml"/><Relationship Id="rId323" Type="http://schemas.openxmlformats.org/officeDocument/2006/relationships/slide" Target="slides/slide322.xml"/><Relationship Id="rId324" Type="http://schemas.openxmlformats.org/officeDocument/2006/relationships/slide" Target="slides/slide323.xml"/><Relationship Id="rId325" Type="http://schemas.openxmlformats.org/officeDocument/2006/relationships/slide" Target="slides/slide324.xml"/><Relationship Id="rId326" Type="http://schemas.openxmlformats.org/officeDocument/2006/relationships/slide" Target="slides/slide325.xml"/><Relationship Id="rId327" Type="http://schemas.openxmlformats.org/officeDocument/2006/relationships/slide" Target="slides/slide326.xml"/><Relationship Id="rId328" Type="http://schemas.openxmlformats.org/officeDocument/2006/relationships/slide" Target="slides/slide327.xml"/><Relationship Id="rId329" Type="http://schemas.openxmlformats.org/officeDocument/2006/relationships/slide" Target="slides/slide328.xml"/><Relationship Id="rId330" Type="http://schemas.openxmlformats.org/officeDocument/2006/relationships/slide" Target="slides/slide329.xml"/><Relationship Id="rId331" Type="http://schemas.openxmlformats.org/officeDocument/2006/relationships/slide" Target="slides/slide330.xml"/><Relationship Id="rId332" Type="http://schemas.openxmlformats.org/officeDocument/2006/relationships/slide" Target="slides/slide331.xml"/><Relationship Id="rId333" Type="http://schemas.openxmlformats.org/officeDocument/2006/relationships/slide" Target="slides/slide332.xml"/><Relationship Id="rId334" Type="http://schemas.openxmlformats.org/officeDocument/2006/relationships/slide" Target="slides/slide333.xml"/><Relationship Id="rId335" Type="http://schemas.openxmlformats.org/officeDocument/2006/relationships/slide" Target="slides/slide334.xml"/><Relationship Id="rId336" Type="http://schemas.openxmlformats.org/officeDocument/2006/relationships/slide" Target="slides/slide335.xml"/><Relationship Id="rId337" Type="http://schemas.openxmlformats.org/officeDocument/2006/relationships/slide" Target="slides/slide336.xml"/><Relationship Id="rId338" Type="http://schemas.openxmlformats.org/officeDocument/2006/relationships/slide" Target="slides/slide337.xml"/><Relationship Id="rId339" Type="http://schemas.openxmlformats.org/officeDocument/2006/relationships/slide" Target="slides/slide338.xml"/><Relationship Id="rId340" Type="http://schemas.openxmlformats.org/officeDocument/2006/relationships/slide" Target="slides/slide339.xml"/><Relationship Id="rId341" Type="http://schemas.openxmlformats.org/officeDocument/2006/relationships/slide" Target="slides/slide340.xml"/><Relationship Id="rId342" Type="http://schemas.openxmlformats.org/officeDocument/2006/relationships/slide" Target="slides/slide341.xml"/><Relationship Id="rId343" Type="http://schemas.openxmlformats.org/officeDocument/2006/relationships/slide" Target="slides/slide342.xml"/><Relationship Id="rId344" Type="http://schemas.openxmlformats.org/officeDocument/2006/relationships/slide" Target="slides/slide343.xml"/><Relationship Id="rId345" Type="http://schemas.openxmlformats.org/officeDocument/2006/relationships/slide" Target="slides/slide344.xml"/><Relationship Id="rId346" Type="http://schemas.openxmlformats.org/officeDocument/2006/relationships/slide" Target="slides/slide345.xml"/><Relationship Id="rId347" Type="http://schemas.openxmlformats.org/officeDocument/2006/relationships/slide" Target="slides/slide346.xml"/><Relationship Id="rId348" Type="http://schemas.openxmlformats.org/officeDocument/2006/relationships/slide" Target="slides/slide347.xml"/><Relationship Id="rId349" Type="http://schemas.openxmlformats.org/officeDocument/2006/relationships/slide" Target="slides/slide348.xml"/><Relationship Id="rId350" Type="http://schemas.openxmlformats.org/officeDocument/2006/relationships/slide" Target="slides/slide349.xml"/><Relationship Id="rId351" Type="http://schemas.openxmlformats.org/officeDocument/2006/relationships/slide" Target="slides/slide350.xml"/><Relationship Id="rId352" Type="http://schemas.openxmlformats.org/officeDocument/2006/relationships/slide" Target="slides/slide351.xml"/><Relationship Id="rId353" Type="http://schemas.openxmlformats.org/officeDocument/2006/relationships/slide" Target="slides/slide352.xml"/><Relationship Id="rId354" Type="http://schemas.openxmlformats.org/officeDocument/2006/relationships/slide" Target="slides/slide353.xml"/><Relationship Id="rId355" Type="http://schemas.openxmlformats.org/officeDocument/2006/relationships/slide" Target="slides/slide354.xml"/><Relationship Id="rId356" Type="http://schemas.openxmlformats.org/officeDocument/2006/relationships/slide" Target="slides/slide355.xml"/><Relationship Id="rId357" Type="http://schemas.openxmlformats.org/officeDocument/2006/relationships/slide" Target="slides/slide356.xml"/><Relationship Id="rId358" Type="http://schemas.openxmlformats.org/officeDocument/2006/relationships/slide" Target="slides/slide357.xml"/><Relationship Id="rId359" Type="http://schemas.openxmlformats.org/officeDocument/2006/relationships/slide" Target="slides/slide358.xml"/><Relationship Id="rId360" Type="http://schemas.openxmlformats.org/officeDocument/2006/relationships/slide" Target="slides/slide359.xml"/><Relationship Id="rId361" Type="http://schemas.openxmlformats.org/officeDocument/2006/relationships/slide" Target="slides/slide360.xml"/><Relationship Id="rId362" Type="http://schemas.openxmlformats.org/officeDocument/2006/relationships/slide" Target="slides/slide361.xml"/><Relationship Id="rId363" Type="http://schemas.openxmlformats.org/officeDocument/2006/relationships/slide" Target="slides/slide362.xml"/><Relationship Id="rId364" Type="http://schemas.openxmlformats.org/officeDocument/2006/relationships/slide" Target="slides/slide363.xml"/><Relationship Id="rId365" Type="http://schemas.openxmlformats.org/officeDocument/2006/relationships/slide" Target="slides/slide364.xml"/><Relationship Id="rId366" Type="http://schemas.openxmlformats.org/officeDocument/2006/relationships/slide" Target="slides/slide365.xml"/><Relationship Id="rId367" Type="http://schemas.openxmlformats.org/officeDocument/2006/relationships/slide" Target="slides/slide366.xml"/><Relationship Id="rId368" Type="http://schemas.openxmlformats.org/officeDocument/2006/relationships/slide" Target="slides/slide367.xml"/><Relationship Id="rId369" Type="http://schemas.openxmlformats.org/officeDocument/2006/relationships/slide" Target="slides/slide368.xml"/><Relationship Id="rId370" Type="http://schemas.openxmlformats.org/officeDocument/2006/relationships/slide" Target="slides/slide369.xml"/><Relationship Id="rId371" Type="http://schemas.openxmlformats.org/officeDocument/2006/relationships/slide" Target="slides/slide370.xml"/><Relationship Id="rId372" Type="http://schemas.openxmlformats.org/officeDocument/2006/relationships/slide" Target="slides/slide371.xml"/><Relationship Id="rId373" Type="http://schemas.openxmlformats.org/officeDocument/2006/relationships/slide" Target="slides/slide372.xml"/><Relationship Id="rId374" Type="http://schemas.openxmlformats.org/officeDocument/2006/relationships/slide" Target="slides/slide373.xml"/><Relationship Id="rId375" Type="http://schemas.openxmlformats.org/officeDocument/2006/relationships/slide" Target="slides/slide374.xml"/><Relationship Id="rId376" Type="http://schemas.openxmlformats.org/officeDocument/2006/relationships/slide" Target="slides/slide375.xml"/><Relationship Id="rId377" Type="http://schemas.openxmlformats.org/officeDocument/2006/relationships/slide" Target="slides/slide376.xml"/><Relationship Id="rId378" Type="http://schemas.openxmlformats.org/officeDocument/2006/relationships/slide" Target="slides/slide377.xml"/><Relationship Id="rId379" Type="http://schemas.openxmlformats.org/officeDocument/2006/relationships/slide" Target="slides/slide378.xml"/><Relationship Id="rId380" Type="http://schemas.openxmlformats.org/officeDocument/2006/relationships/slide" Target="slides/slide379.xml"/><Relationship Id="rId381" Type="http://schemas.openxmlformats.org/officeDocument/2006/relationships/slide" Target="slides/slide380.xml"/><Relationship Id="rId382" Type="http://schemas.openxmlformats.org/officeDocument/2006/relationships/slide" Target="slides/slide381.xml"/><Relationship Id="rId383" Type="http://schemas.openxmlformats.org/officeDocument/2006/relationships/slide" Target="slides/slide382.xml"/><Relationship Id="rId384" Type="http://schemas.openxmlformats.org/officeDocument/2006/relationships/slide" Target="slides/slide383.xml"/><Relationship Id="rId385" Type="http://schemas.openxmlformats.org/officeDocument/2006/relationships/slide" Target="slides/slide384.xml"/><Relationship Id="rId386" Type="http://schemas.openxmlformats.org/officeDocument/2006/relationships/slide" Target="slides/slide385.xml"/><Relationship Id="rId387" Type="http://schemas.openxmlformats.org/officeDocument/2006/relationships/slide" Target="slides/slide386.xml"/><Relationship Id="rId388" Type="http://schemas.openxmlformats.org/officeDocument/2006/relationships/slide" Target="slides/slide387.xml"/><Relationship Id="rId389" Type="http://schemas.openxmlformats.org/officeDocument/2006/relationships/slide" Target="slides/slide388.xml"/><Relationship Id="rId390" Type="http://schemas.openxmlformats.org/officeDocument/2006/relationships/slide" Target="slides/slide389.xml"/><Relationship Id="rId391" Type="http://schemas.openxmlformats.org/officeDocument/2006/relationships/slide" Target="slides/slide390.xml"/><Relationship Id="rId392" Type="http://schemas.openxmlformats.org/officeDocument/2006/relationships/slide" Target="slides/slide391.xml"/><Relationship Id="rId393" Type="http://schemas.openxmlformats.org/officeDocument/2006/relationships/slide" Target="slides/slide392.xml"/><Relationship Id="rId394" Type="http://schemas.openxmlformats.org/officeDocument/2006/relationships/slide" Target="slides/slide393.xml"/><Relationship Id="rId395" Type="http://schemas.openxmlformats.org/officeDocument/2006/relationships/slide" Target="slides/slide394.xml"/><Relationship Id="rId396" Type="http://schemas.openxmlformats.org/officeDocument/2006/relationships/slide" Target="slides/slide395.xml"/><Relationship Id="rId397" Type="http://schemas.openxmlformats.org/officeDocument/2006/relationships/slide" Target="slides/slide396.xml"/><Relationship Id="rId398" Type="http://schemas.openxmlformats.org/officeDocument/2006/relationships/slide" Target="slides/slide397.xml"/><Relationship Id="rId399" Type="http://schemas.openxmlformats.org/officeDocument/2006/relationships/slide" Target="slides/slide398.xml"/><Relationship Id="rId400" Type="http://schemas.openxmlformats.org/officeDocument/2006/relationships/slide" Target="slides/slide399.xml"/><Relationship Id="rId401" Type="http://schemas.openxmlformats.org/officeDocument/2006/relationships/slide" Target="slides/slide400.xml"/><Relationship Id="rId402" Type="http://schemas.openxmlformats.org/officeDocument/2006/relationships/slide" Target="slides/slide401.xml"/><Relationship Id="rId403" Type="http://schemas.openxmlformats.org/officeDocument/2006/relationships/slide" Target="slides/slide402.xml"/><Relationship Id="rId404" Type="http://schemas.openxmlformats.org/officeDocument/2006/relationships/slide" Target="slides/slide403.xml"/><Relationship Id="rId405" Type="http://schemas.openxmlformats.org/officeDocument/2006/relationships/slide" Target="slides/slide404.xml"/><Relationship Id="rId406" Type="http://schemas.openxmlformats.org/officeDocument/2006/relationships/slide" Target="slides/slide405.xml"/><Relationship Id="rId407" Type="http://schemas.openxmlformats.org/officeDocument/2006/relationships/slide" Target="slides/slide406.xml"/><Relationship Id="rId408" Type="http://schemas.openxmlformats.org/officeDocument/2006/relationships/slide" Target="slides/slide407.xml"/><Relationship Id="rId409" Type="http://schemas.openxmlformats.org/officeDocument/2006/relationships/slide" Target="slides/slide408.xml"/><Relationship Id="rId410" Type="http://schemas.openxmlformats.org/officeDocument/2006/relationships/slide" Target="slides/slide409.xml"/><Relationship Id="rId411" Type="http://schemas.openxmlformats.org/officeDocument/2006/relationships/slide" Target="slides/slide410.xml"/><Relationship Id="rId412" Type="http://schemas.openxmlformats.org/officeDocument/2006/relationships/slide" Target="slides/slide411.xml"/><Relationship Id="rId413" Type="http://schemas.openxmlformats.org/officeDocument/2006/relationships/slide" Target="slides/slide412.xml"/><Relationship Id="rId414" Type="http://schemas.openxmlformats.org/officeDocument/2006/relationships/slide" Target="slides/slide413.xml"/><Relationship Id="rId415" Type="http://schemas.openxmlformats.org/officeDocument/2006/relationships/slide" Target="slides/slide414.xml"/><Relationship Id="rId416" Type="http://schemas.openxmlformats.org/officeDocument/2006/relationships/slide" Target="slides/slide415.xml"/><Relationship Id="rId417" Type="http://schemas.openxmlformats.org/officeDocument/2006/relationships/slide" Target="slides/slide416.xml"/><Relationship Id="rId418" Type="http://schemas.openxmlformats.org/officeDocument/2006/relationships/slide" Target="slides/slide417.xml"/><Relationship Id="rId419" Type="http://schemas.openxmlformats.org/officeDocument/2006/relationships/slide" Target="slides/slide418.xml"/><Relationship Id="rId420" Type="http://schemas.openxmlformats.org/officeDocument/2006/relationships/slide" Target="slides/slide419.xml"/><Relationship Id="rId421" Type="http://schemas.openxmlformats.org/officeDocument/2006/relationships/slide" Target="slides/slide420.xml"/><Relationship Id="rId422" Type="http://schemas.openxmlformats.org/officeDocument/2006/relationships/slide" Target="slides/slide421.xml"/><Relationship Id="rId423" Type="http://schemas.openxmlformats.org/officeDocument/2006/relationships/slide" Target="slides/slide422.xml"/><Relationship Id="rId424" Type="http://schemas.openxmlformats.org/officeDocument/2006/relationships/slide" Target="slides/slide423.xml"/><Relationship Id="rId425" Type="http://schemas.openxmlformats.org/officeDocument/2006/relationships/slide" Target="slides/slide424.xml"/><Relationship Id="rId426" Type="http://schemas.openxmlformats.org/officeDocument/2006/relationships/slide" Target="slides/slide425.xml"/><Relationship Id="rId427" Type="http://schemas.openxmlformats.org/officeDocument/2006/relationships/slide" Target="slides/slide426.xml"/><Relationship Id="rId428" Type="http://schemas.openxmlformats.org/officeDocument/2006/relationships/slide" Target="slides/slide427.xml"/><Relationship Id="rId429" Type="http://schemas.openxmlformats.org/officeDocument/2006/relationships/slide" Target="slides/slide428.xml"/><Relationship Id="rId430" Type="http://schemas.openxmlformats.org/officeDocument/2006/relationships/slide" Target="slides/slide429.xml"/><Relationship Id="rId431" Type="http://schemas.openxmlformats.org/officeDocument/2006/relationships/slide" Target="slides/slide430.xml"/><Relationship Id="rId432" Type="http://schemas.openxmlformats.org/officeDocument/2006/relationships/slide" Target="slides/slide431.xml"/><Relationship Id="rId433" Type="http://schemas.openxmlformats.org/officeDocument/2006/relationships/slide" Target="slides/slide432.xml"/><Relationship Id="rId434" Type="http://schemas.openxmlformats.org/officeDocument/2006/relationships/slide" Target="slides/slide433.xml"/><Relationship Id="rId435" Type="http://schemas.openxmlformats.org/officeDocument/2006/relationships/slide" Target="slides/slide434.xml"/><Relationship Id="rId436" Type="http://schemas.openxmlformats.org/officeDocument/2006/relationships/slide" Target="slides/slide435.xml"/><Relationship Id="rId437" Type="http://schemas.openxmlformats.org/officeDocument/2006/relationships/slide" Target="slides/slide436.xml"/><Relationship Id="rId438" Type="http://schemas.openxmlformats.org/officeDocument/2006/relationships/slide" Target="slides/slide437.xml"/><Relationship Id="rId439" Type="http://schemas.openxmlformats.org/officeDocument/2006/relationships/slide" Target="slides/slide438.xml"/><Relationship Id="rId440" Type="http://schemas.openxmlformats.org/officeDocument/2006/relationships/slide" Target="slides/slide439.xml"/><Relationship Id="rId441" Type="http://schemas.openxmlformats.org/officeDocument/2006/relationships/slide" Target="slides/slide440.xml"/><Relationship Id="rId442" Type="http://schemas.openxmlformats.org/officeDocument/2006/relationships/slide" Target="slides/slide441.xml"/><Relationship Id="rId443" Type="http://schemas.openxmlformats.org/officeDocument/2006/relationships/slide" Target="slides/slide442.xml"/><Relationship Id="rId444" Type="http://schemas.openxmlformats.org/officeDocument/2006/relationships/slide" Target="slides/slide443.xml"/><Relationship Id="rId445" Type="http://schemas.openxmlformats.org/officeDocument/2006/relationships/slide" Target="slides/slide444.xml"/><Relationship Id="rId446" Type="http://schemas.openxmlformats.org/officeDocument/2006/relationships/slide" Target="slides/slide445.xml"/><Relationship Id="rId447" Type="http://schemas.openxmlformats.org/officeDocument/2006/relationships/slide" Target="slides/slide446.xml"/><Relationship Id="rId448" Type="http://schemas.openxmlformats.org/officeDocument/2006/relationships/slide" Target="slides/slide447.xml"/><Relationship Id="rId449" Type="http://schemas.openxmlformats.org/officeDocument/2006/relationships/slide" Target="slides/slide448.xml"/><Relationship Id="rId450" Type="http://schemas.openxmlformats.org/officeDocument/2006/relationships/slide" Target="slides/slide449.xml"/><Relationship Id="rId451" Type="http://schemas.openxmlformats.org/officeDocument/2006/relationships/slide" Target="slides/slide450.xml"/><Relationship Id="rId452" Type="http://schemas.openxmlformats.org/officeDocument/2006/relationships/slide" Target="slides/slide451.xml"/><Relationship Id="rId453" Type="http://schemas.openxmlformats.org/officeDocument/2006/relationships/slide" Target="slides/slide452.xml"/><Relationship Id="rId454" Type="http://schemas.openxmlformats.org/officeDocument/2006/relationships/slide" Target="slides/slide453.xml"/><Relationship Id="rId455" Type="http://schemas.openxmlformats.org/officeDocument/2006/relationships/slide" Target="slides/slide454.xml"/><Relationship Id="rId456" Type="http://schemas.openxmlformats.org/officeDocument/2006/relationships/slide" Target="slides/slide455.xml"/><Relationship Id="rId457" Type="http://schemas.openxmlformats.org/officeDocument/2006/relationships/slide" Target="slides/slide456.xml"/><Relationship Id="rId458" Type="http://schemas.openxmlformats.org/officeDocument/2006/relationships/slide" Target="slides/slide457.xml"/><Relationship Id="rId459" Type="http://schemas.openxmlformats.org/officeDocument/2006/relationships/slide" Target="slides/slide458.xml"/><Relationship Id="rId460" Type="http://schemas.openxmlformats.org/officeDocument/2006/relationships/slide" Target="slides/slide459.xml"/><Relationship Id="rId461" Type="http://schemas.openxmlformats.org/officeDocument/2006/relationships/slide" Target="slides/slide460.xml"/><Relationship Id="rId462" Type="http://schemas.openxmlformats.org/officeDocument/2006/relationships/slide" Target="slides/slide461.xml"/><Relationship Id="rId463" Type="http://schemas.openxmlformats.org/officeDocument/2006/relationships/slide" Target="slides/slide462.xml"/><Relationship Id="rId464" Type="http://schemas.openxmlformats.org/officeDocument/2006/relationships/slide" Target="slides/slide463.xml"/><Relationship Id="rId465" Type="http://schemas.openxmlformats.org/officeDocument/2006/relationships/slide" Target="slides/slide464.xml"/><Relationship Id="rId466" Type="http://schemas.openxmlformats.org/officeDocument/2006/relationships/slide" Target="slides/slide465.xml"/><Relationship Id="rId467" Type="http://schemas.openxmlformats.org/officeDocument/2006/relationships/slide" Target="slides/slide466.xml"/><Relationship Id="rId468" Type="http://schemas.openxmlformats.org/officeDocument/2006/relationships/slide" Target="slides/slide467.xml"/><Relationship Id="rId469" Type="http://schemas.openxmlformats.org/officeDocument/2006/relationships/slide" Target="slides/slide468.xml"/><Relationship Id="rId470" Type="http://schemas.openxmlformats.org/officeDocument/2006/relationships/slide" Target="slides/slide469.xml"/><Relationship Id="rId471" Type="http://schemas.openxmlformats.org/officeDocument/2006/relationships/slide" Target="slides/slide470.xml"/><Relationship Id="rId472" Type="http://schemas.openxmlformats.org/officeDocument/2006/relationships/slide" Target="slides/slide471.xml"/><Relationship Id="rId473" Type="http://schemas.openxmlformats.org/officeDocument/2006/relationships/slide" Target="slides/slide472.xml"/><Relationship Id="rId474" Type="http://schemas.openxmlformats.org/officeDocument/2006/relationships/slide" Target="slides/slide473.xml"/><Relationship Id="rId475" Type="http://schemas.openxmlformats.org/officeDocument/2006/relationships/slide" Target="slides/slide474.xml"/><Relationship Id="rId476" Type="http://schemas.openxmlformats.org/officeDocument/2006/relationships/slide" Target="slides/slide475.xml"/><Relationship Id="rId477" Type="http://schemas.openxmlformats.org/officeDocument/2006/relationships/slide" Target="slides/slide476.xml"/><Relationship Id="rId478" Type="http://schemas.openxmlformats.org/officeDocument/2006/relationships/slide" Target="slides/slide477.xml"/><Relationship Id="rId479" Type="http://schemas.openxmlformats.org/officeDocument/2006/relationships/slide" Target="slides/slide478.xml"/><Relationship Id="rId480" Type="http://schemas.openxmlformats.org/officeDocument/2006/relationships/slide" Target="slides/slide479.xml"/><Relationship Id="rId481" Type="http://schemas.openxmlformats.org/officeDocument/2006/relationships/slide" Target="slides/slide480.xml"/><Relationship Id="rId482" Type="http://schemas.openxmlformats.org/officeDocument/2006/relationships/slide" Target="slides/slide481.xml"/><Relationship Id="rId483" Type="http://schemas.openxmlformats.org/officeDocument/2006/relationships/slide" Target="slides/slide482.xml"/><Relationship Id="rId484" Type="http://schemas.openxmlformats.org/officeDocument/2006/relationships/slide" Target="slides/slide483.xml"/><Relationship Id="rId485" Type="http://schemas.openxmlformats.org/officeDocument/2006/relationships/slide" Target="slides/slide484.xml"/><Relationship Id="rId486" Type="http://schemas.openxmlformats.org/officeDocument/2006/relationships/slide" Target="slides/slide485.xml"/><Relationship Id="rId487" Type="http://schemas.openxmlformats.org/officeDocument/2006/relationships/slide" Target="slides/slide486.xml"/><Relationship Id="rId488" Type="http://schemas.openxmlformats.org/officeDocument/2006/relationships/slide" Target="slides/slide487.xml"/><Relationship Id="rId489" Type="http://schemas.openxmlformats.org/officeDocument/2006/relationships/slide" Target="slides/slide488.xml"/><Relationship Id="rId490" Type="http://schemas.openxmlformats.org/officeDocument/2006/relationships/slide" Target="slides/slide489.xml"/><Relationship Id="rId491" Type="http://schemas.openxmlformats.org/officeDocument/2006/relationships/slide" Target="slides/slide490.xml"/><Relationship Id="rId492" Type="http://schemas.openxmlformats.org/officeDocument/2006/relationships/slide" Target="slides/slide491.xml"/><Relationship Id="rId493" Type="http://schemas.openxmlformats.org/officeDocument/2006/relationships/slide" Target="slides/slide492.xml"/><Relationship Id="rId494" Type="http://schemas.openxmlformats.org/officeDocument/2006/relationships/slide" Target="slides/slide493.xml"/><Relationship Id="rId495" Type="http://schemas.openxmlformats.org/officeDocument/2006/relationships/slide" Target="slides/slide494.xml"/><Relationship Id="rId496" Type="http://schemas.openxmlformats.org/officeDocument/2006/relationships/slide" Target="slides/slide495.xml"/><Relationship Id="rId497" Type="http://schemas.openxmlformats.org/officeDocument/2006/relationships/slide" Target="slides/slide496.xml"/><Relationship Id="rId498" Type="http://schemas.openxmlformats.org/officeDocument/2006/relationships/slide" Target="slides/slide497.xml"/><Relationship Id="rId499" Type="http://schemas.openxmlformats.org/officeDocument/2006/relationships/slide" Target="slides/slide498.xml"/><Relationship Id="rId500" Type="http://schemas.openxmlformats.org/officeDocument/2006/relationships/slide" Target="slides/slide499.xml"/><Relationship Id="rId501" Type="http://schemas.openxmlformats.org/officeDocument/2006/relationships/slide" Target="slides/slide500.xml"/><Relationship Id="rId502" Type="http://schemas.openxmlformats.org/officeDocument/2006/relationships/slide" Target="slides/slide501.xml"/><Relationship Id="rId503" Type="http://schemas.openxmlformats.org/officeDocument/2006/relationships/slide" Target="slides/slide502.xml"/><Relationship Id="rId504" Type="http://schemas.openxmlformats.org/officeDocument/2006/relationships/slide" Target="slides/slide503.xml"/><Relationship Id="rId505" Type="http://schemas.openxmlformats.org/officeDocument/2006/relationships/slide" Target="slides/slide504.xml"/><Relationship Id="rId506" Type="http://schemas.openxmlformats.org/officeDocument/2006/relationships/slide" Target="slides/slide505.xml"/><Relationship Id="rId507" Type="http://schemas.openxmlformats.org/officeDocument/2006/relationships/slide" Target="slides/slide506.xml"/><Relationship Id="rId508" Type="http://schemas.openxmlformats.org/officeDocument/2006/relationships/slide" Target="slides/slide507.xml"/><Relationship Id="rId509" Type="http://schemas.openxmlformats.org/officeDocument/2006/relationships/slide" Target="slides/slide508.xml"/><Relationship Id="rId510" Type="http://schemas.openxmlformats.org/officeDocument/2006/relationships/slide" Target="slides/slide509.xml"/><Relationship Id="rId511" Type="http://schemas.openxmlformats.org/officeDocument/2006/relationships/slide" Target="slides/slide510.xml"/><Relationship Id="rId512" Type="http://schemas.openxmlformats.org/officeDocument/2006/relationships/slide" Target="slides/slide511.xml"/><Relationship Id="rId513" Type="http://schemas.openxmlformats.org/officeDocument/2006/relationships/slide" Target="slides/slide512.xml"/><Relationship Id="rId514" Type="http://schemas.openxmlformats.org/officeDocument/2006/relationships/slide" Target="slides/slide513.xml"/><Relationship Id="rId515" Type="http://schemas.openxmlformats.org/officeDocument/2006/relationships/slide" Target="slides/slide514.xml"/><Relationship Id="rId516" Type="http://schemas.openxmlformats.org/officeDocument/2006/relationships/slide" Target="slides/slide515.xml"/><Relationship Id="rId517" Type="http://schemas.openxmlformats.org/officeDocument/2006/relationships/slide" Target="slides/slide516.xml"/><Relationship Id="rId518" Type="http://schemas.openxmlformats.org/officeDocument/2006/relationships/slide" Target="slides/slide517.xml"/><Relationship Id="rId519" Type="http://schemas.openxmlformats.org/officeDocument/2006/relationships/slide" Target="slides/slide518.xml"/><Relationship Id="rId520" Type="http://schemas.openxmlformats.org/officeDocument/2006/relationships/slide" Target="slides/slide519.xml"/><Relationship Id="rId521" Type="http://schemas.openxmlformats.org/officeDocument/2006/relationships/slide" Target="slides/slide520.xml"/><Relationship Id="rId522" Type="http://schemas.openxmlformats.org/officeDocument/2006/relationships/slide" Target="slides/slide521.xml"/><Relationship Id="rId523" Type="http://schemas.openxmlformats.org/officeDocument/2006/relationships/slide" Target="slides/slide522.xml"/><Relationship Id="rId524" Type="http://schemas.openxmlformats.org/officeDocument/2006/relationships/slide" Target="slides/slide523.xml"/><Relationship Id="rId525" Type="http://schemas.openxmlformats.org/officeDocument/2006/relationships/slide" Target="slides/slide524.xml"/><Relationship Id="rId526" Type="http://schemas.openxmlformats.org/officeDocument/2006/relationships/slide" Target="slides/slide525.xml"/><Relationship Id="rId527" Type="http://schemas.openxmlformats.org/officeDocument/2006/relationships/slide" Target="slides/slide526.xml"/><Relationship Id="rId528" Type="http://schemas.openxmlformats.org/officeDocument/2006/relationships/slide" Target="slides/slide527.xml"/><Relationship Id="rId529" Type="http://schemas.openxmlformats.org/officeDocument/2006/relationships/slide" Target="slides/slide528.xml"/><Relationship Id="rId530" Type="http://schemas.openxmlformats.org/officeDocument/2006/relationships/slide" Target="slides/slide529.xml"/><Relationship Id="rId531" Type="http://schemas.openxmlformats.org/officeDocument/2006/relationships/slide" Target="slides/slide530.xml"/><Relationship Id="rId532" Type="http://schemas.openxmlformats.org/officeDocument/2006/relationships/slide" Target="slides/slide531.xml"/><Relationship Id="rId533" Type="http://schemas.openxmlformats.org/officeDocument/2006/relationships/slide" Target="slides/slide532.xml"/><Relationship Id="rId534" Type="http://schemas.openxmlformats.org/officeDocument/2006/relationships/slide" Target="slides/slide533.xml"/><Relationship Id="rId535" Type="http://schemas.openxmlformats.org/officeDocument/2006/relationships/slide" Target="slides/slide534.xml"/><Relationship Id="rId536" Type="http://schemas.openxmlformats.org/officeDocument/2006/relationships/slide" Target="slides/slide535.xml"/><Relationship Id="rId537" Type="http://schemas.openxmlformats.org/officeDocument/2006/relationships/slide" Target="slides/slide536.xml"/><Relationship Id="rId538" Type="http://schemas.openxmlformats.org/officeDocument/2006/relationships/slide" Target="slides/slide537.xml"/><Relationship Id="rId539" Type="http://schemas.openxmlformats.org/officeDocument/2006/relationships/slide" Target="slides/slide538.xml"/><Relationship Id="rId540" Type="http://schemas.openxmlformats.org/officeDocument/2006/relationships/slide" Target="slides/slide539.xml"/><Relationship Id="rId541" Type="http://schemas.openxmlformats.org/officeDocument/2006/relationships/slide" Target="slides/slide540.xml"/><Relationship Id="rId542" Type="http://schemas.openxmlformats.org/officeDocument/2006/relationships/slide" Target="slides/slide541.xml"/><Relationship Id="rId543" Type="http://schemas.openxmlformats.org/officeDocument/2006/relationships/slide" Target="slides/slide542.xml"/><Relationship Id="rId544" Type="http://schemas.openxmlformats.org/officeDocument/2006/relationships/slide" Target="slides/slide543.xml"/><Relationship Id="rId545" Type="http://schemas.openxmlformats.org/officeDocument/2006/relationships/slide" Target="slides/slide544.xml"/><Relationship Id="rId546" Type="http://schemas.openxmlformats.org/officeDocument/2006/relationships/slide" Target="slides/slide545.xml"/><Relationship Id="rId547" Type="http://schemas.openxmlformats.org/officeDocument/2006/relationships/slide" Target="slides/slide546.xml"/><Relationship Id="rId548" Type="http://schemas.openxmlformats.org/officeDocument/2006/relationships/slide" Target="slides/slide547.xml"/><Relationship Id="rId549" Type="http://schemas.openxmlformats.org/officeDocument/2006/relationships/slide" Target="slides/slide548.xml"/><Relationship Id="rId550" Type="http://schemas.openxmlformats.org/officeDocument/2006/relationships/slide" Target="slides/slide549.xml"/><Relationship Id="rId551" Type="http://schemas.openxmlformats.org/officeDocument/2006/relationships/slide" Target="slides/slide550.xml"/><Relationship Id="rId552" Type="http://schemas.openxmlformats.org/officeDocument/2006/relationships/slide" Target="slides/slide551.xml"/><Relationship Id="rId553" Type="http://schemas.openxmlformats.org/officeDocument/2006/relationships/slide" Target="slides/slide552.xml"/><Relationship Id="rId554" Type="http://schemas.openxmlformats.org/officeDocument/2006/relationships/slide" Target="slides/slide553.xml"/><Relationship Id="rId555" Type="http://schemas.openxmlformats.org/officeDocument/2006/relationships/slide" Target="slides/slide554.xml"/><Relationship Id="rId556" Type="http://schemas.openxmlformats.org/officeDocument/2006/relationships/slide" Target="slides/slide555.xml"/><Relationship Id="rId557" Type="http://schemas.openxmlformats.org/officeDocument/2006/relationships/slide" Target="slides/slide556.xml"/><Relationship Id="rId558" Type="http://schemas.openxmlformats.org/officeDocument/2006/relationships/slide" Target="slides/slide557.xml"/><Relationship Id="rId559" Type="http://schemas.openxmlformats.org/officeDocument/2006/relationships/slide" Target="slides/slide558.xml"/><Relationship Id="rId560" Type="http://schemas.openxmlformats.org/officeDocument/2006/relationships/slide" Target="slides/slide559.xml"/><Relationship Id="rId561" Type="http://schemas.openxmlformats.org/officeDocument/2006/relationships/slide" Target="slides/slide560.xml"/><Relationship Id="rId562" Type="http://schemas.openxmlformats.org/officeDocument/2006/relationships/slide" Target="slides/slide561.xml"/><Relationship Id="rId563" Type="http://schemas.openxmlformats.org/officeDocument/2006/relationships/slide" Target="slides/slide562.xml"/><Relationship Id="rId564" Type="http://schemas.openxmlformats.org/officeDocument/2006/relationships/slide" Target="slides/slide563.xml"/><Relationship Id="rId565" Type="http://schemas.openxmlformats.org/officeDocument/2006/relationships/slide" Target="slides/slide564.xml"/><Relationship Id="rId566" Type="http://schemas.openxmlformats.org/officeDocument/2006/relationships/slide" Target="slides/slide565.xml"/><Relationship Id="rId567" Type="http://schemas.openxmlformats.org/officeDocument/2006/relationships/slide" Target="slides/slide566.xml"/><Relationship Id="rId568" Type="http://schemas.openxmlformats.org/officeDocument/2006/relationships/slide" Target="slides/slide567.xml"/><Relationship Id="rId569" Type="http://schemas.openxmlformats.org/officeDocument/2006/relationships/slide" Target="slides/slide568.xml"/><Relationship Id="rId570" Type="http://schemas.openxmlformats.org/officeDocument/2006/relationships/slide" Target="slides/slide569.xml"/><Relationship Id="rId571" Type="http://schemas.openxmlformats.org/officeDocument/2006/relationships/slide" Target="slides/slide570.xml"/><Relationship Id="rId572" Type="http://schemas.openxmlformats.org/officeDocument/2006/relationships/slide" Target="slides/slide571.xml"/><Relationship Id="rId573" Type="http://schemas.openxmlformats.org/officeDocument/2006/relationships/slide" Target="slides/slide572.xml"/><Relationship Id="rId574" Type="http://schemas.openxmlformats.org/officeDocument/2006/relationships/slide" Target="slides/slide573.xml"/><Relationship Id="rId575" Type="http://schemas.openxmlformats.org/officeDocument/2006/relationships/slide" Target="slides/slide574.xml"/><Relationship Id="rId576" Type="http://schemas.openxmlformats.org/officeDocument/2006/relationships/slide" Target="slides/slide575.xml"/><Relationship Id="rId577" Type="http://schemas.openxmlformats.org/officeDocument/2006/relationships/slide" Target="slides/slide576.xml"/><Relationship Id="rId578" Type="http://schemas.openxmlformats.org/officeDocument/2006/relationships/slide" Target="slides/slide577.xml"/><Relationship Id="rId579" Type="http://schemas.openxmlformats.org/officeDocument/2006/relationships/slide" Target="slides/slide578.xml"/><Relationship Id="rId580" Type="http://schemas.openxmlformats.org/officeDocument/2006/relationships/slide" Target="slides/slide579.xml"/><Relationship Id="rId581" Type="http://schemas.openxmlformats.org/officeDocument/2006/relationships/slide" Target="slides/slide580.xml"/><Relationship Id="rId582" Type="http://schemas.openxmlformats.org/officeDocument/2006/relationships/slide" Target="slides/slide581.xml"/><Relationship Id="rId583" Type="http://schemas.openxmlformats.org/officeDocument/2006/relationships/slide" Target="slides/slide582.xml"/><Relationship Id="rId584" Type="http://schemas.openxmlformats.org/officeDocument/2006/relationships/slide" Target="slides/slide583.xml"/><Relationship Id="rId585" Type="http://schemas.openxmlformats.org/officeDocument/2006/relationships/slide" Target="slides/slide584.xml"/><Relationship Id="rId586" Type="http://schemas.openxmlformats.org/officeDocument/2006/relationships/slide" Target="slides/slide585.xml"/><Relationship Id="rId587" Type="http://schemas.openxmlformats.org/officeDocument/2006/relationships/slide" Target="slides/slide586.xml"/><Relationship Id="rId588" Type="http://schemas.openxmlformats.org/officeDocument/2006/relationships/slide" Target="slides/slide587.xml"/><Relationship Id="rId589" Type="http://schemas.openxmlformats.org/officeDocument/2006/relationships/slide" Target="slides/slide588.xml"/><Relationship Id="rId590" Type="http://schemas.openxmlformats.org/officeDocument/2006/relationships/slide" Target="slides/slide589.xml"/><Relationship Id="rId591" Type="http://schemas.openxmlformats.org/officeDocument/2006/relationships/slide" Target="slides/slide590.xml"/><Relationship Id="rId592" Type="http://schemas.openxmlformats.org/officeDocument/2006/relationships/slide" Target="slides/slide591.xml"/><Relationship Id="rId593" Type="http://schemas.openxmlformats.org/officeDocument/2006/relationships/slide" Target="slides/slide592.xml"/><Relationship Id="rId594" Type="http://schemas.openxmlformats.org/officeDocument/2006/relationships/slide" Target="slides/slide593.xml"/><Relationship Id="rId595" Type="http://schemas.openxmlformats.org/officeDocument/2006/relationships/slide" Target="slides/slide594.xml"/><Relationship Id="rId596" Type="http://schemas.openxmlformats.org/officeDocument/2006/relationships/slide" Target="slides/slide595.xml"/><Relationship Id="rId597" Type="http://schemas.openxmlformats.org/officeDocument/2006/relationships/slide" Target="slides/slide596.xml"/><Relationship Id="rId598" Type="http://schemas.openxmlformats.org/officeDocument/2006/relationships/slide" Target="slides/slide597.xml"/><Relationship Id="rId599" Type="http://schemas.openxmlformats.org/officeDocument/2006/relationships/slide" Target="slides/slide598.xml"/><Relationship Id="rId600" Type="http://schemas.openxmlformats.org/officeDocument/2006/relationships/slide" Target="slides/slide599.xml"/><Relationship Id="rId601" Type="http://schemas.openxmlformats.org/officeDocument/2006/relationships/slide" Target="slides/slide600.xml"/><Relationship Id="rId602" Type="http://schemas.openxmlformats.org/officeDocument/2006/relationships/slide" Target="slides/slide601.xml"/><Relationship Id="rId603" Type="http://schemas.openxmlformats.org/officeDocument/2006/relationships/slide" Target="slides/slide602.xml"/><Relationship Id="rId604" Type="http://schemas.openxmlformats.org/officeDocument/2006/relationships/slide" Target="slides/slide603.xml"/><Relationship Id="rId605" Type="http://schemas.openxmlformats.org/officeDocument/2006/relationships/slide" Target="slides/slide604.xml"/><Relationship Id="rId606" Type="http://schemas.openxmlformats.org/officeDocument/2006/relationships/slide" Target="slides/slide605.xml"/><Relationship Id="rId607" Type="http://schemas.openxmlformats.org/officeDocument/2006/relationships/slide" Target="slides/slide606.xml"/><Relationship Id="rId608" Type="http://schemas.openxmlformats.org/officeDocument/2006/relationships/slide" Target="slides/slide607.xml"/><Relationship Id="rId609" Type="http://schemas.openxmlformats.org/officeDocument/2006/relationships/slide" Target="slides/slide608.xml"/><Relationship Id="rId610" Type="http://schemas.openxmlformats.org/officeDocument/2006/relationships/slide" Target="slides/slide609.xml"/><Relationship Id="rId611" Type="http://schemas.openxmlformats.org/officeDocument/2006/relationships/slide" Target="slides/slide610.xml"/><Relationship Id="rId612" Type="http://schemas.openxmlformats.org/officeDocument/2006/relationships/slide" Target="slides/slide611.xml"/><Relationship Id="rId613" Type="http://schemas.openxmlformats.org/officeDocument/2006/relationships/slide" Target="slides/slide612.xml"/><Relationship Id="rId614" Type="http://schemas.openxmlformats.org/officeDocument/2006/relationships/slide" Target="slides/slide613.xml"/><Relationship Id="rId615" Type="http://schemas.openxmlformats.org/officeDocument/2006/relationships/slide" Target="slides/slide614.xml"/><Relationship Id="rId616" Type="http://schemas.openxmlformats.org/officeDocument/2006/relationships/slide" Target="slides/slide615.xml"/><Relationship Id="rId617" Type="http://schemas.openxmlformats.org/officeDocument/2006/relationships/slide" Target="slides/slide616.xml"/><Relationship Id="rId618" Type="http://schemas.openxmlformats.org/officeDocument/2006/relationships/slide" Target="slides/slide617.xml"/><Relationship Id="rId619" Type="http://schemas.openxmlformats.org/officeDocument/2006/relationships/slide" Target="slides/slide618.xml"/><Relationship Id="rId620" Type="http://schemas.openxmlformats.org/officeDocument/2006/relationships/slide" Target="slides/slide619.xml"/><Relationship Id="rId621" Type="http://schemas.openxmlformats.org/officeDocument/2006/relationships/slide" Target="slides/slide620.xml"/><Relationship Id="rId622" Type="http://schemas.openxmlformats.org/officeDocument/2006/relationships/slide" Target="slides/slide621.xml"/><Relationship Id="rId623" Type="http://schemas.openxmlformats.org/officeDocument/2006/relationships/slide" Target="slides/slide622.xml"/><Relationship Id="rId624" Type="http://schemas.openxmlformats.org/officeDocument/2006/relationships/slide" Target="slides/slide623.xml"/><Relationship Id="rId625" Type="http://schemas.openxmlformats.org/officeDocument/2006/relationships/slide" Target="slides/slide624.xml"/><Relationship Id="rId626" Type="http://schemas.openxmlformats.org/officeDocument/2006/relationships/slide" Target="slides/slide625.xml"/><Relationship Id="rId627" Type="http://schemas.openxmlformats.org/officeDocument/2006/relationships/slide" Target="slides/slide626.xml"/><Relationship Id="rId628" Type="http://schemas.openxmlformats.org/officeDocument/2006/relationships/slide" Target="slides/slide627.xml"/><Relationship Id="rId629" Type="http://schemas.openxmlformats.org/officeDocument/2006/relationships/slide" Target="slides/slide628.xml"/><Relationship Id="rId630" Type="http://schemas.openxmlformats.org/officeDocument/2006/relationships/slide" Target="slides/slide629.xml"/><Relationship Id="rId631" Type="http://schemas.openxmlformats.org/officeDocument/2006/relationships/slide" Target="slides/slide630.xml"/><Relationship Id="rId632" Type="http://schemas.openxmlformats.org/officeDocument/2006/relationships/slide" Target="slides/slide631.xml"/><Relationship Id="rId633" Type="http://schemas.openxmlformats.org/officeDocument/2006/relationships/slide" Target="slides/slide632.xml"/><Relationship Id="rId634" Type="http://schemas.openxmlformats.org/officeDocument/2006/relationships/slide" Target="slides/slide633.xml"/><Relationship Id="rId635" Type="http://schemas.openxmlformats.org/officeDocument/2006/relationships/slide" Target="slides/slide634.xml"/><Relationship Id="rId636" Type="http://schemas.openxmlformats.org/officeDocument/2006/relationships/slide" Target="slides/slide635.xml"/><Relationship Id="rId637" Type="http://schemas.openxmlformats.org/officeDocument/2006/relationships/slide" Target="slides/slide636.xml"/><Relationship Id="rId638" Type="http://schemas.openxmlformats.org/officeDocument/2006/relationships/slide" Target="slides/slide637.xml"/><Relationship Id="rId639" Type="http://schemas.openxmlformats.org/officeDocument/2006/relationships/slide" Target="slides/slide638.xml"/><Relationship Id="rId640" Type="http://schemas.openxmlformats.org/officeDocument/2006/relationships/slide" Target="slides/slide639.xml"/><Relationship Id="rId641" Type="http://schemas.openxmlformats.org/officeDocument/2006/relationships/slide" Target="slides/slide640.xml"/><Relationship Id="rId642" Type="http://schemas.openxmlformats.org/officeDocument/2006/relationships/slide" Target="slides/slide641.xml"/><Relationship Id="rId643" Type="http://schemas.openxmlformats.org/officeDocument/2006/relationships/slide" Target="slides/slide642.xml"/><Relationship Id="rId644" Type="http://schemas.openxmlformats.org/officeDocument/2006/relationships/slide" Target="slides/slide643.xml"/><Relationship Id="rId645" Type="http://schemas.openxmlformats.org/officeDocument/2006/relationships/slide" Target="slides/slide644.xml"/><Relationship Id="rId646" Type="http://schemas.openxmlformats.org/officeDocument/2006/relationships/slide" Target="slides/slide645.xml"/><Relationship Id="rId647" Type="http://schemas.openxmlformats.org/officeDocument/2006/relationships/slide" Target="slides/slide646.xml"/><Relationship Id="rId648" Type="http://schemas.openxmlformats.org/officeDocument/2006/relationships/slide" Target="slides/slide647.xml"/><Relationship Id="rId649" Type="http://schemas.openxmlformats.org/officeDocument/2006/relationships/slide" Target="slides/slide648.xml"/><Relationship Id="rId650" Type="http://schemas.openxmlformats.org/officeDocument/2006/relationships/slide" Target="slides/slide649.xml"/><Relationship Id="rId651" Type="http://schemas.openxmlformats.org/officeDocument/2006/relationships/slide" Target="slides/slide650.xml"/><Relationship Id="rId652" Type="http://schemas.openxmlformats.org/officeDocument/2006/relationships/slide" Target="slides/slide651.xml"/><Relationship Id="rId653" Type="http://schemas.openxmlformats.org/officeDocument/2006/relationships/slide" Target="slides/slide652.xml"/><Relationship Id="rId654" Type="http://schemas.openxmlformats.org/officeDocument/2006/relationships/slide" Target="slides/slide653.xml"/><Relationship Id="rId655" Type="http://schemas.openxmlformats.org/officeDocument/2006/relationships/slide" Target="slides/slide654.xml"/><Relationship Id="rId656" Type="http://schemas.openxmlformats.org/officeDocument/2006/relationships/slide" Target="slides/slide655.xml"/><Relationship Id="rId657" Type="http://schemas.openxmlformats.org/officeDocument/2006/relationships/slide" Target="slides/slide656.xml"/><Relationship Id="rId658" Type="http://schemas.openxmlformats.org/officeDocument/2006/relationships/slide" Target="slides/slide657.xml"/><Relationship Id="rId659" Type="http://schemas.openxmlformats.org/officeDocument/2006/relationships/slide" Target="slides/slide658.xml"/><Relationship Id="rId660" Type="http://schemas.openxmlformats.org/officeDocument/2006/relationships/slide" Target="slides/slide659.xml"/><Relationship Id="rId661" Type="http://schemas.openxmlformats.org/officeDocument/2006/relationships/slide" Target="slides/slide660.xml"/><Relationship Id="rId662" Type="http://schemas.openxmlformats.org/officeDocument/2006/relationships/slide" Target="slides/slide661.xml"/><Relationship Id="rId663" Type="http://schemas.openxmlformats.org/officeDocument/2006/relationships/slide" Target="slides/slide662.xml"/><Relationship Id="rId664" Type="http://schemas.openxmlformats.org/officeDocument/2006/relationships/slide" Target="slides/slide663.xml"/><Relationship Id="rId665" Type="http://schemas.openxmlformats.org/officeDocument/2006/relationships/slide" Target="slides/slide664.xml"/><Relationship Id="rId666" Type="http://schemas.openxmlformats.org/officeDocument/2006/relationships/slide" Target="slides/slide665.xml"/><Relationship Id="rId667" Type="http://schemas.openxmlformats.org/officeDocument/2006/relationships/slide" Target="slides/slide666.xml"/><Relationship Id="rId668" Type="http://schemas.openxmlformats.org/officeDocument/2006/relationships/slide" Target="slides/slide667.xml"/><Relationship Id="rId669" Type="http://schemas.openxmlformats.org/officeDocument/2006/relationships/slide" Target="slides/slide668.xml"/><Relationship Id="rId670" Type="http://schemas.openxmlformats.org/officeDocument/2006/relationships/slide" Target="slides/slide669.xml"/><Relationship Id="rId671" Type="http://schemas.openxmlformats.org/officeDocument/2006/relationships/slide" Target="slides/slide670.xml"/><Relationship Id="rId672" Type="http://schemas.openxmlformats.org/officeDocument/2006/relationships/slide" Target="slides/slide671.xml"/><Relationship Id="rId673" Type="http://schemas.openxmlformats.org/officeDocument/2006/relationships/slide" Target="slides/slide672.xml"/><Relationship Id="rId674" Type="http://schemas.openxmlformats.org/officeDocument/2006/relationships/slide" Target="slides/slide673.xml"/><Relationship Id="rId675" Type="http://schemas.openxmlformats.org/officeDocument/2006/relationships/slide" Target="slides/slide674.xml"/><Relationship Id="rId676" Type="http://schemas.openxmlformats.org/officeDocument/2006/relationships/slide" Target="slides/slide675.xml"/><Relationship Id="rId677" Type="http://schemas.openxmlformats.org/officeDocument/2006/relationships/slide" Target="slides/slide676.xml"/><Relationship Id="rId678" Type="http://schemas.openxmlformats.org/officeDocument/2006/relationships/slide" Target="slides/slide677.xml"/><Relationship Id="rId679" Type="http://schemas.openxmlformats.org/officeDocument/2006/relationships/slide" Target="slides/slide678.xml"/><Relationship Id="rId680" Type="http://schemas.openxmlformats.org/officeDocument/2006/relationships/slide" Target="slides/slide679.xml"/><Relationship Id="rId681" Type="http://schemas.openxmlformats.org/officeDocument/2006/relationships/slide" Target="slides/slide680.xml"/><Relationship Id="rId682" Type="http://schemas.openxmlformats.org/officeDocument/2006/relationships/slide" Target="slides/slide681.xml"/><Relationship Id="rId683" Type="http://schemas.openxmlformats.org/officeDocument/2006/relationships/slide" Target="slides/slide682.xml"/><Relationship Id="rId684" Type="http://schemas.openxmlformats.org/officeDocument/2006/relationships/slide" Target="slides/slide683.xml"/><Relationship Id="rId685" Type="http://schemas.openxmlformats.org/officeDocument/2006/relationships/slide" Target="slides/slide684.xml"/><Relationship Id="rId686" Type="http://schemas.openxmlformats.org/officeDocument/2006/relationships/slide" Target="slides/slide685.xml"/><Relationship Id="rId687" Type="http://schemas.openxmlformats.org/officeDocument/2006/relationships/slide" Target="slides/slide686.xml"/><Relationship Id="rId688" Type="http://schemas.openxmlformats.org/officeDocument/2006/relationships/slide" Target="slides/slide687.xml"/><Relationship Id="rId689" Type="http://schemas.openxmlformats.org/officeDocument/2006/relationships/slide" Target="slides/slide688.xml"/><Relationship Id="rId690" Type="http://schemas.openxmlformats.org/officeDocument/2006/relationships/slide" Target="slides/slide689.xml"/><Relationship Id="rId691" Type="http://schemas.openxmlformats.org/officeDocument/2006/relationships/slide" Target="slides/slide690.xml"/><Relationship Id="rId692" Type="http://schemas.openxmlformats.org/officeDocument/2006/relationships/slide" Target="slides/slide691.xml"/><Relationship Id="rId693" Type="http://schemas.openxmlformats.org/officeDocument/2006/relationships/slide" Target="slides/slide692.xml"/><Relationship Id="rId694" Type="http://schemas.openxmlformats.org/officeDocument/2006/relationships/slide" Target="slides/slide693.xml"/><Relationship Id="rId695" Type="http://schemas.openxmlformats.org/officeDocument/2006/relationships/slide" Target="slides/slide694.xml"/><Relationship Id="rId696" Type="http://schemas.openxmlformats.org/officeDocument/2006/relationships/slide" Target="slides/slide695.xml"/><Relationship Id="rId697" Type="http://schemas.openxmlformats.org/officeDocument/2006/relationships/slide" Target="slides/slide696.xml"/><Relationship Id="rId698" Type="http://schemas.openxmlformats.org/officeDocument/2006/relationships/slide" Target="slides/slide697.xml"/><Relationship Id="rId699" Type="http://schemas.openxmlformats.org/officeDocument/2006/relationships/slide" Target="slides/slide698.xml"/><Relationship Id="rId700" Type="http://schemas.openxmlformats.org/officeDocument/2006/relationships/slide" Target="slides/slide699.xml"/><Relationship Id="rId701" Type="http://schemas.openxmlformats.org/officeDocument/2006/relationships/slide" Target="slides/slide700.xml"/><Relationship Id="rId702" Type="http://schemas.openxmlformats.org/officeDocument/2006/relationships/slide" Target="slides/slide701.xml"/><Relationship Id="rId703" Type="http://schemas.openxmlformats.org/officeDocument/2006/relationships/slide" Target="slides/slide702.xml"/><Relationship Id="rId704" Type="http://schemas.openxmlformats.org/officeDocument/2006/relationships/slide" Target="slides/slide703.xml"/><Relationship Id="rId705" Type="http://schemas.openxmlformats.org/officeDocument/2006/relationships/slide" Target="slides/slide704.xml"/><Relationship Id="rId706" Type="http://schemas.openxmlformats.org/officeDocument/2006/relationships/slide" Target="slides/slide705.xml"/><Relationship Id="rId707" Type="http://schemas.openxmlformats.org/officeDocument/2006/relationships/slide" Target="slides/slide706.xml"/><Relationship Id="rId708" Type="http://schemas.openxmlformats.org/officeDocument/2006/relationships/slide" Target="slides/slide707.xml"/><Relationship Id="rId709" Type="http://schemas.openxmlformats.org/officeDocument/2006/relationships/slide" Target="slides/slide708.xml"/><Relationship Id="rId710" Type="http://schemas.openxmlformats.org/officeDocument/2006/relationships/slide" Target="slides/slide709.xml"/><Relationship Id="rId711" Type="http://schemas.openxmlformats.org/officeDocument/2006/relationships/slide" Target="slides/slide710.xml"/><Relationship Id="rId712" Type="http://schemas.openxmlformats.org/officeDocument/2006/relationships/slide" Target="slides/slide711.xml"/><Relationship Id="rId713" Type="http://schemas.openxmlformats.org/officeDocument/2006/relationships/slide" Target="slides/slide712.xml"/><Relationship Id="rId714" Type="http://schemas.openxmlformats.org/officeDocument/2006/relationships/slide" Target="slides/slide713.xml"/><Relationship Id="rId715" Type="http://schemas.openxmlformats.org/officeDocument/2006/relationships/slide" Target="slides/slide714.xml"/><Relationship Id="rId716" Type="http://schemas.openxmlformats.org/officeDocument/2006/relationships/slide" Target="slides/slide715.xml"/><Relationship Id="rId717" Type="http://schemas.openxmlformats.org/officeDocument/2006/relationships/slide" Target="slides/slide716.xml"/><Relationship Id="rId718" Type="http://schemas.openxmlformats.org/officeDocument/2006/relationships/slide" Target="slides/slide717.xml"/><Relationship Id="rId719" Type="http://schemas.openxmlformats.org/officeDocument/2006/relationships/slide" Target="slides/slide718.xml"/><Relationship Id="rId720" Type="http://schemas.openxmlformats.org/officeDocument/2006/relationships/slide" Target="slides/slide719.xml"/><Relationship Id="rId721" Type="http://schemas.openxmlformats.org/officeDocument/2006/relationships/slide" Target="slides/slide720.xml"/><Relationship Id="rId722" Type="http://schemas.openxmlformats.org/officeDocument/2006/relationships/slide" Target="slides/slide721.xml"/><Relationship Id="rId723" Type="http://schemas.openxmlformats.org/officeDocument/2006/relationships/slide" Target="slides/slide722.xml"/><Relationship Id="rId724" Type="http://schemas.openxmlformats.org/officeDocument/2006/relationships/slide" Target="slides/slide723.xml"/><Relationship Id="rId725" Type="http://schemas.openxmlformats.org/officeDocument/2006/relationships/slide" Target="slides/slide724.xml"/><Relationship Id="rId726" Type="http://schemas.openxmlformats.org/officeDocument/2006/relationships/slide" Target="slides/slide725.xml"/><Relationship Id="rId727" Type="http://schemas.openxmlformats.org/officeDocument/2006/relationships/slide" Target="slides/slide726.xml"/><Relationship Id="rId728" Type="http://schemas.openxmlformats.org/officeDocument/2006/relationships/slide" Target="slides/slide727.xml"/><Relationship Id="rId729" Type="http://schemas.openxmlformats.org/officeDocument/2006/relationships/slide" Target="slides/slide728.xml"/><Relationship Id="rId730" Type="http://schemas.openxmlformats.org/officeDocument/2006/relationships/slide" Target="slides/slide729.xml"/><Relationship Id="rId731" Type="http://schemas.openxmlformats.org/officeDocument/2006/relationships/slide" Target="slides/slide730.xml"/><Relationship Id="rId732" Type="http://schemas.openxmlformats.org/officeDocument/2006/relationships/slide" Target="slides/slide731.xml"/><Relationship Id="rId733" Type="http://schemas.openxmlformats.org/officeDocument/2006/relationships/slide" Target="slides/slide732.xml"/><Relationship Id="rId734" Type="http://schemas.openxmlformats.org/officeDocument/2006/relationships/slide" Target="slides/slide733.xml"/><Relationship Id="rId735" Type="http://schemas.openxmlformats.org/officeDocument/2006/relationships/slide" Target="slides/slide734.xml"/><Relationship Id="rId736" Type="http://schemas.openxmlformats.org/officeDocument/2006/relationships/slide" Target="slides/slide735.xml"/><Relationship Id="rId737" Type="http://schemas.openxmlformats.org/officeDocument/2006/relationships/slide" Target="slides/slide736.xml"/><Relationship Id="rId738" Type="http://schemas.openxmlformats.org/officeDocument/2006/relationships/slide" Target="slides/slide737.xml"/><Relationship Id="rId739" Type="http://schemas.openxmlformats.org/officeDocument/2006/relationships/slide" Target="slides/slide738.xml"/><Relationship Id="rId740" Type="http://schemas.openxmlformats.org/officeDocument/2006/relationships/slide" Target="slides/slide739.xml"/><Relationship Id="rId741" Type="http://schemas.openxmlformats.org/officeDocument/2006/relationships/slide" Target="slides/slide740.xml"/><Relationship Id="rId742" Type="http://schemas.openxmlformats.org/officeDocument/2006/relationships/slide" Target="slides/slide741.xml"/><Relationship Id="rId743" Type="http://schemas.openxmlformats.org/officeDocument/2006/relationships/slide" Target="slides/slide742.xml"/><Relationship Id="rId744" Type="http://schemas.openxmlformats.org/officeDocument/2006/relationships/slide" Target="slides/slide743.xml"/><Relationship Id="rId745" Type="http://schemas.openxmlformats.org/officeDocument/2006/relationships/slide" Target="slides/slide744.xml"/><Relationship Id="rId746" Type="http://schemas.openxmlformats.org/officeDocument/2006/relationships/slide" Target="slides/slide745.xml"/><Relationship Id="rId747" Type="http://schemas.openxmlformats.org/officeDocument/2006/relationships/slide" Target="slides/slide746.xml"/><Relationship Id="rId748" Type="http://schemas.openxmlformats.org/officeDocument/2006/relationships/slide" Target="slides/slide747.xml"/><Relationship Id="rId749" Type="http://schemas.openxmlformats.org/officeDocument/2006/relationships/slide" Target="slides/slide748.xml"/><Relationship Id="rId750" Type="http://schemas.openxmlformats.org/officeDocument/2006/relationships/slide" Target="slides/slide749.xml"/><Relationship Id="rId751" Type="http://schemas.openxmlformats.org/officeDocument/2006/relationships/slide" Target="slides/slide750.xml"/><Relationship Id="rId752" Type="http://schemas.openxmlformats.org/officeDocument/2006/relationships/slide" Target="slides/slide751.xml"/><Relationship Id="rId753" Type="http://schemas.openxmlformats.org/officeDocument/2006/relationships/slide" Target="slides/slide752.xml"/><Relationship Id="rId754" Type="http://schemas.openxmlformats.org/officeDocument/2006/relationships/slide" Target="slides/slide753.xml"/><Relationship Id="rId755" Type="http://schemas.openxmlformats.org/officeDocument/2006/relationships/slide" Target="slides/slide754.xml"/><Relationship Id="rId756" Type="http://schemas.openxmlformats.org/officeDocument/2006/relationships/slide" Target="slides/slide755.xml"/><Relationship Id="rId757" Type="http://schemas.openxmlformats.org/officeDocument/2006/relationships/slide" Target="slides/slide756.xml"/><Relationship Id="rId758" Type="http://schemas.openxmlformats.org/officeDocument/2006/relationships/slide" Target="slides/slide757.xml"/><Relationship Id="rId759" Type="http://schemas.openxmlformats.org/officeDocument/2006/relationships/slide" Target="slides/slide758.xml"/><Relationship Id="rId760" Type="http://schemas.openxmlformats.org/officeDocument/2006/relationships/slide" Target="slides/slide759.xml"/><Relationship Id="rId761" Type="http://schemas.openxmlformats.org/officeDocument/2006/relationships/slide" Target="slides/slide760.xml"/><Relationship Id="rId762" Type="http://schemas.openxmlformats.org/officeDocument/2006/relationships/slide" Target="slides/slide761.xml"/><Relationship Id="rId763" Type="http://schemas.openxmlformats.org/officeDocument/2006/relationships/slide" Target="slides/slide762.xml"/><Relationship Id="rId764" Type="http://schemas.openxmlformats.org/officeDocument/2006/relationships/slide" Target="slides/slide763.xml"/><Relationship Id="rId765" Type="http://schemas.openxmlformats.org/officeDocument/2006/relationships/slide" Target="slides/slide764.xml"/><Relationship Id="rId766" Type="http://schemas.openxmlformats.org/officeDocument/2006/relationships/slide" Target="slides/slide765.xml"/><Relationship Id="rId767" Type="http://schemas.openxmlformats.org/officeDocument/2006/relationships/slide" Target="slides/slide766.xml"/><Relationship Id="rId768" Type="http://schemas.openxmlformats.org/officeDocument/2006/relationships/slide" Target="slides/slide767.xml"/><Relationship Id="rId769" Type="http://schemas.openxmlformats.org/officeDocument/2006/relationships/slide" Target="slides/slide768.xml"/><Relationship Id="rId770" Type="http://schemas.openxmlformats.org/officeDocument/2006/relationships/slide" Target="slides/slide769.xml"/><Relationship Id="rId771" Type="http://schemas.openxmlformats.org/officeDocument/2006/relationships/slide" Target="slides/slide770.xml"/><Relationship Id="rId772" Type="http://schemas.openxmlformats.org/officeDocument/2006/relationships/slide" Target="slides/slide771.xml"/><Relationship Id="rId773" Type="http://schemas.openxmlformats.org/officeDocument/2006/relationships/slide" Target="slides/slide772.xml"/><Relationship Id="rId774" Type="http://schemas.openxmlformats.org/officeDocument/2006/relationships/slide" Target="slides/slide773.xml"/><Relationship Id="rId775" Type="http://schemas.openxmlformats.org/officeDocument/2006/relationships/slide" Target="slides/slide774.xml"/><Relationship Id="rId776" Type="http://schemas.openxmlformats.org/officeDocument/2006/relationships/slide" Target="slides/slide775.xml"/><Relationship Id="rId777" Type="http://schemas.openxmlformats.org/officeDocument/2006/relationships/slide" Target="slides/slide776.xml"/><Relationship Id="rId778" Type="http://schemas.openxmlformats.org/officeDocument/2006/relationships/slide" Target="slides/slide777.xml"/><Relationship Id="rId779" Type="http://schemas.openxmlformats.org/officeDocument/2006/relationships/slide" Target="slides/slide778.xml"/><Relationship Id="rId780" Type="http://schemas.openxmlformats.org/officeDocument/2006/relationships/slide" Target="slides/slide779.xml"/><Relationship Id="rId781" Type="http://schemas.openxmlformats.org/officeDocument/2006/relationships/slide" Target="slides/slide780.xml"/><Relationship Id="rId782" Type="http://schemas.openxmlformats.org/officeDocument/2006/relationships/slide" Target="slides/slide781.xml"/><Relationship Id="rId783" Type="http://schemas.openxmlformats.org/officeDocument/2006/relationships/slide" Target="slides/slide782.xml"/><Relationship Id="rId784" Type="http://schemas.openxmlformats.org/officeDocument/2006/relationships/slide" Target="slides/slide783.xml"/><Relationship Id="rId785" Type="http://schemas.openxmlformats.org/officeDocument/2006/relationships/slide" Target="slides/slide784.xml"/><Relationship Id="rId786" Type="http://schemas.openxmlformats.org/officeDocument/2006/relationships/slide" Target="slides/slide785.xml"/><Relationship Id="rId787" Type="http://schemas.openxmlformats.org/officeDocument/2006/relationships/slide" Target="slides/slide786.xml"/><Relationship Id="rId788" Type="http://schemas.openxmlformats.org/officeDocument/2006/relationships/slide" Target="slides/slide787.xml"/><Relationship Id="rId789" Type="http://schemas.openxmlformats.org/officeDocument/2006/relationships/slide" Target="slides/slide788.xml"/><Relationship Id="rId790" Type="http://schemas.openxmlformats.org/officeDocument/2006/relationships/slide" Target="slides/slide789.xml"/><Relationship Id="rId791" Type="http://schemas.openxmlformats.org/officeDocument/2006/relationships/slide" Target="slides/slide790.xml"/><Relationship Id="rId792" Type="http://schemas.openxmlformats.org/officeDocument/2006/relationships/slide" Target="slides/slide791.xml"/><Relationship Id="rId793" Type="http://schemas.openxmlformats.org/officeDocument/2006/relationships/slide" Target="slides/slide792.xml"/><Relationship Id="rId794" Type="http://schemas.openxmlformats.org/officeDocument/2006/relationships/slide" Target="slides/slide793.xml"/><Relationship Id="rId795" Type="http://schemas.openxmlformats.org/officeDocument/2006/relationships/slide" Target="slides/slide794.xml"/><Relationship Id="rId796" Type="http://schemas.openxmlformats.org/officeDocument/2006/relationships/slide" Target="slides/slide795.xml"/><Relationship Id="rId797" Type="http://schemas.openxmlformats.org/officeDocument/2006/relationships/slide" Target="slides/slide796.xml"/><Relationship Id="rId798" Type="http://schemas.openxmlformats.org/officeDocument/2006/relationships/slide" Target="slides/slide797.xml"/><Relationship Id="rId799" Type="http://schemas.openxmlformats.org/officeDocument/2006/relationships/slide" Target="slides/slide798.xml"/><Relationship Id="rId800" Type="http://schemas.openxmlformats.org/officeDocument/2006/relationships/slide" Target="slides/slide799.xml"/><Relationship Id="rId801" Type="http://schemas.openxmlformats.org/officeDocument/2006/relationships/slide" Target="slides/slide800.xml"/><Relationship Id="rId802" Type="http://schemas.openxmlformats.org/officeDocument/2006/relationships/slide" Target="slides/slide801.xml"/><Relationship Id="rId803" Type="http://schemas.openxmlformats.org/officeDocument/2006/relationships/slide" Target="slides/slide802.xml"/><Relationship Id="rId804" Type="http://schemas.openxmlformats.org/officeDocument/2006/relationships/slide" Target="slides/slide803.xml"/><Relationship Id="rId805" Type="http://schemas.openxmlformats.org/officeDocument/2006/relationships/slide" Target="slides/slide804.xml"/><Relationship Id="rId806" Type="http://schemas.openxmlformats.org/officeDocument/2006/relationships/slide" Target="slides/slide805.xml"/><Relationship Id="rId807" Type="http://schemas.openxmlformats.org/officeDocument/2006/relationships/slide" Target="slides/slide806.xml"/><Relationship Id="rId808" Type="http://schemas.openxmlformats.org/officeDocument/2006/relationships/slide" Target="slides/slide807.xml"/><Relationship Id="rId809" Type="http://schemas.openxmlformats.org/officeDocument/2006/relationships/slide" Target="slides/slide808.xml"/><Relationship Id="rId810" Type="http://schemas.openxmlformats.org/officeDocument/2006/relationships/slide" Target="slides/slide809.xml"/><Relationship Id="rId811" Type="http://schemas.openxmlformats.org/officeDocument/2006/relationships/slide" Target="slides/slide810.xml"/><Relationship Id="rId812" Type="http://schemas.openxmlformats.org/officeDocument/2006/relationships/slide" Target="slides/slide811.xml"/><Relationship Id="rId813" Type="http://schemas.openxmlformats.org/officeDocument/2006/relationships/slide" Target="slides/slide812.xml"/><Relationship Id="rId814" Type="http://schemas.openxmlformats.org/officeDocument/2006/relationships/slide" Target="slides/slide813.xml"/><Relationship Id="rId815" Type="http://schemas.openxmlformats.org/officeDocument/2006/relationships/slide" Target="slides/slide814.xml"/><Relationship Id="rId816" Type="http://schemas.openxmlformats.org/officeDocument/2006/relationships/slide" Target="slides/slide815.xml"/><Relationship Id="rId817" Type="http://schemas.openxmlformats.org/officeDocument/2006/relationships/slide" Target="slides/slide816.xml"/><Relationship Id="rId818" Type="http://schemas.openxmlformats.org/officeDocument/2006/relationships/slide" Target="slides/slide817.xml"/><Relationship Id="rId819" Type="http://schemas.openxmlformats.org/officeDocument/2006/relationships/slide" Target="slides/slide818.xml"/><Relationship Id="rId820" Type="http://schemas.openxmlformats.org/officeDocument/2006/relationships/slide" Target="slides/slide819.xml"/><Relationship Id="rId821" Type="http://schemas.openxmlformats.org/officeDocument/2006/relationships/slide" Target="slides/slide820.xml"/><Relationship Id="rId822" Type="http://schemas.openxmlformats.org/officeDocument/2006/relationships/slide" Target="slides/slide821.xml"/><Relationship Id="rId823" Type="http://schemas.openxmlformats.org/officeDocument/2006/relationships/slide" Target="slides/slide822.xml"/><Relationship Id="rId824" Type="http://schemas.openxmlformats.org/officeDocument/2006/relationships/slide" Target="slides/slide823.xml"/><Relationship Id="rId825" Type="http://schemas.openxmlformats.org/officeDocument/2006/relationships/slide" Target="slides/slide824.xml"/><Relationship Id="rId826" Type="http://schemas.openxmlformats.org/officeDocument/2006/relationships/slide" Target="slides/slide825.xml"/><Relationship Id="rId827" Type="http://schemas.openxmlformats.org/officeDocument/2006/relationships/slide" Target="slides/slide826.xml"/><Relationship Id="rId828" Type="http://schemas.openxmlformats.org/officeDocument/2006/relationships/slide" Target="slides/slide827.xml"/><Relationship Id="rId829" Type="http://schemas.openxmlformats.org/officeDocument/2006/relationships/slide" Target="slides/slide828.xml"/><Relationship Id="rId830" Type="http://schemas.openxmlformats.org/officeDocument/2006/relationships/slide" Target="slides/slide829.xml"/><Relationship Id="rId831" Type="http://schemas.openxmlformats.org/officeDocument/2006/relationships/slide" Target="slides/slide830.xml"/><Relationship Id="rId832" Type="http://schemas.openxmlformats.org/officeDocument/2006/relationships/slide" Target="slides/slide831.xml"/><Relationship Id="rId833" Type="http://schemas.openxmlformats.org/officeDocument/2006/relationships/slide" Target="slides/slide832.xml"/><Relationship Id="rId834" Type="http://schemas.openxmlformats.org/officeDocument/2006/relationships/slide" Target="slides/slide833.xml"/><Relationship Id="rId835" Type="http://schemas.openxmlformats.org/officeDocument/2006/relationships/slide" Target="slides/slide834.xml"/><Relationship Id="rId836" Type="http://schemas.openxmlformats.org/officeDocument/2006/relationships/slide" Target="slides/slide835.xml"/><Relationship Id="rId837" Type="http://schemas.openxmlformats.org/officeDocument/2006/relationships/slide" Target="slides/slide836.xml"/><Relationship Id="rId838" Type="http://schemas.openxmlformats.org/officeDocument/2006/relationships/slide" Target="slides/slide837.xml"/><Relationship Id="rId839" Type="http://schemas.openxmlformats.org/officeDocument/2006/relationships/slide" Target="slides/slide838.xml"/><Relationship Id="rId840" Type="http://schemas.openxmlformats.org/officeDocument/2006/relationships/slide" Target="slides/slide839.xml"/><Relationship Id="rId841" Type="http://schemas.openxmlformats.org/officeDocument/2006/relationships/slide" Target="slides/slide840.xml"/><Relationship Id="rId842" Type="http://schemas.openxmlformats.org/officeDocument/2006/relationships/slide" Target="slides/slide841.xml"/><Relationship Id="rId843" Type="http://schemas.openxmlformats.org/officeDocument/2006/relationships/slide" Target="slides/slide842.xml"/><Relationship Id="rId844" Type="http://schemas.openxmlformats.org/officeDocument/2006/relationships/slide" Target="slides/slide843.xml"/><Relationship Id="rId845" Type="http://schemas.openxmlformats.org/officeDocument/2006/relationships/slide" Target="slides/slide844.xml"/><Relationship Id="rId846" Type="http://schemas.openxmlformats.org/officeDocument/2006/relationships/slide" Target="slides/slide845.xml"/><Relationship Id="rId847" Type="http://schemas.openxmlformats.org/officeDocument/2006/relationships/slide" Target="slides/slide846.xml"/><Relationship Id="rId848" Type="http://schemas.openxmlformats.org/officeDocument/2006/relationships/slide" Target="slides/slide847.xml"/><Relationship Id="rId849" Type="http://schemas.openxmlformats.org/officeDocument/2006/relationships/slide" Target="slides/slide848.xml"/><Relationship Id="rId850" Type="http://schemas.openxmlformats.org/officeDocument/2006/relationships/slide" Target="slides/slide849.xml"/><Relationship Id="rId851" Type="http://schemas.openxmlformats.org/officeDocument/2006/relationships/slide" Target="slides/slide850.xml"/><Relationship Id="rId852" Type="http://schemas.openxmlformats.org/officeDocument/2006/relationships/slide" Target="slides/slide851.xml"/><Relationship Id="rId853" Type="http://schemas.openxmlformats.org/officeDocument/2006/relationships/slide" Target="slides/slide852.xml"/><Relationship Id="rId854" Type="http://schemas.openxmlformats.org/officeDocument/2006/relationships/slide" Target="slides/slide853.xml"/><Relationship Id="rId855" Type="http://schemas.openxmlformats.org/officeDocument/2006/relationships/slide" Target="slides/slide854.xml"/><Relationship Id="rId856" Type="http://schemas.openxmlformats.org/officeDocument/2006/relationships/slide" Target="slides/slide855.xml"/><Relationship Id="rId857" Type="http://schemas.openxmlformats.org/officeDocument/2006/relationships/slide" Target="slides/slide856.xml"/><Relationship Id="rId858" Type="http://schemas.openxmlformats.org/officeDocument/2006/relationships/slide" Target="slides/slide857.xml"/><Relationship Id="rId859" Type="http://schemas.openxmlformats.org/officeDocument/2006/relationships/slide" Target="slides/slide858.xml"/><Relationship Id="rId860" Type="http://schemas.openxmlformats.org/officeDocument/2006/relationships/slide" Target="slides/slide859.xml"/><Relationship Id="rId861" Type="http://schemas.openxmlformats.org/officeDocument/2006/relationships/slide" Target="slides/slide860.xml"/><Relationship Id="rId862" Type="http://schemas.openxmlformats.org/officeDocument/2006/relationships/slide" Target="slides/slide861.xml"/><Relationship Id="rId863" Type="http://schemas.openxmlformats.org/officeDocument/2006/relationships/slide" Target="slides/slide862.xml"/><Relationship Id="rId864" Type="http://schemas.openxmlformats.org/officeDocument/2006/relationships/slide" Target="slides/slide863.xml"/><Relationship Id="rId865" Type="http://schemas.openxmlformats.org/officeDocument/2006/relationships/slide" Target="slides/slide864.xml"/><Relationship Id="rId866" Type="http://schemas.openxmlformats.org/officeDocument/2006/relationships/slide" Target="slides/slide865.xml"/><Relationship Id="rId867" Type="http://schemas.openxmlformats.org/officeDocument/2006/relationships/slide" Target="slides/slide866.xml"/><Relationship Id="rId868" Type="http://schemas.openxmlformats.org/officeDocument/2006/relationships/slide" Target="slides/slide867.xml"/><Relationship Id="rId869" Type="http://schemas.openxmlformats.org/officeDocument/2006/relationships/slide" Target="slides/slide868.xml"/><Relationship Id="rId870" Type="http://schemas.openxmlformats.org/officeDocument/2006/relationships/slide" Target="slides/slide869.xml"/><Relationship Id="rId871" Type="http://schemas.openxmlformats.org/officeDocument/2006/relationships/slide" Target="slides/slide870.xml"/><Relationship Id="rId872" Type="http://schemas.openxmlformats.org/officeDocument/2006/relationships/slide" Target="slides/slide871.xml"/><Relationship Id="rId873" Type="http://schemas.openxmlformats.org/officeDocument/2006/relationships/slide" Target="slides/slide872.xml"/><Relationship Id="rId874" Type="http://schemas.openxmlformats.org/officeDocument/2006/relationships/slide" Target="slides/slide873.xml"/><Relationship Id="rId875" Type="http://schemas.openxmlformats.org/officeDocument/2006/relationships/slide" Target="slides/slide874.xml"/><Relationship Id="rId876" Type="http://schemas.openxmlformats.org/officeDocument/2006/relationships/slide" Target="slides/slide875.xml"/><Relationship Id="rId877" Type="http://schemas.openxmlformats.org/officeDocument/2006/relationships/slide" Target="slides/slide876.xml"/><Relationship Id="rId878" Type="http://schemas.openxmlformats.org/officeDocument/2006/relationships/slide" Target="slides/slide877.xml"/><Relationship Id="rId879" Type="http://schemas.openxmlformats.org/officeDocument/2006/relationships/slide" Target="slides/slide878.xml"/><Relationship Id="rId880" Type="http://schemas.openxmlformats.org/officeDocument/2006/relationships/slide" Target="slides/slide879.xml"/><Relationship Id="rId881" Type="http://schemas.openxmlformats.org/officeDocument/2006/relationships/slide" Target="slides/slide880.xml"/><Relationship Id="rId882" Type="http://schemas.openxmlformats.org/officeDocument/2006/relationships/slide" Target="slides/slide881.xml"/><Relationship Id="rId883" Type="http://schemas.openxmlformats.org/officeDocument/2006/relationships/slide" Target="slides/slide882.xml"/><Relationship Id="rId884" Type="http://schemas.openxmlformats.org/officeDocument/2006/relationships/slide" Target="slides/slide883.xml"/><Relationship Id="rId885" Type="http://schemas.openxmlformats.org/officeDocument/2006/relationships/slide" Target="slides/slide884.xml"/><Relationship Id="rId886" Type="http://schemas.openxmlformats.org/officeDocument/2006/relationships/slide" Target="slides/slide885.xml"/><Relationship Id="rId887" Type="http://schemas.openxmlformats.org/officeDocument/2006/relationships/slide" Target="slides/slide886.xml"/><Relationship Id="rId888" Type="http://schemas.openxmlformats.org/officeDocument/2006/relationships/slide" Target="slides/slide887.xml"/><Relationship Id="rId889" Type="http://schemas.openxmlformats.org/officeDocument/2006/relationships/slide" Target="slides/slide888.xml"/><Relationship Id="rId890" Type="http://schemas.openxmlformats.org/officeDocument/2006/relationships/slide" Target="slides/slide889.xml"/><Relationship Id="rId891" Type="http://schemas.openxmlformats.org/officeDocument/2006/relationships/slide" Target="slides/slide890.xml"/><Relationship Id="rId892" Type="http://schemas.openxmlformats.org/officeDocument/2006/relationships/slide" Target="slides/slide891.xml"/><Relationship Id="rId893" Type="http://schemas.openxmlformats.org/officeDocument/2006/relationships/slide" Target="slides/slide892.xml"/><Relationship Id="rId894" Type="http://schemas.openxmlformats.org/officeDocument/2006/relationships/slide" Target="slides/slide893.xml"/><Relationship Id="rId895" Type="http://schemas.openxmlformats.org/officeDocument/2006/relationships/slide" Target="slides/slide894.xml"/><Relationship Id="rId896" Type="http://schemas.openxmlformats.org/officeDocument/2006/relationships/slide" Target="slides/slide895.xml"/><Relationship Id="rId897" Type="http://schemas.openxmlformats.org/officeDocument/2006/relationships/slide" Target="slides/slide896.xml"/><Relationship Id="rId898" Type="http://schemas.openxmlformats.org/officeDocument/2006/relationships/slide" Target="slides/slide897.xml"/><Relationship Id="rId899" Type="http://schemas.openxmlformats.org/officeDocument/2006/relationships/slide" Target="slides/slide898.xml"/><Relationship Id="rId900" Type="http://schemas.openxmlformats.org/officeDocument/2006/relationships/slide" Target="slides/slide899.xml"/><Relationship Id="rId901" Type="http://schemas.openxmlformats.org/officeDocument/2006/relationships/slide" Target="slides/slide900.xml"/><Relationship Id="rId902" Type="http://schemas.openxmlformats.org/officeDocument/2006/relationships/slide" Target="slides/slide901.xml"/><Relationship Id="rId903" Type="http://schemas.openxmlformats.org/officeDocument/2006/relationships/slide" Target="slides/slide902.xml"/><Relationship Id="rId904" Type="http://schemas.openxmlformats.org/officeDocument/2006/relationships/slide" Target="slides/slide903.xml"/><Relationship Id="rId905" Type="http://schemas.openxmlformats.org/officeDocument/2006/relationships/slide" Target="slides/slide904.xml"/><Relationship Id="rId906" Type="http://schemas.openxmlformats.org/officeDocument/2006/relationships/slide" Target="slides/slide905.xml"/><Relationship Id="rId907" Type="http://schemas.openxmlformats.org/officeDocument/2006/relationships/slide" Target="slides/slide906.xml"/><Relationship Id="rId908" Type="http://schemas.openxmlformats.org/officeDocument/2006/relationships/slide" Target="slides/slide907.xml"/><Relationship Id="rId909" Type="http://schemas.openxmlformats.org/officeDocument/2006/relationships/slide" Target="slides/slide908.xml"/><Relationship Id="rId910" Type="http://schemas.openxmlformats.org/officeDocument/2006/relationships/slide" Target="slides/slide909.xml"/><Relationship Id="rId911" Type="http://schemas.openxmlformats.org/officeDocument/2006/relationships/slide" Target="slides/slide910.xml"/><Relationship Id="rId912" Type="http://schemas.openxmlformats.org/officeDocument/2006/relationships/slide" Target="slides/slide911.xml"/><Relationship Id="rId913" Type="http://schemas.openxmlformats.org/officeDocument/2006/relationships/slide" Target="slides/slide912.xml"/><Relationship Id="rId914" Type="http://schemas.openxmlformats.org/officeDocument/2006/relationships/slide" Target="slides/slide913.xml"/><Relationship Id="rId915" Type="http://schemas.openxmlformats.org/officeDocument/2006/relationships/slide" Target="slides/slide914.xml"/><Relationship Id="rId916" Type="http://schemas.openxmlformats.org/officeDocument/2006/relationships/slide" Target="slides/slide915.xml"/><Relationship Id="rId917" Type="http://schemas.openxmlformats.org/officeDocument/2006/relationships/slide" Target="slides/slide916.xml"/><Relationship Id="rId918" Type="http://schemas.openxmlformats.org/officeDocument/2006/relationships/slide" Target="slides/slide917.xml"/><Relationship Id="rId919" Type="http://schemas.openxmlformats.org/officeDocument/2006/relationships/slide" Target="slides/slide918.xml"/><Relationship Id="rId920" Type="http://schemas.openxmlformats.org/officeDocument/2006/relationships/slide" Target="slides/slide919.xml"/><Relationship Id="rId921" Type="http://schemas.openxmlformats.org/officeDocument/2006/relationships/slide" Target="slides/slide920.xml"/><Relationship Id="rId922" Type="http://schemas.openxmlformats.org/officeDocument/2006/relationships/slide" Target="slides/slide921.xml"/><Relationship Id="rId923" Type="http://schemas.openxmlformats.org/officeDocument/2006/relationships/slide" Target="slides/slide922.xml"/><Relationship Id="rId924" Type="http://schemas.openxmlformats.org/officeDocument/2006/relationships/slide" Target="slides/slide923.xml"/><Relationship Id="rId925" Type="http://schemas.openxmlformats.org/officeDocument/2006/relationships/slide" Target="slides/slide924.xml"/><Relationship Id="rId926" Type="http://schemas.openxmlformats.org/officeDocument/2006/relationships/slide" Target="slides/slide925.xml"/><Relationship Id="rId927" Type="http://schemas.openxmlformats.org/officeDocument/2006/relationships/slide" Target="slides/slide926.xml"/><Relationship Id="rId928" Type="http://schemas.openxmlformats.org/officeDocument/2006/relationships/slide" Target="slides/slide927.xml"/><Relationship Id="rId929" Type="http://schemas.openxmlformats.org/officeDocument/2006/relationships/slide" Target="slides/slide928.xml"/><Relationship Id="rId930" Type="http://schemas.openxmlformats.org/officeDocument/2006/relationships/slide" Target="slides/slide929.xml"/><Relationship Id="rId931" Type="http://schemas.openxmlformats.org/officeDocument/2006/relationships/slide" Target="slides/slide930.xml"/><Relationship Id="rId932" Type="http://schemas.openxmlformats.org/officeDocument/2006/relationships/slide" Target="slides/slide931.xml"/><Relationship Id="rId933" Type="http://schemas.openxmlformats.org/officeDocument/2006/relationships/slide" Target="slides/slide932.xml"/><Relationship Id="rId934" Type="http://schemas.openxmlformats.org/officeDocument/2006/relationships/slide" Target="slides/slide933.xml"/><Relationship Id="rId935" Type="http://schemas.openxmlformats.org/officeDocument/2006/relationships/slide" Target="slides/slide934.xml"/><Relationship Id="rId936" Type="http://schemas.openxmlformats.org/officeDocument/2006/relationships/slide" Target="slides/slide935.xml"/><Relationship Id="rId937" Type="http://schemas.openxmlformats.org/officeDocument/2006/relationships/slide" Target="slides/slide936.xml"/><Relationship Id="rId938" Type="http://schemas.openxmlformats.org/officeDocument/2006/relationships/slide" Target="slides/slide937.xml"/><Relationship Id="rId939" Type="http://schemas.openxmlformats.org/officeDocument/2006/relationships/slide" Target="slides/slide938.xml"/><Relationship Id="rId940" Type="http://schemas.openxmlformats.org/officeDocument/2006/relationships/slide" Target="slides/slide939.xml"/><Relationship Id="rId941" Type="http://schemas.openxmlformats.org/officeDocument/2006/relationships/slide" Target="slides/slide940.xml"/><Relationship Id="rId942" Type="http://schemas.openxmlformats.org/officeDocument/2006/relationships/slide" Target="slides/slide941.xml"/><Relationship Id="rId943" Type="http://schemas.openxmlformats.org/officeDocument/2006/relationships/slide" Target="slides/slide942.xml"/><Relationship Id="rId944" Type="http://schemas.openxmlformats.org/officeDocument/2006/relationships/slide" Target="slides/slide943.xml"/><Relationship Id="rId945" Type="http://schemas.openxmlformats.org/officeDocument/2006/relationships/slide" Target="slides/slide944.xml"/><Relationship Id="rId946" Type="http://schemas.openxmlformats.org/officeDocument/2006/relationships/slide" Target="slides/slide945.xml"/><Relationship Id="rId947" Type="http://schemas.openxmlformats.org/officeDocument/2006/relationships/slide" Target="slides/slide946.xml"/><Relationship Id="rId948" Type="http://schemas.openxmlformats.org/officeDocument/2006/relationships/slide" Target="slides/slide947.xml"/><Relationship Id="rId949" Type="http://schemas.openxmlformats.org/officeDocument/2006/relationships/slide" Target="slides/slide948.xml"/><Relationship Id="rId950" Type="http://schemas.openxmlformats.org/officeDocument/2006/relationships/slide" Target="slides/slide949.xml"/><Relationship Id="rId951" Type="http://schemas.openxmlformats.org/officeDocument/2006/relationships/slide" Target="slides/slide950.xml"/><Relationship Id="rId952" Type="http://schemas.openxmlformats.org/officeDocument/2006/relationships/slide" Target="slides/slide951.xml"/><Relationship Id="rId953" Type="http://schemas.openxmlformats.org/officeDocument/2006/relationships/slide" Target="slides/slide952.xml"/><Relationship Id="rId954" Type="http://schemas.openxmlformats.org/officeDocument/2006/relationships/slide" Target="slides/slide953.xml"/><Relationship Id="rId955" Type="http://schemas.openxmlformats.org/officeDocument/2006/relationships/slide" Target="slides/slide954.xml"/><Relationship Id="rId956" Type="http://schemas.openxmlformats.org/officeDocument/2006/relationships/slide" Target="slides/slide955.xml"/><Relationship Id="rId957" Type="http://schemas.openxmlformats.org/officeDocument/2006/relationships/slide" Target="slides/slide956.xml"/><Relationship Id="rId958" Type="http://schemas.openxmlformats.org/officeDocument/2006/relationships/slide" Target="slides/slide957.xml"/><Relationship Id="rId959" Type="http://schemas.openxmlformats.org/officeDocument/2006/relationships/slide" Target="slides/slide958.xml"/><Relationship Id="rId960" Type="http://schemas.openxmlformats.org/officeDocument/2006/relationships/slide" Target="slides/slide959.xml"/><Relationship Id="rId961" Type="http://schemas.openxmlformats.org/officeDocument/2006/relationships/slide" Target="slides/slide960.xml"/><Relationship Id="rId962" Type="http://schemas.openxmlformats.org/officeDocument/2006/relationships/slide" Target="slides/slide961.xml"/><Relationship Id="rId963" Type="http://schemas.openxmlformats.org/officeDocument/2006/relationships/slide" Target="slides/slide962.xml"/><Relationship Id="rId964" Type="http://schemas.openxmlformats.org/officeDocument/2006/relationships/slide" Target="slides/slide963.xml"/><Relationship Id="rId965" Type="http://schemas.openxmlformats.org/officeDocument/2006/relationships/slide" Target="slides/slide964.xml"/><Relationship Id="rId966" Type="http://schemas.openxmlformats.org/officeDocument/2006/relationships/slide" Target="slides/slide965.xml"/><Relationship Id="rId967" Type="http://schemas.openxmlformats.org/officeDocument/2006/relationships/slide" Target="slides/slide966.xml"/><Relationship Id="rId968" Type="http://schemas.openxmlformats.org/officeDocument/2006/relationships/slide" Target="slides/slide967.xml"/><Relationship Id="rId969" Type="http://schemas.openxmlformats.org/officeDocument/2006/relationships/slide" Target="slides/slide968.xml"/><Relationship Id="rId970" Type="http://schemas.openxmlformats.org/officeDocument/2006/relationships/slide" Target="slides/slide969.xml"/><Relationship Id="rId971" Type="http://schemas.openxmlformats.org/officeDocument/2006/relationships/slide" Target="slides/slide970.xml"/><Relationship Id="rId972" Type="http://schemas.openxmlformats.org/officeDocument/2006/relationships/slide" Target="slides/slide971.xml"/><Relationship Id="rId973" Type="http://schemas.openxmlformats.org/officeDocument/2006/relationships/slide" Target="slides/slide972.xml"/><Relationship Id="rId974" Type="http://schemas.openxmlformats.org/officeDocument/2006/relationships/slide" Target="slides/slide973.xml"/><Relationship Id="rId975" Type="http://schemas.openxmlformats.org/officeDocument/2006/relationships/slide" Target="slides/slide974.xml"/><Relationship Id="rId976" Type="http://schemas.openxmlformats.org/officeDocument/2006/relationships/slide" Target="slides/slide975.xml"/><Relationship Id="rId977" Type="http://schemas.openxmlformats.org/officeDocument/2006/relationships/slide" Target="slides/slide976.xml"/><Relationship Id="rId978" Type="http://schemas.openxmlformats.org/officeDocument/2006/relationships/slide" Target="slides/slide977.xml"/><Relationship Id="rId979" Type="http://schemas.openxmlformats.org/officeDocument/2006/relationships/slide" Target="slides/slide978.xml"/><Relationship Id="rId980" Type="http://schemas.openxmlformats.org/officeDocument/2006/relationships/slide" Target="slides/slide979.xml"/><Relationship Id="rId981" Type="http://schemas.openxmlformats.org/officeDocument/2006/relationships/slide" Target="slides/slide980.xml"/><Relationship Id="rId982" Type="http://schemas.openxmlformats.org/officeDocument/2006/relationships/slide" Target="slides/slide981.xml"/><Relationship Id="rId983" Type="http://schemas.openxmlformats.org/officeDocument/2006/relationships/slide" Target="slides/slide982.xml"/><Relationship Id="rId984" Type="http://schemas.openxmlformats.org/officeDocument/2006/relationships/slide" Target="slides/slide983.xml"/><Relationship Id="rId985" Type="http://schemas.openxmlformats.org/officeDocument/2006/relationships/slide" Target="slides/slide984.xml"/><Relationship Id="rId986" Type="http://schemas.openxmlformats.org/officeDocument/2006/relationships/slide" Target="slides/slide985.xml"/><Relationship Id="rId987" Type="http://schemas.openxmlformats.org/officeDocument/2006/relationships/slide" Target="slides/slide986.xml"/><Relationship Id="rId988" Type="http://schemas.openxmlformats.org/officeDocument/2006/relationships/slide" Target="slides/slide987.xml"/><Relationship Id="rId989" Type="http://schemas.openxmlformats.org/officeDocument/2006/relationships/slide" Target="slides/slide988.xml"/><Relationship Id="rId990" Type="http://schemas.openxmlformats.org/officeDocument/2006/relationships/slide" Target="slides/slide989.xml"/><Relationship Id="rId991" Type="http://schemas.openxmlformats.org/officeDocument/2006/relationships/slide" Target="slides/slide990.xml"/><Relationship Id="rId992" Type="http://schemas.openxmlformats.org/officeDocument/2006/relationships/slide" Target="slides/slide991.xml"/><Relationship Id="rId993" Type="http://schemas.openxmlformats.org/officeDocument/2006/relationships/slide" Target="slides/slide992.xml"/><Relationship Id="rId994" Type="http://schemas.openxmlformats.org/officeDocument/2006/relationships/slide" Target="slides/slide993.xml"/><Relationship Id="rId995" Type="http://schemas.openxmlformats.org/officeDocument/2006/relationships/slide" Target="slides/slide994.xml"/><Relationship Id="rId996" Type="http://schemas.openxmlformats.org/officeDocument/2006/relationships/slide" Target="slides/slide995.xml"/><Relationship Id="rId997" Type="http://schemas.openxmlformats.org/officeDocument/2006/relationships/slide" Target="slides/slide996.xml"/><Relationship Id="rId998" Type="http://schemas.openxmlformats.org/officeDocument/2006/relationships/slide" Target="slides/slide997.xml"/><Relationship Id="rId999" Type="http://schemas.openxmlformats.org/officeDocument/2006/relationships/slide" Target="slides/slide998.xml"/><Relationship Id="rId1000" Type="http://schemas.openxmlformats.org/officeDocument/2006/relationships/slide" Target="slides/slide999.xml"/><Relationship Id="rId1001" Type="http://schemas.openxmlformats.org/officeDocument/2006/relationships/slide" Target="slides/slide1000.xml"/><Relationship Id="rId1002" Type="http://schemas.openxmlformats.org/officeDocument/2006/relationships/slide" Target="slides/slide1001.xml"/><Relationship Id="rId1003" Type="http://schemas.openxmlformats.org/officeDocument/2006/relationships/slide" Target="slides/slide1002.xml"/><Relationship Id="rId1004" Type="http://schemas.openxmlformats.org/officeDocument/2006/relationships/slide" Target="slides/slide1003.xml"/><Relationship Id="rId1005" Type="http://schemas.openxmlformats.org/officeDocument/2006/relationships/slide" Target="slides/slide1004.xml"/><Relationship Id="rId1006" Type="http://schemas.openxmlformats.org/officeDocument/2006/relationships/slide" Target="slides/slide1005.xml"/><Relationship Id="rId1007" Type="http://schemas.openxmlformats.org/officeDocument/2006/relationships/slide" Target="slides/slide1006.xml"/><Relationship Id="rId1008" Type="http://schemas.openxmlformats.org/officeDocument/2006/relationships/slide" Target="slides/slide1007.xml"/><Relationship Id="rId1009" Type="http://schemas.openxmlformats.org/officeDocument/2006/relationships/slide" Target="slides/slide1008.xml"/><Relationship Id="rId1010" Type="http://schemas.openxmlformats.org/officeDocument/2006/relationships/slide" Target="slides/slide1009.xml"/><Relationship Id="rId1011" Type="http://schemas.openxmlformats.org/officeDocument/2006/relationships/slide" Target="slides/slide1010.xml"/><Relationship Id="rId1012" Type="http://schemas.openxmlformats.org/officeDocument/2006/relationships/slide" Target="slides/slide1011.xml"/><Relationship Id="rId1013" Type="http://schemas.openxmlformats.org/officeDocument/2006/relationships/slide" Target="slides/slide1012.xml"/><Relationship Id="rId1014" Type="http://schemas.openxmlformats.org/officeDocument/2006/relationships/slide" Target="slides/slide1013.xml"/><Relationship Id="rId1015" Type="http://schemas.openxmlformats.org/officeDocument/2006/relationships/slide" Target="slides/slide1014.xml"/><Relationship Id="rId1016" Type="http://schemas.openxmlformats.org/officeDocument/2006/relationships/slide" Target="slides/slide1015.xml"/><Relationship Id="rId1017" Type="http://schemas.openxmlformats.org/officeDocument/2006/relationships/slide" Target="slides/slide1016.xml"/><Relationship Id="rId1018" Type="http://schemas.openxmlformats.org/officeDocument/2006/relationships/slide" Target="slides/slide1017.xml"/><Relationship Id="rId1019" Type="http://schemas.openxmlformats.org/officeDocument/2006/relationships/slide" Target="slides/slide1018.xml"/><Relationship Id="rId1020" Type="http://schemas.openxmlformats.org/officeDocument/2006/relationships/slide" Target="slides/slide1019.xml"/><Relationship Id="rId1021" Type="http://schemas.openxmlformats.org/officeDocument/2006/relationships/slide" Target="slides/slide1020.xml"/><Relationship Id="rId1022" Type="http://schemas.openxmlformats.org/officeDocument/2006/relationships/slide" Target="slides/slide1021.xml"/><Relationship Id="rId1023" Type="http://schemas.openxmlformats.org/officeDocument/2006/relationships/slide" Target="slides/slide1022.xml"/><Relationship Id="rId1024" Type="http://schemas.openxmlformats.org/officeDocument/2006/relationships/slide" Target="slides/slide1023.xml"/><Relationship Id="rId1025" Type="http://schemas.openxmlformats.org/officeDocument/2006/relationships/slide" Target="slides/slide1024.xml"/><Relationship Id="rId1026" Type="http://schemas.openxmlformats.org/officeDocument/2006/relationships/slide" Target="slides/slide1025.xml"/><Relationship Id="rId1027" Type="http://schemas.openxmlformats.org/officeDocument/2006/relationships/slide" Target="slides/slide1026.xml"/><Relationship Id="rId1028" Type="http://schemas.openxmlformats.org/officeDocument/2006/relationships/slide" Target="slides/slide1027.xml"/><Relationship Id="rId1029" Type="http://schemas.openxmlformats.org/officeDocument/2006/relationships/slide" Target="slides/slide1028.xml"/><Relationship Id="rId1030" Type="http://schemas.openxmlformats.org/officeDocument/2006/relationships/slide" Target="slides/slide1029.xml"/><Relationship Id="rId1031" Type="http://schemas.openxmlformats.org/officeDocument/2006/relationships/slide" Target="slides/slide1030.xml"/><Relationship Id="rId1032" Type="http://schemas.openxmlformats.org/officeDocument/2006/relationships/slide" Target="slides/slide1031.xml"/><Relationship Id="rId1033" Type="http://schemas.openxmlformats.org/officeDocument/2006/relationships/slide" Target="slides/slide1032.xml"/><Relationship Id="rId1034" Type="http://schemas.openxmlformats.org/officeDocument/2006/relationships/slide" Target="slides/slide1033.xml"/><Relationship Id="rId1035" Type="http://schemas.openxmlformats.org/officeDocument/2006/relationships/slide" Target="slides/slide1034.xml"/><Relationship Id="rId1036" Type="http://schemas.openxmlformats.org/officeDocument/2006/relationships/slide" Target="slides/slide1035.xml"/><Relationship Id="rId1037" Type="http://schemas.openxmlformats.org/officeDocument/2006/relationships/slide" Target="slides/slide1036.xml"/><Relationship Id="rId1038" Type="http://schemas.openxmlformats.org/officeDocument/2006/relationships/slide" Target="slides/slide1037.xml"/><Relationship Id="rId1039" Type="http://schemas.openxmlformats.org/officeDocument/2006/relationships/slide" Target="slides/slide1038.xml"/><Relationship Id="rId1040" Type="http://schemas.openxmlformats.org/officeDocument/2006/relationships/slide" Target="slides/slide1039.xml"/><Relationship Id="rId1041" Type="http://schemas.openxmlformats.org/officeDocument/2006/relationships/slide" Target="slides/slide1040.xml"/><Relationship Id="rId1042" Type="http://schemas.openxmlformats.org/officeDocument/2006/relationships/slide" Target="slides/slide1041.xml"/><Relationship Id="rId1043" Type="http://schemas.openxmlformats.org/officeDocument/2006/relationships/slide" Target="slides/slide1042.xml"/><Relationship Id="rId1044" Type="http://schemas.openxmlformats.org/officeDocument/2006/relationships/slide" Target="slides/slide1043.xml"/><Relationship Id="rId1045" Type="http://schemas.openxmlformats.org/officeDocument/2006/relationships/slide" Target="slides/slide1044.xml"/><Relationship Id="rId1046" Type="http://schemas.openxmlformats.org/officeDocument/2006/relationships/slide" Target="slides/slide1045.xml"/><Relationship Id="rId1047" Type="http://schemas.openxmlformats.org/officeDocument/2006/relationships/slide" Target="slides/slide1046.xml"/><Relationship Id="rId1048" Type="http://schemas.openxmlformats.org/officeDocument/2006/relationships/slide" Target="slides/slide1047.xml"/><Relationship Id="rId1049" Type="http://schemas.openxmlformats.org/officeDocument/2006/relationships/slide" Target="slides/slide1048.xml"/><Relationship Id="rId1050" Type="http://schemas.openxmlformats.org/officeDocument/2006/relationships/slide" Target="slides/slide1049.xml"/><Relationship Id="rId1051" Type="http://schemas.openxmlformats.org/officeDocument/2006/relationships/slide" Target="slides/slide1050.xml"/><Relationship Id="rId1052" Type="http://schemas.openxmlformats.org/officeDocument/2006/relationships/slide" Target="slides/slide1051.xml"/><Relationship Id="rId1053" Type="http://schemas.openxmlformats.org/officeDocument/2006/relationships/slide" Target="slides/slide1052.xml"/><Relationship Id="rId1054" Type="http://schemas.openxmlformats.org/officeDocument/2006/relationships/slide" Target="slides/slide1053.xml"/><Relationship Id="rId1055" Type="http://schemas.openxmlformats.org/officeDocument/2006/relationships/slide" Target="slides/slide1054.xml"/><Relationship Id="rId1056" Type="http://schemas.openxmlformats.org/officeDocument/2006/relationships/slide" Target="slides/slide1055.xml"/><Relationship Id="rId1057" Type="http://schemas.openxmlformats.org/officeDocument/2006/relationships/slide" Target="slides/slide1056.xml"/><Relationship Id="rId1058" Type="http://schemas.openxmlformats.org/officeDocument/2006/relationships/slide" Target="slides/slide1057.xml"/><Relationship Id="rId1059" Type="http://schemas.openxmlformats.org/officeDocument/2006/relationships/slide" Target="slides/slide1058.xml"/><Relationship Id="rId1060" Type="http://schemas.openxmlformats.org/officeDocument/2006/relationships/slide" Target="slides/slide1059.xml"/><Relationship Id="rId1061" Type="http://schemas.openxmlformats.org/officeDocument/2006/relationships/slide" Target="slides/slide1060.xml"/><Relationship Id="rId1062" Type="http://schemas.openxmlformats.org/officeDocument/2006/relationships/slide" Target="slides/slide1061.xml"/><Relationship Id="rId1063" Type="http://schemas.openxmlformats.org/officeDocument/2006/relationships/slide" Target="slides/slide1062.xml"/><Relationship Id="rId1064" Type="http://schemas.openxmlformats.org/officeDocument/2006/relationships/slide" Target="slides/slide1063.xml"/><Relationship Id="rId1065" Type="http://schemas.openxmlformats.org/officeDocument/2006/relationships/slide" Target="slides/slide1064.xml"/><Relationship Id="rId1066" Type="http://schemas.openxmlformats.org/officeDocument/2006/relationships/slide" Target="slides/slide1065.xml"/><Relationship Id="rId1067" Type="http://schemas.openxmlformats.org/officeDocument/2006/relationships/slide" Target="slides/slide1066.xml"/><Relationship Id="rId1068" Type="http://schemas.openxmlformats.org/officeDocument/2006/relationships/slide" Target="slides/slide1067.xml"/><Relationship Id="rId1069" Type="http://schemas.openxmlformats.org/officeDocument/2006/relationships/slide" Target="slides/slide1068.xml"/><Relationship Id="rId1070" Type="http://schemas.openxmlformats.org/officeDocument/2006/relationships/slide" Target="slides/slide1069.xml"/><Relationship Id="rId1071" Type="http://schemas.openxmlformats.org/officeDocument/2006/relationships/slide" Target="slides/slide1070.xml"/><Relationship Id="rId1072" Type="http://schemas.openxmlformats.org/officeDocument/2006/relationships/slide" Target="slides/slide1071.xml"/><Relationship Id="rId1073" Type="http://schemas.openxmlformats.org/officeDocument/2006/relationships/slide" Target="slides/slide1072.xml"/><Relationship Id="rId1074" Type="http://schemas.openxmlformats.org/officeDocument/2006/relationships/slide" Target="slides/slide1073.xml"/><Relationship Id="rId1075" Type="http://schemas.openxmlformats.org/officeDocument/2006/relationships/slide" Target="slides/slide1074.xml"/><Relationship Id="rId1076" Type="http://schemas.openxmlformats.org/officeDocument/2006/relationships/slide" Target="slides/slide1075.xml"/><Relationship Id="rId1077" Type="http://schemas.openxmlformats.org/officeDocument/2006/relationships/slide" Target="slides/slide1076.xml"/><Relationship Id="rId1078" Type="http://schemas.openxmlformats.org/officeDocument/2006/relationships/slide" Target="slides/slide1077.xml"/><Relationship Id="rId1079" Type="http://schemas.openxmlformats.org/officeDocument/2006/relationships/slide" Target="slides/slide1078.xml"/><Relationship Id="rId1080" Type="http://schemas.openxmlformats.org/officeDocument/2006/relationships/slide" Target="slides/slide1079.xml"/><Relationship Id="rId1081" Type="http://schemas.openxmlformats.org/officeDocument/2006/relationships/slide" Target="slides/slide1080.xml"/><Relationship Id="rId1082" Type="http://schemas.openxmlformats.org/officeDocument/2006/relationships/slide" Target="slides/slide1081.xml"/><Relationship Id="rId1083" Type="http://schemas.openxmlformats.org/officeDocument/2006/relationships/slide" Target="slides/slide1082.xml"/><Relationship Id="rId1084" Type="http://schemas.openxmlformats.org/officeDocument/2006/relationships/slide" Target="slides/slide1083.xml"/><Relationship Id="rId1085" Type="http://schemas.openxmlformats.org/officeDocument/2006/relationships/slide" Target="slides/slide1084.xml"/><Relationship Id="rId1086" Type="http://schemas.openxmlformats.org/officeDocument/2006/relationships/slide" Target="slides/slide1085.xml"/><Relationship Id="rId1087" Type="http://schemas.openxmlformats.org/officeDocument/2006/relationships/slide" Target="slides/slide1086.xml"/><Relationship Id="rId1088" Type="http://schemas.openxmlformats.org/officeDocument/2006/relationships/slide" Target="slides/slide1087.xml"/><Relationship Id="rId1089" Type="http://schemas.openxmlformats.org/officeDocument/2006/relationships/slide" Target="slides/slide1088.xml"/><Relationship Id="rId1090" Type="http://schemas.openxmlformats.org/officeDocument/2006/relationships/slide" Target="slides/slide1089.xml"/><Relationship Id="rId1091" Type="http://schemas.openxmlformats.org/officeDocument/2006/relationships/slide" Target="slides/slide1090.xml"/><Relationship Id="rId1092" Type="http://schemas.openxmlformats.org/officeDocument/2006/relationships/slide" Target="slides/slide1091.xml"/><Relationship Id="rId1093" Type="http://schemas.openxmlformats.org/officeDocument/2006/relationships/slide" Target="slides/slide1092.xml"/><Relationship Id="rId1094" Type="http://schemas.openxmlformats.org/officeDocument/2006/relationships/slide" Target="slides/slide1093.xml"/><Relationship Id="rId1095" Type="http://schemas.openxmlformats.org/officeDocument/2006/relationships/slide" Target="slides/slide1094.xml"/><Relationship Id="rId1096" Type="http://schemas.openxmlformats.org/officeDocument/2006/relationships/slide" Target="slides/slide1095.xml"/><Relationship Id="rId1097" Type="http://schemas.openxmlformats.org/officeDocument/2006/relationships/slide" Target="slides/slide1096.xml"/><Relationship Id="rId1098" Type="http://schemas.openxmlformats.org/officeDocument/2006/relationships/slide" Target="slides/slide1097.xml"/><Relationship Id="rId1099" Type="http://schemas.openxmlformats.org/officeDocument/2006/relationships/slide" Target="slides/slide1098.xml"/><Relationship Id="rId1100" Type="http://schemas.openxmlformats.org/officeDocument/2006/relationships/slide" Target="slides/slide1099.xml"/><Relationship Id="rId1101" Type="http://schemas.openxmlformats.org/officeDocument/2006/relationships/slide" Target="slides/slide1100.xml"/><Relationship Id="rId1102" Type="http://schemas.openxmlformats.org/officeDocument/2006/relationships/slide" Target="slides/slide1101.xml"/><Relationship Id="rId1103" Type="http://schemas.openxmlformats.org/officeDocument/2006/relationships/slide" Target="slides/slide1102.xml"/><Relationship Id="rId1104" Type="http://schemas.openxmlformats.org/officeDocument/2006/relationships/slide" Target="slides/slide1103.xml"/><Relationship Id="rId1105" Type="http://schemas.openxmlformats.org/officeDocument/2006/relationships/slide" Target="slides/slide1104.xml"/><Relationship Id="rId1106" Type="http://schemas.openxmlformats.org/officeDocument/2006/relationships/slide" Target="slides/slide1105.xml"/><Relationship Id="rId1107" Type="http://schemas.openxmlformats.org/officeDocument/2006/relationships/slide" Target="slides/slide1106.xml"/><Relationship Id="rId1108" Type="http://schemas.openxmlformats.org/officeDocument/2006/relationships/slide" Target="slides/slide1107.xml"/><Relationship Id="rId1109" Type="http://schemas.openxmlformats.org/officeDocument/2006/relationships/slide" Target="slides/slide1108.xml"/><Relationship Id="rId1110" Type="http://schemas.openxmlformats.org/officeDocument/2006/relationships/slide" Target="slides/slide1109.xml"/><Relationship Id="rId1111" Type="http://schemas.openxmlformats.org/officeDocument/2006/relationships/slide" Target="slides/slide1110.xml"/><Relationship Id="rId1112" Type="http://schemas.openxmlformats.org/officeDocument/2006/relationships/slide" Target="slides/slide1111.xml"/><Relationship Id="rId1113" Type="http://schemas.openxmlformats.org/officeDocument/2006/relationships/slide" Target="slides/slide1112.xml"/><Relationship Id="rId1114" Type="http://schemas.openxmlformats.org/officeDocument/2006/relationships/slide" Target="slides/slide1113.xml"/><Relationship Id="rId1115" Type="http://schemas.openxmlformats.org/officeDocument/2006/relationships/slide" Target="slides/slide1114.xml"/><Relationship Id="rId1116" Type="http://schemas.openxmlformats.org/officeDocument/2006/relationships/slide" Target="slides/slide1115.xml"/><Relationship Id="rId1117" Type="http://schemas.openxmlformats.org/officeDocument/2006/relationships/slide" Target="slides/slide1116.xml"/><Relationship Id="rId1118" Type="http://schemas.openxmlformats.org/officeDocument/2006/relationships/slide" Target="slides/slide1117.xml"/><Relationship Id="rId1119" Type="http://schemas.openxmlformats.org/officeDocument/2006/relationships/slide" Target="slides/slide1118.xml"/><Relationship Id="rId1120" Type="http://schemas.openxmlformats.org/officeDocument/2006/relationships/slide" Target="slides/slide1119.xml"/><Relationship Id="rId1121" Type="http://schemas.openxmlformats.org/officeDocument/2006/relationships/slide" Target="slides/slide1120.xml"/><Relationship Id="rId1122" Type="http://schemas.openxmlformats.org/officeDocument/2006/relationships/slide" Target="slides/slide1121.xml"/><Relationship Id="rId1123" Type="http://schemas.openxmlformats.org/officeDocument/2006/relationships/slide" Target="slides/slide1122.xml"/><Relationship Id="rId1124" Type="http://schemas.openxmlformats.org/officeDocument/2006/relationships/slide" Target="slides/slide1123.xml"/><Relationship Id="rId1125" Type="http://schemas.openxmlformats.org/officeDocument/2006/relationships/slide" Target="slides/slide1124.xml"/><Relationship Id="rId1126" Type="http://schemas.openxmlformats.org/officeDocument/2006/relationships/slide" Target="slides/slide1125.xml"/><Relationship Id="rId1127" Type="http://schemas.openxmlformats.org/officeDocument/2006/relationships/slide" Target="slides/slide1126.xml"/><Relationship Id="rId1128" Type="http://schemas.openxmlformats.org/officeDocument/2006/relationships/slide" Target="slides/slide1127.xml"/><Relationship Id="rId1129" Type="http://schemas.openxmlformats.org/officeDocument/2006/relationships/slide" Target="slides/slide1128.xml"/><Relationship Id="rId1130" Type="http://schemas.openxmlformats.org/officeDocument/2006/relationships/slide" Target="slides/slide1129.xml"/><Relationship Id="rId1131" Type="http://schemas.openxmlformats.org/officeDocument/2006/relationships/slide" Target="slides/slide1130.xml"/><Relationship Id="rId1132" Type="http://schemas.openxmlformats.org/officeDocument/2006/relationships/slide" Target="slides/slide1131.xml"/><Relationship Id="rId1133" Type="http://schemas.openxmlformats.org/officeDocument/2006/relationships/slide" Target="slides/slide1132.xml"/><Relationship Id="rId1134" Type="http://schemas.openxmlformats.org/officeDocument/2006/relationships/slide" Target="slides/slide1133.xml"/><Relationship Id="rId1135" Type="http://schemas.openxmlformats.org/officeDocument/2006/relationships/slide" Target="slides/slide1134.xml"/><Relationship Id="rId1136" Type="http://schemas.openxmlformats.org/officeDocument/2006/relationships/slide" Target="slides/slide1135.xml"/><Relationship Id="rId1137" Type="http://schemas.openxmlformats.org/officeDocument/2006/relationships/slide" Target="slides/slide1136.xml"/><Relationship Id="rId1138" Type="http://schemas.openxmlformats.org/officeDocument/2006/relationships/slide" Target="slides/slide1137.xml"/><Relationship Id="rId1139" Type="http://schemas.openxmlformats.org/officeDocument/2006/relationships/slide" Target="slides/slide1138.xml"/><Relationship Id="rId1140" Type="http://schemas.openxmlformats.org/officeDocument/2006/relationships/slide" Target="slides/slide1139.xml"/><Relationship Id="rId1141" Type="http://schemas.openxmlformats.org/officeDocument/2006/relationships/slide" Target="slides/slide1140.xml"/><Relationship Id="rId1142" Type="http://schemas.openxmlformats.org/officeDocument/2006/relationships/slide" Target="slides/slide1141.xml"/><Relationship Id="rId1143" Type="http://schemas.openxmlformats.org/officeDocument/2006/relationships/slide" Target="slides/slide1142.xml"/><Relationship Id="rId1144" Type="http://schemas.openxmlformats.org/officeDocument/2006/relationships/slide" Target="slides/slide1143.xml"/><Relationship Id="rId1145" Type="http://schemas.openxmlformats.org/officeDocument/2006/relationships/slide" Target="slides/slide1144.xml"/><Relationship Id="rId1146" Type="http://schemas.openxmlformats.org/officeDocument/2006/relationships/slide" Target="slides/slide1145.xml"/><Relationship Id="rId1147" Type="http://schemas.openxmlformats.org/officeDocument/2006/relationships/slide" Target="slides/slide1146.xml"/><Relationship Id="rId1148" Type="http://schemas.openxmlformats.org/officeDocument/2006/relationships/slide" Target="slides/slide1147.xml"/><Relationship Id="rId1149" Type="http://schemas.openxmlformats.org/officeDocument/2006/relationships/slide" Target="slides/slide1148.xml"/><Relationship Id="rId1150" Type="http://schemas.openxmlformats.org/officeDocument/2006/relationships/slide" Target="slides/slide1149.xml"/><Relationship Id="rId1151" Type="http://schemas.openxmlformats.org/officeDocument/2006/relationships/slide" Target="slides/slide1150.xml"/><Relationship Id="rId1152" Type="http://schemas.openxmlformats.org/officeDocument/2006/relationships/slide" Target="slides/slide1151.xml"/><Relationship Id="rId1153" Type="http://schemas.openxmlformats.org/officeDocument/2006/relationships/slide" Target="slides/slide1152.xml"/><Relationship Id="rId1154" Type="http://schemas.openxmlformats.org/officeDocument/2006/relationships/slide" Target="slides/slide1153.xml"/><Relationship Id="rId1155" Type="http://schemas.openxmlformats.org/officeDocument/2006/relationships/slide" Target="slides/slide1154.xml"/><Relationship Id="rId1156" Type="http://schemas.openxmlformats.org/officeDocument/2006/relationships/slide" Target="slides/slide1155.xml"/><Relationship Id="rId1157" Type="http://schemas.openxmlformats.org/officeDocument/2006/relationships/slide" Target="slides/slide1156.xml"/><Relationship Id="rId1158" Type="http://schemas.openxmlformats.org/officeDocument/2006/relationships/slide" Target="slides/slide1157.xml"/><Relationship Id="rId1159" Type="http://schemas.openxmlformats.org/officeDocument/2006/relationships/slide" Target="slides/slide1158.xml"/><Relationship Id="rId1160" Type="http://schemas.openxmlformats.org/officeDocument/2006/relationships/slide" Target="slides/slide1159.xml"/><Relationship Id="rId1161" Type="http://schemas.openxmlformats.org/officeDocument/2006/relationships/slide" Target="slides/slide1160.xml"/><Relationship Id="rId1162" Type="http://schemas.openxmlformats.org/officeDocument/2006/relationships/slide" Target="slides/slide1161.xml"/><Relationship Id="rId1163" Type="http://schemas.openxmlformats.org/officeDocument/2006/relationships/slide" Target="slides/slide1162.xml"/><Relationship Id="rId1164" Type="http://schemas.openxmlformats.org/officeDocument/2006/relationships/slide" Target="slides/slide1163.xml"/><Relationship Id="rId1165" Type="http://schemas.openxmlformats.org/officeDocument/2006/relationships/slide" Target="slides/slide1164.xml"/><Relationship Id="rId1166" Type="http://schemas.openxmlformats.org/officeDocument/2006/relationships/slide" Target="slides/slide1165.xml"/><Relationship Id="rId1167" Type="http://schemas.openxmlformats.org/officeDocument/2006/relationships/slide" Target="slides/slide1166.xml"/><Relationship Id="rId1168" Type="http://schemas.openxmlformats.org/officeDocument/2006/relationships/slide" Target="slides/slide1167.xml"/><Relationship Id="rId1169" Type="http://schemas.openxmlformats.org/officeDocument/2006/relationships/slide" Target="slides/slide1168.xml"/><Relationship Id="rId1170" Type="http://schemas.openxmlformats.org/officeDocument/2006/relationships/slide" Target="slides/slide1169.xml"/><Relationship Id="rId1171" Type="http://schemas.openxmlformats.org/officeDocument/2006/relationships/slide" Target="slides/slide1170.xml"/><Relationship Id="rId1172" Type="http://schemas.openxmlformats.org/officeDocument/2006/relationships/slide" Target="slides/slide1171.xml"/><Relationship Id="rId1173" Type="http://schemas.openxmlformats.org/officeDocument/2006/relationships/slide" Target="slides/slide1172.xml"/><Relationship Id="rId1174" Type="http://schemas.openxmlformats.org/officeDocument/2006/relationships/slide" Target="slides/slide1173.xml"/><Relationship Id="rId1175" Type="http://schemas.openxmlformats.org/officeDocument/2006/relationships/slide" Target="slides/slide1174.xml"/><Relationship Id="rId1176" Type="http://schemas.openxmlformats.org/officeDocument/2006/relationships/slide" Target="slides/slide1175.xml"/><Relationship Id="rId1177" Type="http://schemas.openxmlformats.org/officeDocument/2006/relationships/slide" Target="slides/slide1176.xml"/><Relationship Id="rId1178" Type="http://schemas.openxmlformats.org/officeDocument/2006/relationships/slide" Target="slides/slide1177.xml"/><Relationship Id="rId1179" Type="http://schemas.openxmlformats.org/officeDocument/2006/relationships/slide" Target="slides/slide1178.xml"/><Relationship Id="rId1180" Type="http://schemas.openxmlformats.org/officeDocument/2006/relationships/slide" Target="slides/slide1179.xml"/><Relationship Id="rId1181" Type="http://schemas.openxmlformats.org/officeDocument/2006/relationships/slide" Target="slides/slide1180.xml"/><Relationship Id="rId1182" Type="http://schemas.openxmlformats.org/officeDocument/2006/relationships/slide" Target="slides/slide1181.xml"/><Relationship Id="rId1183" Type="http://schemas.openxmlformats.org/officeDocument/2006/relationships/slide" Target="slides/slide1182.xml"/><Relationship Id="rId1184" Type="http://schemas.openxmlformats.org/officeDocument/2006/relationships/slide" Target="slides/slide1183.xml"/><Relationship Id="rId1185" Type="http://schemas.openxmlformats.org/officeDocument/2006/relationships/slide" Target="slides/slide1184.xml"/><Relationship Id="rId1186" Type="http://schemas.openxmlformats.org/officeDocument/2006/relationships/slide" Target="slides/slide1185.xml"/><Relationship Id="rId1187" Type="http://schemas.openxmlformats.org/officeDocument/2006/relationships/slide" Target="slides/slide1186.xml"/><Relationship Id="rId1188" Type="http://schemas.openxmlformats.org/officeDocument/2006/relationships/slide" Target="slides/slide1187.xml"/><Relationship Id="rId1189" Type="http://schemas.openxmlformats.org/officeDocument/2006/relationships/slide" Target="slides/slide1188.xml"/><Relationship Id="rId1190" Type="http://schemas.openxmlformats.org/officeDocument/2006/relationships/slide" Target="slides/slide1189.xml"/><Relationship Id="rId1191" Type="http://schemas.openxmlformats.org/officeDocument/2006/relationships/slide" Target="slides/slide1190.xml"/><Relationship Id="rId1192" Type="http://schemas.openxmlformats.org/officeDocument/2006/relationships/slide" Target="slides/slide1191.xml"/><Relationship Id="rId1193" Type="http://schemas.openxmlformats.org/officeDocument/2006/relationships/slide" Target="slides/slide1192.xml"/><Relationship Id="rId1194" Type="http://schemas.openxmlformats.org/officeDocument/2006/relationships/slide" Target="slides/slide1193.xml"/><Relationship Id="rId1195" Type="http://schemas.openxmlformats.org/officeDocument/2006/relationships/slide" Target="slides/slide1194.xml"/><Relationship Id="rId1196" Type="http://schemas.openxmlformats.org/officeDocument/2006/relationships/slide" Target="slides/slide1195.xml"/><Relationship Id="rId1197" Type="http://schemas.openxmlformats.org/officeDocument/2006/relationships/slide" Target="slides/slide1196.xml"/><Relationship Id="rId1198" Type="http://schemas.openxmlformats.org/officeDocument/2006/relationships/slide" Target="slides/slide1197.xml"/><Relationship Id="rId1199" Type="http://schemas.openxmlformats.org/officeDocument/2006/relationships/slide" Target="slides/slide1198.xml"/><Relationship Id="rId1200" Type="http://schemas.openxmlformats.org/officeDocument/2006/relationships/slide" Target="slides/slide1199.xml"/><Relationship Id="rId1201" Type="http://schemas.openxmlformats.org/officeDocument/2006/relationships/slide" Target="slides/slide1200.xml"/><Relationship Id="rId1202" Type="http://schemas.openxmlformats.org/officeDocument/2006/relationships/slide" Target="slides/slide1201.xml"/><Relationship Id="rId1203" Type="http://schemas.openxmlformats.org/officeDocument/2006/relationships/slide" Target="slides/slide1202.xml"/><Relationship Id="rId1204" Type="http://schemas.openxmlformats.org/officeDocument/2006/relationships/slide" Target="slides/slide1203.xml"/><Relationship Id="rId1205" Type="http://schemas.openxmlformats.org/officeDocument/2006/relationships/slide" Target="slides/slide1204.xml"/><Relationship Id="rId1206" Type="http://schemas.openxmlformats.org/officeDocument/2006/relationships/slide" Target="slides/slide1205.xml"/><Relationship Id="rId1207" Type="http://schemas.openxmlformats.org/officeDocument/2006/relationships/slide" Target="slides/slide1206.xml"/><Relationship Id="rId1208" Type="http://schemas.openxmlformats.org/officeDocument/2006/relationships/slide" Target="slides/slide1207.xml"/><Relationship Id="rId1209" Type="http://schemas.openxmlformats.org/officeDocument/2006/relationships/slide" Target="slides/slide1208.xml"/><Relationship Id="rId1210" Type="http://schemas.openxmlformats.org/officeDocument/2006/relationships/slide" Target="slides/slide1209.xml"/><Relationship Id="rId1211" Type="http://schemas.openxmlformats.org/officeDocument/2006/relationships/slide" Target="slides/slide1210.xml"/><Relationship Id="rId1212" Type="http://schemas.openxmlformats.org/officeDocument/2006/relationships/slide" Target="slides/slide1211.xml"/><Relationship Id="rId1213" Type="http://schemas.openxmlformats.org/officeDocument/2006/relationships/slide" Target="slides/slide1212.xml"/><Relationship Id="rId1214" Type="http://schemas.openxmlformats.org/officeDocument/2006/relationships/slide" Target="slides/slide1213.xml"/><Relationship Id="rId1215" Type="http://schemas.openxmlformats.org/officeDocument/2006/relationships/slide" Target="slides/slide1214.xml"/><Relationship Id="rId1216" Type="http://schemas.openxmlformats.org/officeDocument/2006/relationships/slide" Target="slides/slide1215.xml"/><Relationship Id="rId1217" Type="http://schemas.openxmlformats.org/officeDocument/2006/relationships/slide" Target="slides/slide1216.xml"/><Relationship Id="rId1218" Type="http://schemas.openxmlformats.org/officeDocument/2006/relationships/slide" Target="slides/slide1217.xml"/><Relationship Id="rId1219" Type="http://schemas.openxmlformats.org/officeDocument/2006/relationships/slide" Target="slides/slide1218.xml"/><Relationship Id="rId1220" Type="http://schemas.openxmlformats.org/officeDocument/2006/relationships/slide" Target="slides/slide1219.xml"/><Relationship Id="rId1221" Type="http://schemas.openxmlformats.org/officeDocument/2006/relationships/slide" Target="slides/slide1220.xml"/><Relationship Id="rId1222" Type="http://schemas.openxmlformats.org/officeDocument/2006/relationships/slide" Target="slides/slide1221.xml"/><Relationship Id="rId1223" Type="http://schemas.openxmlformats.org/officeDocument/2006/relationships/slide" Target="slides/slide1222.xml"/><Relationship Id="rId1224" Type="http://schemas.openxmlformats.org/officeDocument/2006/relationships/slide" Target="slides/slide1223.xml"/><Relationship Id="rId1225" Type="http://schemas.openxmlformats.org/officeDocument/2006/relationships/slide" Target="slides/slide1224.xml"/><Relationship Id="rId1226" Type="http://schemas.openxmlformats.org/officeDocument/2006/relationships/slide" Target="slides/slide1225.xml"/><Relationship Id="rId1227" Type="http://schemas.openxmlformats.org/officeDocument/2006/relationships/slide" Target="slides/slide1226.xml"/><Relationship Id="rId1228" Type="http://schemas.openxmlformats.org/officeDocument/2006/relationships/slide" Target="slides/slide1227.xml"/><Relationship Id="rId1229" Type="http://schemas.openxmlformats.org/officeDocument/2006/relationships/slide" Target="slides/slide1228.xml"/><Relationship Id="rId1230" Type="http://schemas.openxmlformats.org/officeDocument/2006/relationships/slide" Target="slides/slide1229.xml"/><Relationship Id="rId1231" Type="http://schemas.openxmlformats.org/officeDocument/2006/relationships/slide" Target="slides/slide1230.xml"/><Relationship Id="rId1232" Type="http://schemas.openxmlformats.org/officeDocument/2006/relationships/slide" Target="slides/slide1231.xml"/><Relationship Id="rId1233" Type="http://schemas.openxmlformats.org/officeDocument/2006/relationships/slide" Target="slides/slide1232.xml"/><Relationship Id="rId1234" Type="http://schemas.openxmlformats.org/officeDocument/2006/relationships/slide" Target="slides/slide1233.xml"/><Relationship Id="rId1235" Type="http://schemas.openxmlformats.org/officeDocument/2006/relationships/slide" Target="slides/slide1234.xml"/><Relationship Id="rId1236" Type="http://schemas.openxmlformats.org/officeDocument/2006/relationships/slide" Target="slides/slide1235.xml"/><Relationship Id="rId1237" Type="http://schemas.openxmlformats.org/officeDocument/2006/relationships/slide" Target="slides/slide1236.xml"/><Relationship Id="rId1238" Type="http://schemas.openxmlformats.org/officeDocument/2006/relationships/slide" Target="slides/slide1237.xml"/><Relationship Id="rId1239" Type="http://schemas.openxmlformats.org/officeDocument/2006/relationships/slide" Target="slides/slide1238.xml"/><Relationship Id="rId1240" Type="http://schemas.openxmlformats.org/officeDocument/2006/relationships/slide" Target="slides/slide1239.xml"/><Relationship Id="rId1241" Type="http://schemas.openxmlformats.org/officeDocument/2006/relationships/slide" Target="slides/slide1240.xml"/><Relationship Id="rId1242" Type="http://schemas.openxmlformats.org/officeDocument/2006/relationships/slide" Target="slides/slide1241.xml"/><Relationship Id="rId1243" Type="http://schemas.openxmlformats.org/officeDocument/2006/relationships/slide" Target="slides/slide1242.xml"/><Relationship Id="rId1244" Type="http://schemas.openxmlformats.org/officeDocument/2006/relationships/slide" Target="slides/slide1243.xml"/><Relationship Id="rId1245" Type="http://schemas.openxmlformats.org/officeDocument/2006/relationships/slide" Target="slides/slide1244.xml"/><Relationship Id="rId1246" Type="http://schemas.openxmlformats.org/officeDocument/2006/relationships/slide" Target="slides/slide1245.xml"/><Relationship Id="rId1247" Type="http://schemas.openxmlformats.org/officeDocument/2006/relationships/slide" Target="slides/slide1246.xml"/><Relationship Id="rId1248" Type="http://schemas.openxmlformats.org/officeDocument/2006/relationships/slide" Target="slides/slide1247.xml"/><Relationship Id="rId1249" Type="http://schemas.openxmlformats.org/officeDocument/2006/relationships/slide" Target="slides/slide1248.xml"/><Relationship Id="rId1250" Type="http://schemas.openxmlformats.org/officeDocument/2006/relationships/slide" Target="slides/slide1249.xml"/><Relationship Id="rId1251" Type="http://schemas.openxmlformats.org/officeDocument/2006/relationships/slide" Target="slides/slide1250.xml"/><Relationship Id="rId1252" Type="http://schemas.openxmlformats.org/officeDocument/2006/relationships/slide" Target="slides/slide1251.xml"/><Relationship Id="rId1253" Type="http://schemas.openxmlformats.org/officeDocument/2006/relationships/slide" Target="slides/slide1252.xml"/><Relationship Id="rId1254" Type="http://schemas.openxmlformats.org/officeDocument/2006/relationships/slide" Target="slides/slide1253.xml"/><Relationship Id="rId1255" Type="http://schemas.openxmlformats.org/officeDocument/2006/relationships/slide" Target="slides/slide1254.xml"/><Relationship Id="rId1256" Type="http://schemas.openxmlformats.org/officeDocument/2006/relationships/slide" Target="slides/slide1255.xml"/><Relationship Id="rId1257" Type="http://schemas.openxmlformats.org/officeDocument/2006/relationships/slide" Target="slides/slide1256.xml"/><Relationship Id="rId1258" Type="http://schemas.openxmlformats.org/officeDocument/2006/relationships/slide" Target="slides/slide1257.xml"/><Relationship Id="rId1259" Type="http://schemas.openxmlformats.org/officeDocument/2006/relationships/slide" Target="slides/slide1258.xml"/><Relationship Id="rId1260" Type="http://schemas.openxmlformats.org/officeDocument/2006/relationships/slide" Target="slides/slide1259.xml"/><Relationship Id="rId1261" Type="http://schemas.openxmlformats.org/officeDocument/2006/relationships/slide" Target="slides/slide1260.xml"/><Relationship Id="rId1262" Type="http://schemas.openxmlformats.org/officeDocument/2006/relationships/slide" Target="slides/slide1261.xml"/><Relationship Id="rId1263" Type="http://schemas.openxmlformats.org/officeDocument/2006/relationships/slide" Target="slides/slide1262.xml"/><Relationship Id="rId1264" Type="http://schemas.openxmlformats.org/officeDocument/2006/relationships/slide" Target="slides/slide1263.xml"/><Relationship Id="rId1265" Type="http://schemas.openxmlformats.org/officeDocument/2006/relationships/slide" Target="slides/slide1264.xml"/><Relationship Id="rId1266" Type="http://schemas.openxmlformats.org/officeDocument/2006/relationships/slide" Target="slides/slide1265.xml"/><Relationship Id="rId1267" Type="http://schemas.openxmlformats.org/officeDocument/2006/relationships/slide" Target="slides/slide1266.xml"/><Relationship Id="rId1268" Type="http://schemas.openxmlformats.org/officeDocument/2006/relationships/slide" Target="slides/slide1267.xml"/><Relationship Id="rId1269" Type="http://schemas.openxmlformats.org/officeDocument/2006/relationships/slide" Target="slides/slide1268.xml"/><Relationship Id="rId1270" Type="http://schemas.openxmlformats.org/officeDocument/2006/relationships/slide" Target="slides/slide1269.xml"/><Relationship Id="rId1271" Type="http://schemas.openxmlformats.org/officeDocument/2006/relationships/slide" Target="slides/slide1270.xml"/><Relationship Id="rId1272" Type="http://schemas.openxmlformats.org/officeDocument/2006/relationships/slide" Target="slides/slide1271.xml"/><Relationship Id="rId1273" Type="http://schemas.openxmlformats.org/officeDocument/2006/relationships/slide" Target="slides/slide1272.xml"/><Relationship Id="rId1274" Type="http://schemas.openxmlformats.org/officeDocument/2006/relationships/slide" Target="slides/slide1273.xml"/><Relationship Id="rId1275" Type="http://schemas.openxmlformats.org/officeDocument/2006/relationships/slide" Target="slides/slide1274.xml"/><Relationship Id="rId1276" Type="http://schemas.openxmlformats.org/officeDocument/2006/relationships/slide" Target="slides/slide1275.xml"/><Relationship Id="rId1277" Type="http://schemas.openxmlformats.org/officeDocument/2006/relationships/slide" Target="slides/slide1276.xml"/><Relationship Id="rId1278" Type="http://schemas.openxmlformats.org/officeDocument/2006/relationships/slide" Target="slides/slide1277.xml"/><Relationship Id="rId1279" Type="http://schemas.openxmlformats.org/officeDocument/2006/relationships/slide" Target="slides/slide1278.xml"/><Relationship Id="rId1280" Type="http://schemas.openxmlformats.org/officeDocument/2006/relationships/slide" Target="slides/slide1279.xml"/><Relationship Id="rId1281" Type="http://schemas.openxmlformats.org/officeDocument/2006/relationships/slide" Target="slides/slide1280.xml"/><Relationship Id="rId1282" Type="http://schemas.openxmlformats.org/officeDocument/2006/relationships/slide" Target="slides/slide1281.xml"/><Relationship Id="rId1283" Type="http://schemas.openxmlformats.org/officeDocument/2006/relationships/slide" Target="slides/slide1282.xml"/><Relationship Id="rId1284" Type="http://schemas.openxmlformats.org/officeDocument/2006/relationships/slide" Target="slides/slide1283.xml"/><Relationship Id="rId1285" Type="http://schemas.openxmlformats.org/officeDocument/2006/relationships/slide" Target="slides/slide1284.xml"/><Relationship Id="rId1286" Type="http://schemas.openxmlformats.org/officeDocument/2006/relationships/slide" Target="slides/slide1285.xml"/><Relationship Id="rId1287" Type="http://schemas.openxmlformats.org/officeDocument/2006/relationships/slide" Target="slides/slide1286.xml"/><Relationship Id="rId1288" Type="http://schemas.openxmlformats.org/officeDocument/2006/relationships/slide" Target="slides/slide1287.xml"/><Relationship Id="rId1289" Type="http://schemas.openxmlformats.org/officeDocument/2006/relationships/slide" Target="slides/slide1288.xml"/><Relationship Id="rId1290" Type="http://schemas.openxmlformats.org/officeDocument/2006/relationships/slide" Target="slides/slide1289.xml"/><Relationship Id="rId1291" Type="http://schemas.openxmlformats.org/officeDocument/2006/relationships/slide" Target="slides/slide1290.xml"/><Relationship Id="rId1292" Type="http://schemas.openxmlformats.org/officeDocument/2006/relationships/slide" Target="slides/slide1291.xml"/><Relationship Id="rId1293" Type="http://schemas.openxmlformats.org/officeDocument/2006/relationships/slide" Target="slides/slide1292.xml"/><Relationship Id="rId1294" Type="http://schemas.openxmlformats.org/officeDocument/2006/relationships/slide" Target="slides/slide1293.xml"/><Relationship Id="rId1295" Type="http://schemas.openxmlformats.org/officeDocument/2006/relationships/slide" Target="slides/slide1294.xml"/><Relationship Id="rId1296" Type="http://schemas.openxmlformats.org/officeDocument/2006/relationships/slide" Target="slides/slide1295.xml"/><Relationship Id="rId1297" Type="http://schemas.openxmlformats.org/officeDocument/2006/relationships/slide" Target="slides/slide1296.xml"/><Relationship Id="rId1298" Type="http://schemas.openxmlformats.org/officeDocument/2006/relationships/slide" Target="slides/slide1297.xml"/><Relationship Id="rId1299" Type="http://schemas.openxmlformats.org/officeDocument/2006/relationships/slide" Target="slides/slide1298.xml"/><Relationship Id="rId1300" Type="http://schemas.openxmlformats.org/officeDocument/2006/relationships/slide" Target="slides/slide1299.xml"/><Relationship Id="rId1301" Type="http://schemas.openxmlformats.org/officeDocument/2006/relationships/slide" Target="slides/slide1300.xml"/><Relationship Id="rId1302" Type="http://schemas.openxmlformats.org/officeDocument/2006/relationships/slide" Target="slides/slide1301.xml"/><Relationship Id="rId1303" Type="http://schemas.openxmlformats.org/officeDocument/2006/relationships/slide" Target="slides/slide1302.xml"/><Relationship Id="rId1304" Type="http://schemas.openxmlformats.org/officeDocument/2006/relationships/slide" Target="slides/slide1303.xml"/><Relationship Id="rId1305" Type="http://schemas.openxmlformats.org/officeDocument/2006/relationships/slide" Target="slides/slide1304.xml"/><Relationship Id="rId1306" Type="http://schemas.openxmlformats.org/officeDocument/2006/relationships/slide" Target="slides/slide1305.xml"/><Relationship Id="rId1307" Type="http://schemas.openxmlformats.org/officeDocument/2006/relationships/slide" Target="slides/slide1306.xml"/><Relationship Id="rId1308" Type="http://schemas.openxmlformats.org/officeDocument/2006/relationships/slide" Target="slides/slide1307.xml"/><Relationship Id="rId1309" Type="http://schemas.openxmlformats.org/officeDocument/2006/relationships/slide" Target="slides/slide1308.xml"/><Relationship Id="rId1310" Type="http://schemas.openxmlformats.org/officeDocument/2006/relationships/slide" Target="slides/slide1309.xml"/><Relationship Id="rId1311" Type="http://schemas.openxmlformats.org/officeDocument/2006/relationships/slide" Target="slides/slide1310.xml"/><Relationship Id="rId1312" Type="http://schemas.openxmlformats.org/officeDocument/2006/relationships/slide" Target="slides/slide1311.xml"/><Relationship Id="rId1313" Type="http://schemas.openxmlformats.org/officeDocument/2006/relationships/slide" Target="slides/slide1312.xml"/><Relationship Id="rId1314" Type="http://schemas.openxmlformats.org/officeDocument/2006/relationships/slide" Target="slides/slide1313.xml"/><Relationship Id="rId1315" Type="http://schemas.openxmlformats.org/officeDocument/2006/relationships/slide" Target="slides/slide1314.xml"/><Relationship Id="rId1316" Type="http://schemas.openxmlformats.org/officeDocument/2006/relationships/slide" Target="slides/slide1315.xml"/><Relationship Id="rId1317" Type="http://schemas.openxmlformats.org/officeDocument/2006/relationships/slide" Target="slides/slide1316.xml"/><Relationship Id="rId1318" Type="http://schemas.openxmlformats.org/officeDocument/2006/relationships/slide" Target="slides/slide1317.xml"/><Relationship Id="rId1319" Type="http://schemas.openxmlformats.org/officeDocument/2006/relationships/slide" Target="slides/slide1318.xml"/><Relationship Id="rId1320" Type="http://schemas.openxmlformats.org/officeDocument/2006/relationships/slide" Target="slides/slide1319.xml"/><Relationship Id="rId1321" Type="http://schemas.openxmlformats.org/officeDocument/2006/relationships/slide" Target="slides/slide1320.xml"/><Relationship Id="rId1322" Type="http://schemas.openxmlformats.org/officeDocument/2006/relationships/slide" Target="slides/slide1321.xml"/><Relationship Id="rId1323" Type="http://schemas.openxmlformats.org/officeDocument/2006/relationships/slide" Target="slides/slide1322.xml"/><Relationship Id="rId1324" Type="http://schemas.openxmlformats.org/officeDocument/2006/relationships/slide" Target="slides/slide1323.xml"/><Relationship Id="rId1325" Type="http://schemas.openxmlformats.org/officeDocument/2006/relationships/slide" Target="slides/slide1324.xml"/><Relationship Id="rId1326" Type="http://schemas.openxmlformats.org/officeDocument/2006/relationships/slide" Target="slides/slide1325.xml"/><Relationship Id="rId1327" Type="http://schemas.openxmlformats.org/officeDocument/2006/relationships/slide" Target="slides/slide1326.xml"/><Relationship Id="rId1328" Type="http://schemas.openxmlformats.org/officeDocument/2006/relationships/slide" Target="slides/slide1327.xml"/><Relationship Id="rId1329" Type="http://schemas.openxmlformats.org/officeDocument/2006/relationships/slide" Target="slides/slide1328.xml"/><Relationship Id="rId1330" Type="http://schemas.openxmlformats.org/officeDocument/2006/relationships/slide" Target="slides/slide1329.xml"/><Relationship Id="rId1331" Type="http://schemas.openxmlformats.org/officeDocument/2006/relationships/slide" Target="slides/slide1330.xml"/><Relationship Id="rId1332" Type="http://schemas.openxmlformats.org/officeDocument/2006/relationships/slide" Target="slides/slide1331.xml"/><Relationship Id="rId1333" Type="http://schemas.openxmlformats.org/officeDocument/2006/relationships/slide" Target="slides/slide1332.xml"/><Relationship Id="rId1334" Type="http://schemas.openxmlformats.org/officeDocument/2006/relationships/slide" Target="slides/slide1333.xml"/><Relationship Id="rId1335" Type="http://schemas.openxmlformats.org/officeDocument/2006/relationships/slide" Target="slides/slide1334.xml"/><Relationship Id="rId1336" Type="http://schemas.openxmlformats.org/officeDocument/2006/relationships/slide" Target="slides/slide1335.xml"/><Relationship Id="rId1337" Type="http://schemas.openxmlformats.org/officeDocument/2006/relationships/slide" Target="slides/slide1336.xml"/><Relationship Id="rId1338" Type="http://schemas.openxmlformats.org/officeDocument/2006/relationships/slide" Target="slides/slide1337.xml"/><Relationship Id="rId1339" Type="http://schemas.openxmlformats.org/officeDocument/2006/relationships/slide" Target="slides/slide1338.xml"/><Relationship Id="rId1340" Type="http://schemas.openxmlformats.org/officeDocument/2006/relationships/slide" Target="slides/slide1339.xml"/><Relationship Id="rId1341" Type="http://schemas.openxmlformats.org/officeDocument/2006/relationships/slide" Target="slides/slide1340.xml"/><Relationship Id="rId1342" Type="http://schemas.openxmlformats.org/officeDocument/2006/relationships/slide" Target="slides/slide1341.xml"/><Relationship Id="rId1343" Type="http://schemas.openxmlformats.org/officeDocument/2006/relationships/slide" Target="slides/slide1342.xml"/><Relationship Id="rId1344" Type="http://schemas.openxmlformats.org/officeDocument/2006/relationships/slide" Target="slides/slide1343.xml"/><Relationship Id="rId1345" Type="http://schemas.openxmlformats.org/officeDocument/2006/relationships/slide" Target="slides/slide1344.xml"/><Relationship Id="rId1346" Type="http://schemas.openxmlformats.org/officeDocument/2006/relationships/slide" Target="slides/slide1345.xml"/><Relationship Id="rId1347" Type="http://schemas.openxmlformats.org/officeDocument/2006/relationships/slide" Target="slides/slide1346.xml"/><Relationship Id="rId1348" Type="http://schemas.openxmlformats.org/officeDocument/2006/relationships/slide" Target="slides/slide1347.xml"/><Relationship Id="rId1349" Type="http://schemas.openxmlformats.org/officeDocument/2006/relationships/slide" Target="slides/slide1348.xml"/><Relationship Id="rId1350" Type="http://schemas.openxmlformats.org/officeDocument/2006/relationships/slide" Target="slides/slide1349.xml"/><Relationship Id="rId1351" Type="http://schemas.openxmlformats.org/officeDocument/2006/relationships/slide" Target="slides/slide1350.xml"/><Relationship Id="rId1352" Type="http://schemas.openxmlformats.org/officeDocument/2006/relationships/slide" Target="slides/slide1351.xml"/><Relationship Id="rId1353" Type="http://schemas.openxmlformats.org/officeDocument/2006/relationships/slide" Target="slides/slide1352.xml"/><Relationship Id="rId1354" Type="http://schemas.openxmlformats.org/officeDocument/2006/relationships/slide" Target="slides/slide1353.xml"/><Relationship Id="rId1355" Type="http://schemas.openxmlformats.org/officeDocument/2006/relationships/slide" Target="slides/slide1354.xml"/><Relationship Id="rId1356" Type="http://schemas.openxmlformats.org/officeDocument/2006/relationships/slide" Target="slides/slide1355.xml"/><Relationship Id="rId1357" Type="http://schemas.openxmlformats.org/officeDocument/2006/relationships/slide" Target="slides/slide1356.xml"/><Relationship Id="rId1358" Type="http://schemas.openxmlformats.org/officeDocument/2006/relationships/slide" Target="slides/slide1357.xml"/><Relationship Id="rId1359" Type="http://schemas.openxmlformats.org/officeDocument/2006/relationships/slide" Target="slides/slide1358.xml"/><Relationship Id="rId1360" Type="http://schemas.openxmlformats.org/officeDocument/2006/relationships/slide" Target="slides/slide1359.xml"/><Relationship Id="rId1361" Type="http://schemas.openxmlformats.org/officeDocument/2006/relationships/slide" Target="slides/slide1360.xml"/><Relationship Id="rId1362" Type="http://schemas.openxmlformats.org/officeDocument/2006/relationships/slide" Target="slides/slide1361.xml"/><Relationship Id="rId1363" Type="http://schemas.openxmlformats.org/officeDocument/2006/relationships/slide" Target="slides/slide1362.xml"/><Relationship Id="rId1364" Type="http://schemas.openxmlformats.org/officeDocument/2006/relationships/slide" Target="slides/slide1363.xml"/><Relationship Id="rId1365" Type="http://schemas.openxmlformats.org/officeDocument/2006/relationships/slide" Target="slides/slide1364.xml"/><Relationship Id="rId1366" Type="http://schemas.openxmlformats.org/officeDocument/2006/relationships/slide" Target="slides/slide1365.xml"/><Relationship Id="rId1367" Type="http://schemas.openxmlformats.org/officeDocument/2006/relationships/slide" Target="slides/slide1366.xml"/><Relationship Id="rId1368" Type="http://schemas.openxmlformats.org/officeDocument/2006/relationships/slide" Target="slides/slide1367.xml"/><Relationship Id="rId1369" Type="http://schemas.openxmlformats.org/officeDocument/2006/relationships/slide" Target="slides/slide1368.xml"/><Relationship Id="rId1370" Type="http://schemas.openxmlformats.org/officeDocument/2006/relationships/slide" Target="slides/slide1369.xml"/><Relationship Id="rId1371" Type="http://schemas.openxmlformats.org/officeDocument/2006/relationships/slide" Target="slides/slide1370.xml"/><Relationship Id="rId1372" Type="http://schemas.openxmlformats.org/officeDocument/2006/relationships/slide" Target="slides/slide1371.xml"/><Relationship Id="rId1373" Type="http://schemas.openxmlformats.org/officeDocument/2006/relationships/slide" Target="slides/slide1372.xml"/><Relationship Id="rId1374" Type="http://schemas.openxmlformats.org/officeDocument/2006/relationships/slide" Target="slides/slide1373.xml"/><Relationship Id="rId1375" Type="http://schemas.openxmlformats.org/officeDocument/2006/relationships/slide" Target="slides/slide1374.xml"/><Relationship Id="rId1376" Type="http://schemas.openxmlformats.org/officeDocument/2006/relationships/slide" Target="slides/slide1375.xml"/><Relationship Id="rId1377" Type="http://schemas.openxmlformats.org/officeDocument/2006/relationships/slide" Target="slides/slide1376.xml"/><Relationship Id="rId1378" Type="http://schemas.openxmlformats.org/officeDocument/2006/relationships/slide" Target="slides/slide1377.xml"/><Relationship Id="rId1379" Type="http://schemas.openxmlformats.org/officeDocument/2006/relationships/slide" Target="slides/slide1378.xml"/><Relationship Id="rId1380" Type="http://schemas.openxmlformats.org/officeDocument/2006/relationships/slide" Target="slides/slide1379.xml"/><Relationship Id="rId1381" Type="http://schemas.openxmlformats.org/officeDocument/2006/relationships/slide" Target="slides/slide1380.xml"/><Relationship Id="rId1382" Type="http://schemas.openxmlformats.org/officeDocument/2006/relationships/slide" Target="slides/slide1381.xml"/><Relationship Id="rId1383" Type="http://schemas.openxmlformats.org/officeDocument/2006/relationships/slide" Target="slides/slide1382.xml"/><Relationship Id="rId1384" Type="http://schemas.openxmlformats.org/officeDocument/2006/relationships/slide" Target="slides/slide1383.xml"/><Relationship Id="rId1385" Type="http://schemas.openxmlformats.org/officeDocument/2006/relationships/slide" Target="slides/slide1384.xml"/><Relationship Id="rId1386" Type="http://schemas.openxmlformats.org/officeDocument/2006/relationships/slide" Target="slides/slide1385.xml"/><Relationship Id="rId1387" Type="http://schemas.openxmlformats.org/officeDocument/2006/relationships/slide" Target="slides/slide1386.xml"/><Relationship Id="rId1388" Type="http://schemas.openxmlformats.org/officeDocument/2006/relationships/slide" Target="slides/slide1387.xml"/><Relationship Id="rId1389" Type="http://schemas.openxmlformats.org/officeDocument/2006/relationships/slide" Target="slides/slide1388.xml"/><Relationship Id="rId1390" Type="http://schemas.openxmlformats.org/officeDocument/2006/relationships/slide" Target="slides/slide1389.xml"/><Relationship Id="rId1391" Type="http://schemas.openxmlformats.org/officeDocument/2006/relationships/slide" Target="slides/slide1390.xml"/><Relationship Id="rId1392" Type="http://schemas.openxmlformats.org/officeDocument/2006/relationships/slide" Target="slides/slide1391.xml"/><Relationship Id="rId1393" Type="http://schemas.openxmlformats.org/officeDocument/2006/relationships/slide" Target="slides/slide1392.xml"/><Relationship Id="rId1394" Type="http://schemas.openxmlformats.org/officeDocument/2006/relationships/slide" Target="slides/slide1393.xml"/><Relationship Id="rId1395" Type="http://schemas.openxmlformats.org/officeDocument/2006/relationships/slide" Target="slides/slide1394.xml"/><Relationship Id="rId1396" Type="http://schemas.openxmlformats.org/officeDocument/2006/relationships/slide" Target="slides/slide1395.xml"/><Relationship Id="rId1397" Type="http://schemas.openxmlformats.org/officeDocument/2006/relationships/slide" Target="slides/slide1396.xml"/><Relationship Id="rId1398" Type="http://schemas.openxmlformats.org/officeDocument/2006/relationships/slide" Target="slides/slide1397.xml"/><Relationship Id="rId1399" Type="http://schemas.openxmlformats.org/officeDocument/2006/relationships/slide" Target="slides/slide1398.xml"/><Relationship Id="rId1400" Type="http://schemas.openxmlformats.org/officeDocument/2006/relationships/slide" Target="slides/slide1399.xml"/><Relationship Id="rId1401" Type="http://schemas.openxmlformats.org/officeDocument/2006/relationships/slide" Target="slides/slide1400.xml"/><Relationship Id="rId1402" Type="http://schemas.openxmlformats.org/officeDocument/2006/relationships/slide" Target="slides/slide1401.xml"/><Relationship Id="rId1403" Type="http://schemas.openxmlformats.org/officeDocument/2006/relationships/slide" Target="slides/slide1402.xml"/><Relationship Id="rId1404" Type="http://schemas.openxmlformats.org/officeDocument/2006/relationships/slide" Target="slides/slide1403.xml"/><Relationship Id="rId1405" Type="http://schemas.openxmlformats.org/officeDocument/2006/relationships/slide" Target="slides/slide1404.xml"/><Relationship Id="rId1406" Type="http://schemas.openxmlformats.org/officeDocument/2006/relationships/slide" Target="slides/slide1405.xml"/><Relationship Id="rId1407" Type="http://schemas.openxmlformats.org/officeDocument/2006/relationships/slide" Target="slides/slide1406.xml"/><Relationship Id="rId1408" Type="http://schemas.openxmlformats.org/officeDocument/2006/relationships/slide" Target="slides/slide1407.xml"/><Relationship Id="rId1409" Type="http://schemas.openxmlformats.org/officeDocument/2006/relationships/slide" Target="slides/slide1408.xml"/><Relationship Id="rId1410" Type="http://schemas.openxmlformats.org/officeDocument/2006/relationships/slide" Target="slides/slide1409.xml"/><Relationship Id="rId1411" Type="http://schemas.openxmlformats.org/officeDocument/2006/relationships/slide" Target="slides/slide1410.xml"/><Relationship Id="rId1412" Type="http://schemas.openxmlformats.org/officeDocument/2006/relationships/slide" Target="slides/slide1411.xml"/><Relationship Id="rId1413" Type="http://schemas.openxmlformats.org/officeDocument/2006/relationships/slide" Target="slides/slide1412.xml"/><Relationship Id="rId1414" Type="http://schemas.openxmlformats.org/officeDocument/2006/relationships/slide" Target="slides/slide1413.xml"/><Relationship Id="rId1415" Type="http://schemas.openxmlformats.org/officeDocument/2006/relationships/slide" Target="slides/slide1414.xml"/><Relationship Id="rId1416" Type="http://schemas.openxmlformats.org/officeDocument/2006/relationships/slide" Target="slides/slide1415.xml"/><Relationship Id="rId1417" Type="http://schemas.openxmlformats.org/officeDocument/2006/relationships/slide" Target="slides/slide1416.xml"/><Relationship Id="rId1418" Type="http://schemas.openxmlformats.org/officeDocument/2006/relationships/slide" Target="slides/slide1417.xml"/><Relationship Id="rId1419" Type="http://schemas.openxmlformats.org/officeDocument/2006/relationships/slide" Target="slides/slide1418.xml"/><Relationship Id="rId1420" Type="http://schemas.openxmlformats.org/officeDocument/2006/relationships/slide" Target="slides/slide1419.xml"/><Relationship Id="rId1421" Type="http://schemas.openxmlformats.org/officeDocument/2006/relationships/slide" Target="slides/slide1420.xml"/><Relationship Id="rId1422" Type="http://schemas.openxmlformats.org/officeDocument/2006/relationships/slide" Target="slides/slide1421.xml"/><Relationship Id="rId1423" Type="http://schemas.openxmlformats.org/officeDocument/2006/relationships/slide" Target="slides/slide1422.xml"/><Relationship Id="rId1424" Type="http://schemas.openxmlformats.org/officeDocument/2006/relationships/slide" Target="slides/slide1423.xml"/><Relationship Id="rId1425" Type="http://schemas.openxmlformats.org/officeDocument/2006/relationships/slide" Target="slides/slide1424.xml"/><Relationship Id="rId1426" Type="http://schemas.openxmlformats.org/officeDocument/2006/relationships/slide" Target="slides/slide1425.xml"/><Relationship Id="rId1427" Type="http://schemas.openxmlformats.org/officeDocument/2006/relationships/slide" Target="slides/slide1426.xml"/><Relationship Id="rId1428" Type="http://schemas.openxmlformats.org/officeDocument/2006/relationships/slide" Target="slides/slide1427.xml"/><Relationship Id="rId1429" Type="http://schemas.openxmlformats.org/officeDocument/2006/relationships/slide" Target="slides/slide1428.xml"/><Relationship Id="rId1430" Type="http://schemas.openxmlformats.org/officeDocument/2006/relationships/slide" Target="slides/slide1429.xml"/><Relationship Id="rId1431" Type="http://schemas.openxmlformats.org/officeDocument/2006/relationships/slide" Target="slides/slide1430.xml"/><Relationship Id="rId1432" Type="http://schemas.openxmlformats.org/officeDocument/2006/relationships/slide" Target="slides/slide1431.xml"/><Relationship Id="rId1433" Type="http://schemas.openxmlformats.org/officeDocument/2006/relationships/slide" Target="slides/slide1432.xml"/><Relationship Id="rId1434" Type="http://schemas.openxmlformats.org/officeDocument/2006/relationships/slide" Target="slides/slide1433.xml"/><Relationship Id="rId1435" Type="http://schemas.openxmlformats.org/officeDocument/2006/relationships/slide" Target="slides/slide1434.xml"/><Relationship Id="rId1436" Type="http://schemas.openxmlformats.org/officeDocument/2006/relationships/slide" Target="slides/slide1435.xml"/><Relationship Id="rId1437" Type="http://schemas.openxmlformats.org/officeDocument/2006/relationships/slide" Target="slides/slide1436.xml"/><Relationship Id="rId1438" Type="http://schemas.openxmlformats.org/officeDocument/2006/relationships/slide" Target="slides/slide1437.xml"/><Relationship Id="rId1439" Type="http://schemas.openxmlformats.org/officeDocument/2006/relationships/slide" Target="slides/slide1438.xml"/><Relationship Id="rId1440" Type="http://schemas.openxmlformats.org/officeDocument/2006/relationships/slide" Target="slides/slide1439.xml"/><Relationship Id="rId1441" Type="http://schemas.openxmlformats.org/officeDocument/2006/relationships/slide" Target="slides/slide1440.xml"/><Relationship Id="rId1442" Type="http://schemas.openxmlformats.org/officeDocument/2006/relationships/slide" Target="slides/slide1441.xml"/><Relationship Id="rId1443" Type="http://schemas.openxmlformats.org/officeDocument/2006/relationships/slide" Target="slides/slide1442.xml"/><Relationship Id="rId1444" Type="http://schemas.openxmlformats.org/officeDocument/2006/relationships/slide" Target="slides/slide1443.xml"/><Relationship Id="rId1445" Type="http://schemas.openxmlformats.org/officeDocument/2006/relationships/slide" Target="slides/slide1444.xml"/><Relationship Id="rId1446" Type="http://schemas.openxmlformats.org/officeDocument/2006/relationships/slide" Target="slides/slide1445.xml"/><Relationship Id="rId1447" Type="http://schemas.openxmlformats.org/officeDocument/2006/relationships/slide" Target="slides/slide1446.xml"/><Relationship Id="rId1448" Type="http://schemas.openxmlformats.org/officeDocument/2006/relationships/slide" Target="slides/slide1447.xml"/><Relationship Id="rId1449" Type="http://schemas.openxmlformats.org/officeDocument/2006/relationships/slide" Target="slides/slide1448.xml"/><Relationship Id="rId1450" Type="http://schemas.openxmlformats.org/officeDocument/2006/relationships/slide" Target="slides/slide1449.xml"/><Relationship Id="rId1451" Type="http://schemas.openxmlformats.org/officeDocument/2006/relationships/slide" Target="slides/slide1450.xml"/><Relationship Id="rId1452" Type="http://schemas.openxmlformats.org/officeDocument/2006/relationships/slide" Target="slides/slide1451.xml"/><Relationship Id="rId1453" Type="http://schemas.openxmlformats.org/officeDocument/2006/relationships/slide" Target="slides/slide1452.xml"/><Relationship Id="rId1454" Type="http://schemas.openxmlformats.org/officeDocument/2006/relationships/slide" Target="slides/slide1453.xml"/><Relationship Id="rId1455" Type="http://schemas.openxmlformats.org/officeDocument/2006/relationships/slide" Target="slides/slide1454.xml"/><Relationship Id="rId1456" Type="http://schemas.openxmlformats.org/officeDocument/2006/relationships/slide" Target="slides/slide1455.xml"/><Relationship Id="rId1457" Type="http://schemas.openxmlformats.org/officeDocument/2006/relationships/slide" Target="slides/slide1456.xml"/><Relationship Id="rId1458" Type="http://schemas.openxmlformats.org/officeDocument/2006/relationships/slide" Target="slides/slide1457.xml"/><Relationship Id="rId1459" Type="http://schemas.openxmlformats.org/officeDocument/2006/relationships/slide" Target="slides/slide1458.xml"/><Relationship Id="rId1460" Type="http://schemas.openxmlformats.org/officeDocument/2006/relationships/slide" Target="slides/slide1459.xml"/><Relationship Id="rId1461" Type="http://schemas.openxmlformats.org/officeDocument/2006/relationships/slide" Target="slides/slide1460.xml"/><Relationship Id="rId1462" Type="http://schemas.openxmlformats.org/officeDocument/2006/relationships/slide" Target="slides/slide1461.xml"/><Relationship Id="rId1463" Type="http://schemas.openxmlformats.org/officeDocument/2006/relationships/slide" Target="slides/slide1462.xml"/><Relationship Id="rId1464" Type="http://schemas.openxmlformats.org/officeDocument/2006/relationships/slide" Target="slides/slide1463.xml"/><Relationship Id="rId1465" Type="http://schemas.openxmlformats.org/officeDocument/2006/relationships/slide" Target="slides/slide1464.xml"/><Relationship Id="rId1466" Type="http://schemas.openxmlformats.org/officeDocument/2006/relationships/slide" Target="slides/slide1465.xml"/><Relationship Id="rId1467" Type="http://schemas.openxmlformats.org/officeDocument/2006/relationships/slide" Target="slides/slide1466.xml"/><Relationship Id="rId1468" Type="http://schemas.openxmlformats.org/officeDocument/2006/relationships/slide" Target="slides/slide1467.xml"/><Relationship Id="rId1469" Type="http://schemas.openxmlformats.org/officeDocument/2006/relationships/slide" Target="slides/slide1468.xml"/><Relationship Id="rId1470" Type="http://schemas.openxmlformats.org/officeDocument/2006/relationships/slide" Target="slides/slide1469.xml"/><Relationship Id="rId1471" Type="http://schemas.openxmlformats.org/officeDocument/2006/relationships/slide" Target="slides/slide1470.xml"/><Relationship Id="rId1472" Type="http://schemas.openxmlformats.org/officeDocument/2006/relationships/slide" Target="slides/slide1471.xml"/><Relationship Id="rId1473" Type="http://schemas.openxmlformats.org/officeDocument/2006/relationships/slide" Target="slides/slide1472.xml"/><Relationship Id="rId1474" Type="http://schemas.openxmlformats.org/officeDocument/2006/relationships/slide" Target="slides/slide1473.xml"/><Relationship Id="rId1475" Type="http://schemas.openxmlformats.org/officeDocument/2006/relationships/slide" Target="slides/slide1474.xml"/><Relationship Id="rId1476" Type="http://schemas.openxmlformats.org/officeDocument/2006/relationships/slide" Target="slides/slide1475.xml"/><Relationship Id="rId1477" Type="http://schemas.openxmlformats.org/officeDocument/2006/relationships/slide" Target="slides/slide1476.xml"/><Relationship Id="rId1478" Type="http://schemas.openxmlformats.org/officeDocument/2006/relationships/slide" Target="slides/slide1477.xml"/><Relationship Id="rId1479" Type="http://schemas.openxmlformats.org/officeDocument/2006/relationships/slide" Target="slides/slide1478.xml"/><Relationship Id="rId1480" Type="http://schemas.openxmlformats.org/officeDocument/2006/relationships/slide" Target="slides/slide1479.xml"/><Relationship Id="rId1481" Type="http://schemas.openxmlformats.org/officeDocument/2006/relationships/slide" Target="slides/slide1480.xml"/><Relationship Id="rId1482" Type="http://schemas.openxmlformats.org/officeDocument/2006/relationships/slide" Target="slides/slide1481.xml"/><Relationship Id="rId1483" Type="http://schemas.openxmlformats.org/officeDocument/2006/relationships/slide" Target="slides/slide1482.xml"/><Relationship Id="rId1484" Type="http://schemas.openxmlformats.org/officeDocument/2006/relationships/slide" Target="slides/slide1483.xml"/><Relationship Id="rId1485" Type="http://schemas.openxmlformats.org/officeDocument/2006/relationships/slide" Target="slides/slide1484.xml"/><Relationship Id="rId1486" Type="http://schemas.openxmlformats.org/officeDocument/2006/relationships/slide" Target="slides/slide1485.xml"/><Relationship Id="rId1487" Type="http://schemas.openxmlformats.org/officeDocument/2006/relationships/slide" Target="slides/slide1486.xml"/><Relationship Id="rId1488" Type="http://schemas.openxmlformats.org/officeDocument/2006/relationships/slide" Target="slides/slide1487.xml"/><Relationship Id="rId1489" Type="http://schemas.openxmlformats.org/officeDocument/2006/relationships/slide" Target="slides/slide1488.xml"/><Relationship Id="rId1490" Type="http://schemas.openxmlformats.org/officeDocument/2006/relationships/slide" Target="slides/slide1489.xml"/><Relationship Id="rId1491" Type="http://schemas.openxmlformats.org/officeDocument/2006/relationships/slide" Target="slides/slide1490.xml"/><Relationship Id="rId1492" Type="http://schemas.openxmlformats.org/officeDocument/2006/relationships/slide" Target="slides/slide1491.xml"/><Relationship Id="rId1493" Type="http://schemas.openxmlformats.org/officeDocument/2006/relationships/slide" Target="slides/slide1492.xml"/><Relationship Id="rId1494" Type="http://schemas.openxmlformats.org/officeDocument/2006/relationships/slide" Target="slides/slide1493.xml"/><Relationship Id="rId1495" Type="http://schemas.openxmlformats.org/officeDocument/2006/relationships/slide" Target="slides/slide1494.xml"/><Relationship Id="rId1496" Type="http://schemas.openxmlformats.org/officeDocument/2006/relationships/slide" Target="slides/slide1495.xml"/><Relationship Id="rId1497" Type="http://schemas.openxmlformats.org/officeDocument/2006/relationships/slide" Target="slides/slide1496.xml"/><Relationship Id="rId1498" Type="http://schemas.openxmlformats.org/officeDocument/2006/relationships/slide" Target="slides/slide1497.xml"/><Relationship Id="rId1499" Type="http://schemas.openxmlformats.org/officeDocument/2006/relationships/slide" Target="slides/slide1498.xml"/><Relationship Id="rId1500" Type="http://schemas.openxmlformats.org/officeDocument/2006/relationships/slide" Target="slides/slide1499.xml"/><Relationship Id="rId1501" Type="http://schemas.openxmlformats.org/officeDocument/2006/relationships/slide" Target="slides/slide1500.xml"/><Relationship Id="rId1502" Type="http://schemas.openxmlformats.org/officeDocument/2006/relationships/slide" Target="slides/slide1501.xml"/><Relationship Id="rId1503" Type="http://schemas.openxmlformats.org/officeDocument/2006/relationships/slide" Target="slides/slide1502.xml"/><Relationship Id="rId1504" Type="http://schemas.openxmlformats.org/officeDocument/2006/relationships/slide" Target="slides/slide1503.xml"/><Relationship Id="rId1505" Type="http://schemas.openxmlformats.org/officeDocument/2006/relationships/slide" Target="slides/slide1504.xml"/><Relationship Id="rId1506" Type="http://schemas.openxmlformats.org/officeDocument/2006/relationships/slide" Target="slides/slide1505.xml"/><Relationship Id="rId1507" Type="http://schemas.openxmlformats.org/officeDocument/2006/relationships/slide" Target="slides/slide1506.xml"/><Relationship Id="rId1508" Type="http://schemas.openxmlformats.org/officeDocument/2006/relationships/slide" Target="slides/slide1507.xml"/><Relationship Id="rId1509" Type="http://schemas.openxmlformats.org/officeDocument/2006/relationships/slide" Target="slides/slide1508.xml"/><Relationship Id="rId1510" Type="http://schemas.openxmlformats.org/officeDocument/2006/relationships/slide" Target="slides/slide1509.xml"/><Relationship Id="rId1511" Type="http://schemas.openxmlformats.org/officeDocument/2006/relationships/slide" Target="slides/slide1510.xml"/><Relationship Id="rId1512" Type="http://schemas.openxmlformats.org/officeDocument/2006/relationships/slide" Target="slides/slide1511.xml"/><Relationship Id="rId1513" Type="http://schemas.openxmlformats.org/officeDocument/2006/relationships/slide" Target="slides/slide1512.xml"/><Relationship Id="rId1514" Type="http://schemas.openxmlformats.org/officeDocument/2006/relationships/slide" Target="slides/slide1513.xml"/><Relationship Id="rId1515" Type="http://schemas.openxmlformats.org/officeDocument/2006/relationships/slide" Target="slides/slide1514.xml"/><Relationship Id="rId1516" Type="http://schemas.openxmlformats.org/officeDocument/2006/relationships/slide" Target="slides/slide1515.xml"/><Relationship Id="rId1517" Type="http://schemas.openxmlformats.org/officeDocument/2006/relationships/slide" Target="slides/slide1516.xml"/><Relationship Id="rId1518" Type="http://schemas.openxmlformats.org/officeDocument/2006/relationships/slide" Target="slides/slide1517.xml"/><Relationship Id="rId1519" Type="http://schemas.openxmlformats.org/officeDocument/2006/relationships/slide" Target="slides/slide1518.xml"/><Relationship Id="rId1520" Type="http://schemas.openxmlformats.org/officeDocument/2006/relationships/slide" Target="slides/slide1519.xml"/><Relationship Id="rId1521" Type="http://schemas.openxmlformats.org/officeDocument/2006/relationships/slide" Target="slides/slide1520.xml"/><Relationship Id="rId1522" Type="http://schemas.openxmlformats.org/officeDocument/2006/relationships/slide" Target="slides/slide1521.xml"/><Relationship Id="rId1523" Type="http://schemas.openxmlformats.org/officeDocument/2006/relationships/slide" Target="slides/slide1522.xml"/><Relationship Id="rId1524" Type="http://schemas.openxmlformats.org/officeDocument/2006/relationships/slide" Target="slides/slide1523.xml"/><Relationship Id="rId1525" Type="http://schemas.openxmlformats.org/officeDocument/2006/relationships/slide" Target="slides/slide1524.xml"/><Relationship Id="rId1526" Type="http://schemas.openxmlformats.org/officeDocument/2006/relationships/slide" Target="slides/slide1525.xml"/><Relationship Id="rId1527" Type="http://schemas.openxmlformats.org/officeDocument/2006/relationships/slide" Target="slides/slide1526.xml"/><Relationship Id="rId1528" Type="http://schemas.openxmlformats.org/officeDocument/2006/relationships/slide" Target="slides/slide1527.xml"/><Relationship Id="rId1529" Type="http://schemas.openxmlformats.org/officeDocument/2006/relationships/slide" Target="slides/slide1528.xml"/><Relationship Id="rId1530" Type="http://schemas.openxmlformats.org/officeDocument/2006/relationships/slide" Target="slides/slide1529.xml"/><Relationship Id="rId1531" Type="http://schemas.openxmlformats.org/officeDocument/2006/relationships/slide" Target="slides/slide1530.xml"/><Relationship Id="rId1532" Type="http://schemas.openxmlformats.org/officeDocument/2006/relationships/slide" Target="slides/slide1531.xml"/><Relationship Id="rId1533" Type="http://schemas.openxmlformats.org/officeDocument/2006/relationships/slide" Target="slides/slide1532.xml"/><Relationship Id="rId1534" Type="http://schemas.openxmlformats.org/officeDocument/2006/relationships/slide" Target="slides/slide1533.xml"/><Relationship Id="rId1535" Type="http://schemas.openxmlformats.org/officeDocument/2006/relationships/slide" Target="slides/slide1534.xml"/><Relationship Id="rId1536" Type="http://schemas.openxmlformats.org/officeDocument/2006/relationships/slide" Target="slides/slide1535.xml"/><Relationship Id="rId1537" Type="http://schemas.openxmlformats.org/officeDocument/2006/relationships/slide" Target="slides/slide1536.xml"/><Relationship Id="rId1538" Type="http://schemas.openxmlformats.org/officeDocument/2006/relationships/slide" Target="slides/slide1537.xml"/><Relationship Id="rId1539" Type="http://schemas.openxmlformats.org/officeDocument/2006/relationships/slide" Target="slides/slide1538.xml"/><Relationship Id="rId1540" Type="http://schemas.openxmlformats.org/officeDocument/2006/relationships/slide" Target="slides/slide1539.xml"/><Relationship Id="rId1541" Type="http://schemas.openxmlformats.org/officeDocument/2006/relationships/slide" Target="slides/slide1540.xml"/><Relationship Id="rId1542" Type="http://schemas.openxmlformats.org/officeDocument/2006/relationships/slide" Target="slides/slide1541.xml"/><Relationship Id="rId1543" Type="http://schemas.openxmlformats.org/officeDocument/2006/relationships/slide" Target="slides/slide1542.xml"/><Relationship Id="rId1544" Type="http://schemas.openxmlformats.org/officeDocument/2006/relationships/slide" Target="slides/slide1543.xml"/><Relationship Id="rId1545" Type="http://schemas.openxmlformats.org/officeDocument/2006/relationships/slide" Target="slides/slide1544.xml"/><Relationship Id="rId1546" Type="http://schemas.openxmlformats.org/officeDocument/2006/relationships/slide" Target="slides/slide1545.xml"/><Relationship Id="rId1547" Type="http://schemas.openxmlformats.org/officeDocument/2006/relationships/slide" Target="slides/slide1546.xml"/><Relationship Id="rId1548" Type="http://schemas.openxmlformats.org/officeDocument/2006/relationships/slide" Target="slides/slide1547.xml"/><Relationship Id="rId1549" Type="http://schemas.openxmlformats.org/officeDocument/2006/relationships/slide" Target="slides/slide1548.xml"/><Relationship Id="rId1550" Type="http://schemas.openxmlformats.org/officeDocument/2006/relationships/slide" Target="slides/slide1549.xml"/><Relationship Id="rId1551" Type="http://schemas.openxmlformats.org/officeDocument/2006/relationships/slide" Target="slides/slide1550.xml"/><Relationship Id="rId1552" Type="http://schemas.openxmlformats.org/officeDocument/2006/relationships/slide" Target="slides/slide1551.xml"/><Relationship Id="rId1553" Type="http://schemas.openxmlformats.org/officeDocument/2006/relationships/slide" Target="slides/slide1552.xml"/><Relationship Id="rId1554" Type="http://schemas.openxmlformats.org/officeDocument/2006/relationships/slide" Target="slides/slide1553.xml"/><Relationship Id="rId1555" Type="http://schemas.openxmlformats.org/officeDocument/2006/relationships/slide" Target="slides/slide1554.xml"/><Relationship Id="rId1556" Type="http://schemas.openxmlformats.org/officeDocument/2006/relationships/slide" Target="slides/slide1555.xml"/><Relationship Id="rId1557" Type="http://schemas.openxmlformats.org/officeDocument/2006/relationships/slide" Target="slides/slide1556.xml"/><Relationship Id="rId1558" Type="http://schemas.openxmlformats.org/officeDocument/2006/relationships/slide" Target="slides/slide1557.xml"/><Relationship Id="rId1559" Type="http://schemas.openxmlformats.org/officeDocument/2006/relationships/slide" Target="slides/slide1558.xml"/><Relationship Id="rId1560" Type="http://schemas.openxmlformats.org/officeDocument/2006/relationships/slide" Target="slides/slide1559.xml"/><Relationship Id="rId1561" Type="http://schemas.openxmlformats.org/officeDocument/2006/relationships/slide" Target="slides/slide1560.xml"/><Relationship Id="rId1562" Type="http://schemas.openxmlformats.org/officeDocument/2006/relationships/slide" Target="slides/slide1561.xml"/><Relationship Id="rId1563" Type="http://schemas.openxmlformats.org/officeDocument/2006/relationships/slide" Target="slides/slide1562.xml"/><Relationship Id="rId1564" Type="http://schemas.openxmlformats.org/officeDocument/2006/relationships/slide" Target="slides/slide1563.xml"/><Relationship Id="rId1565" Type="http://schemas.openxmlformats.org/officeDocument/2006/relationships/slide" Target="slides/slide1564.xml"/><Relationship Id="rId1566" Type="http://schemas.openxmlformats.org/officeDocument/2006/relationships/slide" Target="slides/slide1565.xml"/><Relationship Id="rId1567" Type="http://schemas.openxmlformats.org/officeDocument/2006/relationships/slide" Target="slides/slide1566.xml"/><Relationship Id="rId1568" Type="http://schemas.openxmlformats.org/officeDocument/2006/relationships/slide" Target="slides/slide1567.xml"/><Relationship Id="rId1569" Type="http://schemas.openxmlformats.org/officeDocument/2006/relationships/slide" Target="slides/slide1568.xml"/><Relationship Id="rId1570" Type="http://schemas.openxmlformats.org/officeDocument/2006/relationships/slide" Target="slides/slide1569.xml"/><Relationship Id="rId1571" Type="http://schemas.openxmlformats.org/officeDocument/2006/relationships/slide" Target="slides/slide1570.xml"/><Relationship Id="rId1572" Type="http://schemas.openxmlformats.org/officeDocument/2006/relationships/slide" Target="slides/slide1571.xml"/><Relationship Id="rId1573" Type="http://schemas.openxmlformats.org/officeDocument/2006/relationships/slide" Target="slides/slide1572.xml"/><Relationship Id="rId1574" Type="http://schemas.openxmlformats.org/officeDocument/2006/relationships/slide" Target="slides/slide1573.xml"/><Relationship Id="rId1575" Type="http://schemas.openxmlformats.org/officeDocument/2006/relationships/slide" Target="slides/slide1574.xml"/><Relationship Id="rId1576" Type="http://schemas.openxmlformats.org/officeDocument/2006/relationships/slide" Target="slides/slide1575.xml"/><Relationship Id="rId1577" Type="http://schemas.openxmlformats.org/officeDocument/2006/relationships/slide" Target="slides/slide1576.xml"/><Relationship Id="rId1578" Type="http://schemas.openxmlformats.org/officeDocument/2006/relationships/slide" Target="slides/slide1577.xml"/><Relationship Id="rId1579" Type="http://schemas.openxmlformats.org/officeDocument/2006/relationships/slide" Target="slides/slide1578.xml"/><Relationship Id="rId1580" Type="http://schemas.openxmlformats.org/officeDocument/2006/relationships/slide" Target="slides/slide1579.xml"/><Relationship Id="rId1581" Type="http://schemas.openxmlformats.org/officeDocument/2006/relationships/slide" Target="slides/slide1580.xml"/><Relationship Id="rId1582" Type="http://schemas.openxmlformats.org/officeDocument/2006/relationships/slide" Target="slides/slide1581.xml"/><Relationship Id="rId1583" Type="http://schemas.openxmlformats.org/officeDocument/2006/relationships/slide" Target="slides/slide1582.xml"/><Relationship Id="rId1584" Type="http://schemas.openxmlformats.org/officeDocument/2006/relationships/slide" Target="slides/slide1583.xml"/><Relationship Id="rId1585" Type="http://schemas.openxmlformats.org/officeDocument/2006/relationships/slide" Target="slides/slide1584.xml"/><Relationship Id="rId1586" Type="http://schemas.openxmlformats.org/officeDocument/2006/relationships/slide" Target="slides/slide1585.xml"/><Relationship Id="rId1587" Type="http://schemas.openxmlformats.org/officeDocument/2006/relationships/slide" Target="slides/slide1586.xml"/><Relationship Id="rId1588" Type="http://schemas.openxmlformats.org/officeDocument/2006/relationships/slide" Target="slides/slide1587.xml"/><Relationship Id="rId1589" Type="http://schemas.openxmlformats.org/officeDocument/2006/relationships/slide" Target="slides/slide1588.xml"/><Relationship Id="rId1590" Type="http://schemas.openxmlformats.org/officeDocument/2006/relationships/slide" Target="slides/slide1589.xml"/><Relationship Id="rId1591" Type="http://schemas.openxmlformats.org/officeDocument/2006/relationships/slide" Target="slides/slide1590.xml"/><Relationship Id="rId1592" Type="http://schemas.openxmlformats.org/officeDocument/2006/relationships/slide" Target="slides/slide1591.xml"/><Relationship Id="rId1593" Type="http://schemas.openxmlformats.org/officeDocument/2006/relationships/slide" Target="slides/slide1592.xml"/><Relationship Id="rId1594" Type="http://schemas.openxmlformats.org/officeDocument/2006/relationships/slide" Target="slides/slide1593.xml"/><Relationship Id="rId1595" Type="http://schemas.openxmlformats.org/officeDocument/2006/relationships/slide" Target="slides/slide1594.xml"/><Relationship Id="rId1596" Type="http://schemas.openxmlformats.org/officeDocument/2006/relationships/slide" Target="slides/slide1595.xml"/><Relationship Id="rId1597" Type="http://schemas.openxmlformats.org/officeDocument/2006/relationships/slide" Target="slides/slide1596.xml"/><Relationship Id="rId1598" Type="http://schemas.openxmlformats.org/officeDocument/2006/relationships/slide" Target="slides/slide1597.xml"/><Relationship Id="rId1599" Type="http://schemas.openxmlformats.org/officeDocument/2006/relationships/slide" Target="slides/slide1598.xml"/><Relationship Id="rId1600" Type="http://schemas.openxmlformats.org/officeDocument/2006/relationships/slide" Target="slides/slide1599.xml"/><Relationship Id="rId1601" Type="http://schemas.openxmlformats.org/officeDocument/2006/relationships/slide" Target="slides/slide1600.xml"/><Relationship Id="rId1602" Type="http://schemas.openxmlformats.org/officeDocument/2006/relationships/slide" Target="slides/slide1601.xml"/><Relationship Id="rId1603" Type="http://schemas.openxmlformats.org/officeDocument/2006/relationships/slide" Target="slides/slide1602.xml"/><Relationship Id="rId1604" Type="http://schemas.openxmlformats.org/officeDocument/2006/relationships/slide" Target="slides/slide1603.xml"/><Relationship Id="rId1605" Type="http://schemas.openxmlformats.org/officeDocument/2006/relationships/slide" Target="slides/slide1604.xml"/><Relationship Id="rId1606" Type="http://schemas.openxmlformats.org/officeDocument/2006/relationships/slide" Target="slides/slide1605.xml"/><Relationship Id="rId1607" Type="http://schemas.openxmlformats.org/officeDocument/2006/relationships/slide" Target="slides/slide1606.xml"/><Relationship Id="rId1608" Type="http://schemas.openxmlformats.org/officeDocument/2006/relationships/slide" Target="slides/slide1607.xml"/><Relationship Id="rId1609" Type="http://schemas.openxmlformats.org/officeDocument/2006/relationships/slide" Target="slides/slide1608.xml"/><Relationship Id="rId1610" Type="http://schemas.openxmlformats.org/officeDocument/2006/relationships/slide" Target="slides/slide1609.xml"/><Relationship Id="rId1611" Type="http://schemas.openxmlformats.org/officeDocument/2006/relationships/slide" Target="slides/slide1610.xml"/><Relationship Id="rId1612" Type="http://schemas.openxmlformats.org/officeDocument/2006/relationships/slide" Target="slides/slide1611.xml"/><Relationship Id="rId1613" Type="http://schemas.openxmlformats.org/officeDocument/2006/relationships/slide" Target="slides/slide1612.xml"/><Relationship Id="rId1614" Type="http://schemas.openxmlformats.org/officeDocument/2006/relationships/slide" Target="slides/slide1613.xml"/><Relationship Id="rId1615" Type="http://schemas.openxmlformats.org/officeDocument/2006/relationships/slide" Target="slides/slide1614.xml"/><Relationship Id="rId1616" Type="http://schemas.openxmlformats.org/officeDocument/2006/relationships/slide" Target="slides/slide1615.xml"/><Relationship Id="rId1617" Type="http://schemas.openxmlformats.org/officeDocument/2006/relationships/slide" Target="slides/slide1616.xml"/><Relationship Id="rId1618" Type="http://schemas.openxmlformats.org/officeDocument/2006/relationships/slide" Target="slides/slide1617.xml"/><Relationship Id="rId1619" Type="http://schemas.openxmlformats.org/officeDocument/2006/relationships/slide" Target="slides/slide1618.xml"/><Relationship Id="rId1620" Type="http://schemas.openxmlformats.org/officeDocument/2006/relationships/slide" Target="slides/slide1619.xml"/><Relationship Id="rId1621" Type="http://schemas.openxmlformats.org/officeDocument/2006/relationships/slide" Target="slides/slide1620.xml"/><Relationship Id="rId1622" Type="http://schemas.openxmlformats.org/officeDocument/2006/relationships/slide" Target="slides/slide1621.xml"/><Relationship Id="rId1623" Type="http://schemas.openxmlformats.org/officeDocument/2006/relationships/slide" Target="slides/slide1622.xml"/><Relationship Id="rId1624" Type="http://schemas.openxmlformats.org/officeDocument/2006/relationships/slide" Target="slides/slide1623.xml"/><Relationship Id="rId1625" Type="http://schemas.openxmlformats.org/officeDocument/2006/relationships/slide" Target="slides/slide1624.xml"/><Relationship Id="rId1626" Type="http://schemas.openxmlformats.org/officeDocument/2006/relationships/slide" Target="slides/slide1625.xml"/><Relationship Id="rId1627" Type="http://schemas.openxmlformats.org/officeDocument/2006/relationships/slide" Target="slides/slide1626.xml"/><Relationship Id="rId1628" Type="http://schemas.openxmlformats.org/officeDocument/2006/relationships/slide" Target="slides/slide1627.xml"/><Relationship Id="rId1629" Type="http://schemas.openxmlformats.org/officeDocument/2006/relationships/slide" Target="slides/slide1628.xml"/><Relationship Id="rId1630" Type="http://schemas.openxmlformats.org/officeDocument/2006/relationships/slide" Target="slides/slide1629.xml"/><Relationship Id="rId1631" Type="http://schemas.openxmlformats.org/officeDocument/2006/relationships/slide" Target="slides/slide1630.xml"/><Relationship Id="rId1632" Type="http://schemas.openxmlformats.org/officeDocument/2006/relationships/slide" Target="slides/slide1631.xml"/><Relationship Id="rId1633" Type="http://schemas.openxmlformats.org/officeDocument/2006/relationships/slide" Target="slides/slide1632.xml"/><Relationship Id="rId1634" Type="http://schemas.openxmlformats.org/officeDocument/2006/relationships/slide" Target="slides/slide1633.xml"/><Relationship Id="rId1635" Type="http://schemas.openxmlformats.org/officeDocument/2006/relationships/slide" Target="slides/slide1634.xml"/><Relationship Id="rId1636" Type="http://schemas.openxmlformats.org/officeDocument/2006/relationships/slide" Target="slides/slide1635.xml"/><Relationship Id="rId1637" Type="http://schemas.openxmlformats.org/officeDocument/2006/relationships/slide" Target="slides/slide1636.xml"/><Relationship Id="rId1638" Type="http://schemas.openxmlformats.org/officeDocument/2006/relationships/slide" Target="slides/slide1637.xml"/><Relationship Id="rId1639" Type="http://schemas.openxmlformats.org/officeDocument/2006/relationships/slide" Target="slides/slide1638.xml"/><Relationship Id="rId1640" Type="http://schemas.openxmlformats.org/officeDocument/2006/relationships/slide" Target="slides/slide1639.xml"/><Relationship Id="rId1641" Type="http://schemas.openxmlformats.org/officeDocument/2006/relationships/slide" Target="slides/slide1640.xml"/><Relationship Id="rId1642" Type="http://schemas.openxmlformats.org/officeDocument/2006/relationships/slide" Target="slides/slide1641.xml"/><Relationship Id="rId1643" Type="http://schemas.openxmlformats.org/officeDocument/2006/relationships/slide" Target="slides/slide1642.xml"/><Relationship Id="rId1644" Type="http://schemas.openxmlformats.org/officeDocument/2006/relationships/slide" Target="slides/slide1643.xml"/><Relationship Id="rId1645" Type="http://schemas.openxmlformats.org/officeDocument/2006/relationships/slide" Target="slides/slide1644.xml"/><Relationship Id="rId1646" Type="http://schemas.openxmlformats.org/officeDocument/2006/relationships/slide" Target="slides/slide1645.xml"/><Relationship Id="rId1647" Type="http://schemas.openxmlformats.org/officeDocument/2006/relationships/slide" Target="slides/slide1646.xml"/><Relationship Id="rId1648" Type="http://schemas.openxmlformats.org/officeDocument/2006/relationships/slide" Target="slides/slide1647.xml"/><Relationship Id="rId1649" Type="http://schemas.openxmlformats.org/officeDocument/2006/relationships/slide" Target="slides/slide1648.xml"/><Relationship Id="rId1650" Type="http://schemas.openxmlformats.org/officeDocument/2006/relationships/slide" Target="slides/slide1649.xml"/><Relationship Id="rId1651" Type="http://schemas.openxmlformats.org/officeDocument/2006/relationships/slide" Target="slides/slide1650.xml"/><Relationship Id="rId1652" Type="http://schemas.openxmlformats.org/officeDocument/2006/relationships/slide" Target="slides/slide1651.xml"/><Relationship Id="rId1653" Type="http://schemas.openxmlformats.org/officeDocument/2006/relationships/slide" Target="slides/slide1652.xml"/><Relationship Id="rId1654" Type="http://schemas.openxmlformats.org/officeDocument/2006/relationships/slide" Target="slides/slide1653.xml"/><Relationship Id="rId1655" Type="http://schemas.openxmlformats.org/officeDocument/2006/relationships/slide" Target="slides/slide1654.xml"/><Relationship Id="rId1656" Type="http://schemas.openxmlformats.org/officeDocument/2006/relationships/slide" Target="slides/slide1655.xml"/><Relationship Id="rId1657" Type="http://schemas.openxmlformats.org/officeDocument/2006/relationships/slide" Target="slides/slide1656.xml"/><Relationship Id="rId1658" Type="http://schemas.openxmlformats.org/officeDocument/2006/relationships/slide" Target="slides/slide1657.xml"/><Relationship Id="rId1659" Type="http://schemas.openxmlformats.org/officeDocument/2006/relationships/slide" Target="slides/slide1658.xml"/><Relationship Id="rId1660" Type="http://schemas.openxmlformats.org/officeDocument/2006/relationships/slide" Target="slides/slide1659.xml"/><Relationship Id="rId1661" Type="http://schemas.openxmlformats.org/officeDocument/2006/relationships/slide" Target="slides/slide1660.xml"/><Relationship Id="rId1662" Type="http://schemas.openxmlformats.org/officeDocument/2006/relationships/slide" Target="slides/slide1661.xml"/><Relationship Id="rId1663" Type="http://schemas.openxmlformats.org/officeDocument/2006/relationships/slide" Target="slides/slide1662.xml"/><Relationship Id="rId1664" Type="http://schemas.openxmlformats.org/officeDocument/2006/relationships/slide" Target="slides/slide1663.xml"/><Relationship Id="rId1665" Type="http://schemas.openxmlformats.org/officeDocument/2006/relationships/slide" Target="slides/slide1664.xml"/><Relationship Id="rId1666" Type="http://schemas.openxmlformats.org/officeDocument/2006/relationships/slide" Target="slides/slide1665.xml"/><Relationship Id="rId1667" Type="http://schemas.openxmlformats.org/officeDocument/2006/relationships/slide" Target="slides/slide1666.xml"/><Relationship Id="rId1668" Type="http://schemas.openxmlformats.org/officeDocument/2006/relationships/slide" Target="slides/slide1667.xml"/><Relationship Id="rId1669" Type="http://schemas.openxmlformats.org/officeDocument/2006/relationships/slide" Target="slides/slide1668.xml"/><Relationship Id="rId1670" Type="http://schemas.openxmlformats.org/officeDocument/2006/relationships/slide" Target="slides/slide1669.xml"/><Relationship Id="rId1671" Type="http://schemas.openxmlformats.org/officeDocument/2006/relationships/slide" Target="slides/slide1670.xml"/><Relationship Id="rId1672" Type="http://schemas.openxmlformats.org/officeDocument/2006/relationships/slide" Target="slides/slide1671.xml"/><Relationship Id="rId1673" Type="http://schemas.openxmlformats.org/officeDocument/2006/relationships/slide" Target="slides/slide1672.xml"/><Relationship Id="rId1674" Type="http://schemas.openxmlformats.org/officeDocument/2006/relationships/slide" Target="slides/slide1673.xml"/><Relationship Id="rId1675" Type="http://schemas.openxmlformats.org/officeDocument/2006/relationships/slide" Target="slides/slide1674.xml"/><Relationship Id="rId1676" Type="http://schemas.openxmlformats.org/officeDocument/2006/relationships/slide" Target="slides/slide1675.xml"/><Relationship Id="rId1677" Type="http://schemas.openxmlformats.org/officeDocument/2006/relationships/slide" Target="slides/slide1676.xml"/><Relationship Id="rId1678" Type="http://schemas.openxmlformats.org/officeDocument/2006/relationships/slide" Target="slides/slide1677.xml"/><Relationship Id="rId1679" Type="http://schemas.openxmlformats.org/officeDocument/2006/relationships/slide" Target="slides/slide1678.xml"/><Relationship Id="rId1680" Type="http://schemas.openxmlformats.org/officeDocument/2006/relationships/slide" Target="slides/slide1679.xml"/><Relationship Id="rId1681" Type="http://schemas.openxmlformats.org/officeDocument/2006/relationships/slide" Target="slides/slide1680.xml"/><Relationship Id="rId1682" Type="http://schemas.openxmlformats.org/officeDocument/2006/relationships/slide" Target="slides/slide1681.xml"/><Relationship Id="rId1683" Type="http://schemas.openxmlformats.org/officeDocument/2006/relationships/slide" Target="slides/slide1682.xml"/><Relationship Id="rId1684" Type="http://schemas.openxmlformats.org/officeDocument/2006/relationships/slide" Target="slides/slide1683.xml"/><Relationship Id="rId1685" Type="http://schemas.openxmlformats.org/officeDocument/2006/relationships/slide" Target="slides/slide1684.xml"/><Relationship Id="rId1686" Type="http://schemas.openxmlformats.org/officeDocument/2006/relationships/slide" Target="slides/slide1685.xml"/><Relationship Id="rId1687" Type="http://schemas.openxmlformats.org/officeDocument/2006/relationships/slide" Target="slides/slide1686.xml"/><Relationship Id="rId1688" Type="http://schemas.openxmlformats.org/officeDocument/2006/relationships/slide" Target="slides/slide1687.xml"/><Relationship Id="rId1689" Type="http://schemas.openxmlformats.org/officeDocument/2006/relationships/slide" Target="slides/slide1688.xml"/><Relationship Id="rId1690" Type="http://schemas.openxmlformats.org/officeDocument/2006/relationships/slide" Target="slides/slide1689.xml"/><Relationship Id="rId1691" Type="http://schemas.openxmlformats.org/officeDocument/2006/relationships/slide" Target="slides/slide1690.xml"/><Relationship Id="rId1692" Type="http://schemas.openxmlformats.org/officeDocument/2006/relationships/slide" Target="slides/slide1691.xml"/><Relationship Id="rId1693" Type="http://schemas.openxmlformats.org/officeDocument/2006/relationships/slide" Target="slides/slide1692.xml"/><Relationship Id="rId1694" Type="http://schemas.openxmlformats.org/officeDocument/2006/relationships/slide" Target="slides/slide1693.xml"/><Relationship Id="rId1695" Type="http://schemas.openxmlformats.org/officeDocument/2006/relationships/slide" Target="slides/slide1694.xml"/><Relationship Id="rId1696" Type="http://schemas.openxmlformats.org/officeDocument/2006/relationships/slide" Target="slides/slide1695.xml"/><Relationship Id="rId1697" Type="http://schemas.openxmlformats.org/officeDocument/2006/relationships/slide" Target="slides/slide1696.xml"/><Relationship Id="rId1698" Type="http://schemas.openxmlformats.org/officeDocument/2006/relationships/slide" Target="slides/slide1697.xml"/><Relationship Id="rId1699" Type="http://schemas.openxmlformats.org/officeDocument/2006/relationships/slide" Target="slides/slide1698.xml"/><Relationship Id="rId1700" Type="http://schemas.openxmlformats.org/officeDocument/2006/relationships/slide" Target="slides/slide1699.xml"/><Relationship Id="rId1701" Type="http://schemas.openxmlformats.org/officeDocument/2006/relationships/slide" Target="slides/slide1700.xml"/><Relationship Id="rId1702" Type="http://schemas.openxmlformats.org/officeDocument/2006/relationships/slide" Target="slides/slide1701.xml"/><Relationship Id="rId1703" Type="http://schemas.openxmlformats.org/officeDocument/2006/relationships/slide" Target="slides/slide1702.xml"/><Relationship Id="rId1704" Type="http://schemas.openxmlformats.org/officeDocument/2006/relationships/slide" Target="slides/slide1703.xml"/><Relationship Id="rId1705" Type="http://schemas.openxmlformats.org/officeDocument/2006/relationships/slide" Target="slides/slide1704.xml"/><Relationship Id="rId1706" Type="http://schemas.openxmlformats.org/officeDocument/2006/relationships/slide" Target="slides/slide1705.xml"/><Relationship Id="rId1707" Type="http://schemas.openxmlformats.org/officeDocument/2006/relationships/slide" Target="slides/slide1706.xml"/><Relationship Id="rId1708" Type="http://schemas.openxmlformats.org/officeDocument/2006/relationships/slide" Target="slides/slide1707.xml"/><Relationship Id="rId1709" Type="http://schemas.openxmlformats.org/officeDocument/2006/relationships/slide" Target="slides/slide1708.xml"/><Relationship Id="rId1710" Type="http://schemas.openxmlformats.org/officeDocument/2006/relationships/slide" Target="slides/slide1709.xml"/><Relationship Id="rId1711" Type="http://schemas.openxmlformats.org/officeDocument/2006/relationships/slide" Target="slides/slide1710.xml"/><Relationship Id="rId1712" Type="http://schemas.openxmlformats.org/officeDocument/2006/relationships/slide" Target="slides/slide1711.xml"/><Relationship Id="rId1713" Type="http://schemas.openxmlformats.org/officeDocument/2006/relationships/slide" Target="slides/slide1712.xml"/><Relationship Id="rId1714" Type="http://schemas.openxmlformats.org/officeDocument/2006/relationships/slide" Target="slides/slide1713.xml"/><Relationship Id="rId1715" Type="http://schemas.openxmlformats.org/officeDocument/2006/relationships/slide" Target="slides/slide1714.xml"/><Relationship Id="rId1716" Type="http://schemas.openxmlformats.org/officeDocument/2006/relationships/slide" Target="slides/slide1715.xml"/><Relationship Id="rId1717" Type="http://schemas.openxmlformats.org/officeDocument/2006/relationships/slide" Target="slides/slide1716.xml"/><Relationship Id="rId1718" Type="http://schemas.openxmlformats.org/officeDocument/2006/relationships/slide" Target="slides/slide1717.xml"/><Relationship Id="rId1719" Type="http://schemas.openxmlformats.org/officeDocument/2006/relationships/slide" Target="slides/slide1718.xml"/><Relationship Id="rId1720" Type="http://schemas.openxmlformats.org/officeDocument/2006/relationships/slide" Target="slides/slide1719.xml"/><Relationship Id="rId1721" Type="http://schemas.openxmlformats.org/officeDocument/2006/relationships/slide" Target="slides/slide1720.xml"/><Relationship Id="rId1722" Type="http://schemas.openxmlformats.org/officeDocument/2006/relationships/slide" Target="slides/slide1721.xml"/><Relationship Id="rId1723" Type="http://schemas.openxmlformats.org/officeDocument/2006/relationships/slide" Target="slides/slide1722.xml"/><Relationship Id="rId1724" Type="http://schemas.openxmlformats.org/officeDocument/2006/relationships/slide" Target="slides/slide1723.xml"/><Relationship Id="rId1725" Type="http://schemas.openxmlformats.org/officeDocument/2006/relationships/slide" Target="slides/slide1724.xml"/><Relationship Id="rId1726" Type="http://schemas.openxmlformats.org/officeDocument/2006/relationships/slide" Target="slides/slide1725.xml"/><Relationship Id="rId1727" Type="http://schemas.openxmlformats.org/officeDocument/2006/relationships/slide" Target="slides/slide1726.xml"/><Relationship Id="rId1728" Type="http://schemas.openxmlformats.org/officeDocument/2006/relationships/slide" Target="slides/slide1727.xml"/><Relationship Id="rId1729" Type="http://schemas.openxmlformats.org/officeDocument/2006/relationships/slide" Target="slides/slide1728.xml"/><Relationship Id="rId1730" Type="http://schemas.openxmlformats.org/officeDocument/2006/relationships/slide" Target="slides/slide1729.xml"/><Relationship Id="rId1731" Type="http://schemas.openxmlformats.org/officeDocument/2006/relationships/slide" Target="slides/slide1730.xml"/><Relationship Id="rId1732" Type="http://schemas.openxmlformats.org/officeDocument/2006/relationships/slide" Target="slides/slide1731.xml"/><Relationship Id="rId1733" Type="http://schemas.openxmlformats.org/officeDocument/2006/relationships/slide" Target="slides/slide1732.xml"/><Relationship Id="rId1734" Type="http://schemas.openxmlformats.org/officeDocument/2006/relationships/slide" Target="slides/slide1733.xml"/><Relationship Id="rId1735" Type="http://schemas.openxmlformats.org/officeDocument/2006/relationships/slide" Target="slides/slide1734.xml"/><Relationship Id="rId1736" Type="http://schemas.openxmlformats.org/officeDocument/2006/relationships/slide" Target="slides/slide1735.xml"/><Relationship Id="rId1737" Type="http://schemas.openxmlformats.org/officeDocument/2006/relationships/slide" Target="slides/slide1736.xml"/><Relationship Id="rId1738" Type="http://schemas.openxmlformats.org/officeDocument/2006/relationships/slide" Target="slides/slide1737.xml"/><Relationship Id="rId1739" Type="http://schemas.openxmlformats.org/officeDocument/2006/relationships/slide" Target="slides/slide1738.xml"/><Relationship Id="rId1740" Type="http://schemas.openxmlformats.org/officeDocument/2006/relationships/slide" Target="slides/slide1739.xml"/><Relationship Id="rId1741" Type="http://schemas.openxmlformats.org/officeDocument/2006/relationships/slide" Target="slides/slide1740.xml"/><Relationship Id="rId1742" Type="http://schemas.openxmlformats.org/officeDocument/2006/relationships/slide" Target="slides/slide1741.xml"/><Relationship Id="rId1743" Type="http://schemas.openxmlformats.org/officeDocument/2006/relationships/slide" Target="slides/slide1742.xml"/><Relationship Id="rId1744" Type="http://schemas.openxmlformats.org/officeDocument/2006/relationships/slide" Target="slides/slide1743.xml"/><Relationship Id="rId1745" Type="http://schemas.openxmlformats.org/officeDocument/2006/relationships/slide" Target="slides/slide1744.xml"/><Relationship Id="rId1746" Type="http://schemas.openxmlformats.org/officeDocument/2006/relationships/slide" Target="slides/slide1745.xml"/><Relationship Id="rId1747" Type="http://schemas.openxmlformats.org/officeDocument/2006/relationships/slide" Target="slides/slide1746.xml"/><Relationship Id="rId1748" Type="http://schemas.openxmlformats.org/officeDocument/2006/relationships/slide" Target="slides/slide1747.xml"/><Relationship Id="rId1749" Type="http://schemas.openxmlformats.org/officeDocument/2006/relationships/slide" Target="slides/slide1748.xml"/><Relationship Id="rId1750" Type="http://schemas.openxmlformats.org/officeDocument/2006/relationships/slide" Target="slides/slide1749.xml"/><Relationship Id="rId1751" Type="http://schemas.openxmlformats.org/officeDocument/2006/relationships/slide" Target="slides/slide1750.xml"/><Relationship Id="rId1752" Type="http://schemas.openxmlformats.org/officeDocument/2006/relationships/slide" Target="slides/slide1751.xml"/><Relationship Id="rId1753" Type="http://schemas.openxmlformats.org/officeDocument/2006/relationships/slide" Target="slides/slide1752.xml"/><Relationship Id="rId1754" Type="http://schemas.openxmlformats.org/officeDocument/2006/relationships/slide" Target="slides/slide1753.xml"/><Relationship Id="rId1755" Type="http://schemas.openxmlformats.org/officeDocument/2006/relationships/slide" Target="slides/slide1754.xml"/><Relationship Id="rId1756" Type="http://schemas.openxmlformats.org/officeDocument/2006/relationships/slide" Target="slides/slide1755.xml"/><Relationship Id="rId1757" Type="http://schemas.openxmlformats.org/officeDocument/2006/relationships/slide" Target="slides/slide1756.xml"/><Relationship Id="rId1758" Type="http://schemas.openxmlformats.org/officeDocument/2006/relationships/slide" Target="slides/slide1757.xml"/><Relationship Id="rId1759" Type="http://schemas.openxmlformats.org/officeDocument/2006/relationships/slide" Target="slides/slide1758.xml"/><Relationship Id="rId1760" Type="http://schemas.openxmlformats.org/officeDocument/2006/relationships/slide" Target="slides/slide1759.xml"/><Relationship Id="rId1761" Type="http://schemas.openxmlformats.org/officeDocument/2006/relationships/slide" Target="slides/slide1760.xml"/><Relationship Id="rId1762" Type="http://schemas.openxmlformats.org/officeDocument/2006/relationships/slide" Target="slides/slide1761.xml"/><Relationship Id="rId1763" Type="http://schemas.openxmlformats.org/officeDocument/2006/relationships/slide" Target="slides/slide1762.xml"/><Relationship Id="rId1764" Type="http://schemas.openxmlformats.org/officeDocument/2006/relationships/slide" Target="slides/slide1763.xml"/><Relationship Id="rId1765" Type="http://schemas.openxmlformats.org/officeDocument/2006/relationships/slide" Target="slides/slide1764.xml"/><Relationship Id="rId1766" Type="http://schemas.openxmlformats.org/officeDocument/2006/relationships/slide" Target="slides/slide1765.xml"/><Relationship Id="rId1767" Type="http://schemas.openxmlformats.org/officeDocument/2006/relationships/slide" Target="slides/slide1766.xml"/><Relationship Id="rId1768" Type="http://schemas.openxmlformats.org/officeDocument/2006/relationships/slide" Target="slides/slide1767.xml"/><Relationship Id="rId1769" Type="http://schemas.openxmlformats.org/officeDocument/2006/relationships/slide" Target="slides/slide1768.xml"/><Relationship Id="rId1770" Type="http://schemas.openxmlformats.org/officeDocument/2006/relationships/slide" Target="slides/slide1769.xml"/><Relationship Id="rId1771" Type="http://schemas.openxmlformats.org/officeDocument/2006/relationships/slide" Target="slides/slide1770.xml"/><Relationship Id="rId1772" Type="http://schemas.openxmlformats.org/officeDocument/2006/relationships/slide" Target="slides/slide1771.xml"/><Relationship Id="rId1773" Type="http://schemas.openxmlformats.org/officeDocument/2006/relationships/slide" Target="slides/slide1772.xml"/><Relationship Id="rId1774" Type="http://schemas.openxmlformats.org/officeDocument/2006/relationships/slide" Target="slides/slide1773.xml"/><Relationship Id="rId1775" Type="http://schemas.openxmlformats.org/officeDocument/2006/relationships/slide" Target="slides/slide1774.xml"/><Relationship Id="rId1776" Type="http://schemas.openxmlformats.org/officeDocument/2006/relationships/slide" Target="slides/slide1775.xml"/><Relationship Id="rId1777" Type="http://schemas.openxmlformats.org/officeDocument/2006/relationships/slide" Target="slides/slide1776.xml"/><Relationship Id="rId1778" Type="http://schemas.openxmlformats.org/officeDocument/2006/relationships/slide" Target="slides/slide1777.xml"/><Relationship Id="rId1779" Type="http://schemas.openxmlformats.org/officeDocument/2006/relationships/slide" Target="slides/slide1778.xml"/><Relationship Id="rId1780" Type="http://schemas.openxmlformats.org/officeDocument/2006/relationships/slide" Target="slides/slide1779.xml"/><Relationship Id="rId1781" Type="http://schemas.openxmlformats.org/officeDocument/2006/relationships/slide" Target="slides/slide1780.xml"/><Relationship Id="rId1782" Type="http://schemas.openxmlformats.org/officeDocument/2006/relationships/slide" Target="slides/slide1781.xml"/><Relationship Id="rId1783" Type="http://schemas.openxmlformats.org/officeDocument/2006/relationships/slide" Target="slides/slide1782.xml"/><Relationship Id="rId1784" Type="http://schemas.openxmlformats.org/officeDocument/2006/relationships/slide" Target="slides/slide1783.xml"/><Relationship Id="rId1785" Type="http://schemas.openxmlformats.org/officeDocument/2006/relationships/slide" Target="slides/slide1784.xml"/><Relationship Id="rId1786" Type="http://schemas.openxmlformats.org/officeDocument/2006/relationships/slide" Target="slides/slide1785.xml"/><Relationship Id="rId1787" Type="http://schemas.openxmlformats.org/officeDocument/2006/relationships/slide" Target="slides/slide1786.xml"/><Relationship Id="rId1788" Type="http://schemas.openxmlformats.org/officeDocument/2006/relationships/slide" Target="slides/slide1787.xml"/><Relationship Id="rId1789" Type="http://schemas.openxmlformats.org/officeDocument/2006/relationships/slide" Target="slides/slide1788.xml"/><Relationship Id="rId1790" Type="http://schemas.openxmlformats.org/officeDocument/2006/relationships/slide" Target="slides/slide1789.xml"/><Relationship Id="rId1791" Type="http://schemas.openxmlformats.org/officeDocument/2006/relationships/slide" Target="slides/slide1790.xml"/><Relationship Id="rId1792" Type="http://schemas.openxmlformats.org/officeDocument/2006/relationships/slide" Target="slides/slide1791.xml"/><Relationship Id="rId1793" Type="http://schemas.openxmlformats.org/officeDocument/2006/relationships/slide" Target="slides/slide1792.xml"/><Relationship Id="rId1794" Type="http://schemas.openxmlformats.org/officeDocument/2006/relationships/slide" Target="slides/slide1793.xml"/><Relationship Id="rId1795" Type="http://schemas.openxmlformats.org/officeDocument/2006/relationships/slide" Target="slides/slide1794.xml"/><Relationship Id="rId1796" Type="http://schemas.openxmlformats.org/officeDocument/2006/relationships/slide" Target="slides/slide1795.xml"/><Relationship Id="rId1797" Type="http://schemas.openxmlformats.org/officeDocument/2006/relationships/slide" Target="slides/slide1796.xml"/><Relationship Id="rId1798" Type="http://schemas.openxmlformats.org/officeDocument/2006/relationships/slide" Target="slides/slide1797.xml"/><Relationship Id="rId1799" Type="http://schemas.openxmlformats.org/officeDocument/2006/relationships/slide" Target="slides/slide1798.xml"/><Relationship Id="rId1800" Type="http://schemas.openxmlformats.org/officeDocument/2006/relationships/slide" Target="slides/slide1799.xml"/><Relationship Id="rId1801" Type="http://schemas.openxmlformats.org/officeDocument/2006/relationships/slide" Target="slides/slide1800.xml"/><Relationship Id="rId1802" Type="http://schemas.openxmlformats.org/officeDocument/2006/relationships/slide" Target="slides/slide1801.xml"/><Relationship Id="rId1803" Type="http://schemas.openxmlformats.org/officeDocument/2006/relationships/slide" Target="slides/slide1802.xml"/><Relationship Id="rId1804" Type="http://schemas.openxmlformats.org/officeDocument/2006/relationships/slide" Target="slides/slide1803.xml"/><Relationship Id="rId1805" Type="http://schemas.openxmlformats.org/officeDocument/2006/relationships/slide" Target="slides/slide1804.xml"/><Relationship Id="rId1806" Type="http://schemas.openxmlformats.org/officeDocument/2006/relationships/slide" Target="slides/slide1805.xml"/><Relationship Id="rId1807" Type="http://schemas.openxmlformats.org/officeDocument/2006/relationships/slide" Target="slides/slide1806.xml"/><Relationship Id="rId1808" Type="http://schemas.openxmlformats.org/officeDocument/2006/relationships/slide" Target="slides/slide1807.xml"/><Relationship Id="rId1809" Type="http://schemas.openxmlformats.org/officeDocument/2006/relationships/slide" Target="slides/slide1808.xml"/><Relationship Id="rId1810" Type="http://schemas.openxmlformats.org/officeDocument/2006/relationships/slide" Target="slides/slide1809.xml"/><Relationship Id="rId1811" Type="http://schemas.openxmlformats.org/officeDocument/2006/relationships/slide" Target="slides/slide1810.xml"/><Relationship Id="rId1812" Type="http://schemas.openxmlformats.org/officeDocument/2006/relationships/slide" Target="slides/slide1811.xml"/><Relationship Id="rId1813" Type="http://schemas.openxmlformats.org/officeDocument/2006/relationships/slide" Target="slides/slide1812.xml"/><Relationship Id="rId1814" Type="http://schemas.openxmlformats.org/officeDocument/2006/relationships/slide" Target="slides/slide1813.xml"/><Relationship Id="rId1815" Type="http://schemas.openxmlformats.org/officeDocument/2006/relationships/slide" Target="slides/slide1814.xml"/><Relationship Id="rId1816" Type="http://schemas.openxmlformats.org/officeDocument/2006/relationships/slide" Target="slides/slide1815.xml"/><Relationship Id="rId1817" Type="http://schemas.openxmlformats.org/officeDocument/2006/relationships/slide" Target="slides/slide1816.xml"/><Relationship Id="rId1818" Type="http://schemas.openxmlformats.org/officeDocument/2006/relationships/slide" Target="slides/slide1817.xml"/><Relationship Id="rId1819" Type="http://schemas.openxmlformats.org/officeDocument/2006/relationships/slide" Target="slides/slide1818.xml"/><Relationship Id="rId1820" Type="http://schemas.openxmlformats.org/officeDocument/2006/relationships/slide" Target="slides/slide1819.xml"/><Relationship Id="rId1821" Type="http://schemas.openxmlformats.org/officeDocument/2006/relationships/slide" Target="slides/slide1820.xml"/><Relationship Id="rId1822" Type="http://schemas.openxmlformats.org/officeDocument/2006/relationships/slide" Target="slides/slide1821.xml"/><Relationship Id="rId1823" Type="http://schemas.openxmlformats.org/officeDocument/2006/relationships/slide" Target="slides/slide1822.xml"/><Relationship Id="rId1824" Type="http://schemas.openxmlformats.org/officeDocument/2006/relationships/slide" Target="slides/slide1823.xml"/><Relationship Id="rId1825" Type="http://schemas.openxmlformats.org/officeDocument/2006/relationships/slide" Target="slides/slide1824.xml"/><Relationship Id="rId1826" Type="http://schemas.openxmlformats.org/officeDocument/2006/relationships/slide" Target="slides/slide1825.xml"/><Relationship Id="rId1827" Type="http://schemas.openxmlformats.org/officeDocument/2006/relationships/slide" Target="slides/slide1826.xml"/><Relationship Id="rId1828" Type="http://schemas.openxmlformats.org/officeDocument/2006/relationships/slide" Target="slides/slide1827.xml"/><Relationship Id="rId1829" Type="http://schemas.openxmlformats.org/officeDocument/2006/relationships/slide" Target="slides/slide1828.xml"/><Relationship Id="rId1830" Type="http://schemas.openxmlformats.org/officeDocument/2006/relationships/slide" Target="slides/slide1829.xml"/><Relationship Id="rId1831" Type="http://schemas.openxmlformats.org/officeDocument/2006/relationships/slide" Target="slides/slide1830.xml"/><Relationship Id="rId1832" Type="http://schemas.openxmlformats.org/officeDocument/2006/relationships/slide" Target="slides/slide1831.xml"/><Relationship Id="rId1833" Type="http://schemas.openxmlformats.org/officeDocument/2006/relationships/slide" Target="slides/slide1832.xml"/><Relationship Id="rId1834" Type="http://schemas.openxmlformats.org/officeDocument/2006/relationships/slide" Target="slides/slide1833.xml"/><Relationship Id="rId1835" Type="http://schemas.openxmlformats.org/officeDocument/2006/relationships/slide" Target="slides/slide1834.xml"/><Relationship Id="rId1836" Type="http://schemas.openxmlformats.org/officeDocument/2006/relationships/slide" Target="slides/slide1835.xml"/><Relationship Id="rId1837" Type="http://schemas.openxmlformats.org/officeDocument/2006/relationships/slide" Target="slides/slide1836.xml"/><Relationship Id="rId1838" Type="http://schemas.openxmlformats.org/officeDocument/2006/relationships/slide" Target="slides/slide1837.xml"/><Relationship Id="rId1839" Type="http://schemas.openxmlformats.org/officeDocument/2006/relationships/slide" Target="slides/slide1838.xml"/><Relationship Id="rId1840" Type="http://schemas.openxmlformats.org/officeDocument/2006/relationships/slide" Target="slides/slide1839.xml"/><Relationship Id="rId1841" Type="http://schemas.openxmlformats.org/officeDocument/2006/relationships/slide" Target="slides/slide1840.xml"/><Relationship Id="rId1842" Type="http://schemas.openxmlformats.org/officeDocument/2006/relationships/slide" Target="slides/slide1841.xml"/><Relationship Id="rId1843" Type="http://schemas.openxmlformats.org/officeDocument/2006/relationships/slide" Target="slides/slide1842.xml"/><Relationship Id="rId1844" Type="http://schemas.openxmlformats.org/officeDocument/2006/relationships/slide" Target="slides/slide1843.xml"/><Relationship Id="rId1845" Type="http://schemas.openxmlformats.org/officeDocument/2006/relationships/slide" Target="slides/slide1844.xml"/><Relationship Id="rId1846" Type="http://schemas.openxmlformats.org/officeDocument/2006/relationships/slide" Target="slides/slide1845.xml"/><Relationship Id="rId1847" Type="http://schemas.openxmlformats.org/officeDocument/2006/relationships/slide" Target="slides/slide1846.xml"/><Relationship Id="rId1848" Type="http://schemas.openxmlformats.org/officeDocument/2006/relationships/slide" Target="slides/slide1847.xml"/><Relationship Id="rId1849" Type="http://schemas.openxmlformats.org/officeDocument/2006/relationships/slide" Target="slides/slide1848.xml"/><Relationship Id="rId1850" Type="http://schemas.openxmlformats.org/officeDocument/2006/relationships/slide" Target="slides/slide1849.xml"/><Relationship Id="rId1851" Type="http://schemas.openxmlformats.org/officeDocument/2006/relationships/slide" Target="slides/slide1850.xml"/><Relationship Id="rId1852" Type="http://schemas.openxmlformats.org/officeDocument/2006/relationships/slide" Target="slides/slide1851.xml"/><Relationship Id="rId1853" Type="http://schemas.openxmlformats.org/officeDocument/2006/relationships/slide" Target="slides/slide1852.xml"/><Relationship Id="rId1854" Type="http://schemas.openxmlformats.org/officeDocument/2006/relationships/slide" Target="slides/slide1853.xml"/><Relationship Id="rId1855" Type="http://schemas.openxmlformats.org/officeDocument/2006/relationships/slide" Target="slides/slide1854.xml"/><Relationship Id="rId1856" Type="http://schemas.openxmlformats.org/officeDocument/2006/relationships/slide" Target="slides/slide1855.xml"/><Relationship Id="rId1857" Type="http://schemas.openxmlformats.org/officeDocument/2006/relationships/slide" Target="slides/slide1856.xml"/><Relationship Id="rId1858" Type="http://schemas.openxmlformats.org/officeDocument/2006/relationships/slide" Target="slides/slide1857.xml"/><Relationship Id="rId1859" Type="http://schemas.openxmlformats.org/officeDocument/2006/relationships/slide" Target="slides/slide1858.xml"/><Relationship Id="rId1860" Type="http://schemas.openxmlformats.org/officeDocument/2006/relationships/slide" Target="slides/slide1859.xml"/><Relationship Id="rId1861" Type="http://schemas.openxmlformats.org/officeDocument/2006/relationships/slide" Target="slides/slide1860.xml"/><Relationship Id="rId1862" Type="http://schemas.openxmlformats.org/officeDocument/2006/relationships/slide" Target="slides/slide1861.xml"/><Relationship Id="rId1863" Type="http://schemas.openxmlformats.org/officeDocument/2006/relationships/slide" Target="slides/slide1862.xml"/><Relationship Id="rId1864" Type="http://schemas.openxmlformats.org/officeDocument/2006/relationships/slide" Target="slides/slide1863.xml"/><Relationship Id="rId1865" Type="http://schemas.openxmlformats.org/officeDocument/2006/relationships/slide" Target="slides/slide1864.xml"/><Relationship Id="rId1866" Type="http://schemas.openxmlformats.org/officeDocument/2006/relationships/slide" Target="slides/slide1865.xml"/><Relationship Id="rId1867" Type="http://schemas.openxmlformats.org/officeDocument/2006/relationships/slide" Target="slides/slide1866.xml"/><Relationship Id="rId1868" Type="http://schemas.openxmlformats.org/officeDocument/2006/relationships/slide" Target="slides/slide1867.xml"/><Relationship Id="rId1869" Type="http://schemas.openxmlformats.org/officeDocument/2006/relationships/slide" Target="slides/slide1868.xml"/><Relationship Id="rId1870" Type="http://schemas.openxmlformats.org/officeDocument/2006/relationships/slide" Target="slides/slide1869.xml"/><Relationship Id="rId1871" Type="http://schemas.openxmlformats.org/officeDocument/2006/relationships/slide" Target="slides/slide1870.xml"/><Relationship Id="rId1872" Type="http://schemas.openxmlformats.org/officeDocument/2006/relationships/slide" Target="slides/slide1871.xml"/><Relationship Id="rId1873" Type="http://schemas.openxmlformats.org/officeDocument/2006/relationships/slide" Target="slides/slide1872.xml"/><Relationship Id="rId1874" Type="http://schemas.openxmlformats.org/officeDocument/2006/relationships/slide" Target="slides/slide1873.xml"/><Relationship Id="rId1875" Type="http://schemas.openxmlformats.org/officeDocument/2006/relationships/slide" Target="slides/slide1874.xml"/><Relationship Id="rId1876" Type="http://schemas.openxmlformats.org/officeDocument/2006/relationships/slide" Target="slides/slide1875.xml"/><Relationship Id="rId1877" Type="http://schemas.openxmlformats.org/officeDocument/2006/relationships/slide" Target="slides/slide1876.xml"/><Relationship Id="rId1878" Type="http://schemas.openxmlformats.org/officeDocument/2006/relationships/slide" Target="slides/slide1877.xml"/><Relationship Id="rId1879" Type="http://schemas.openxmlformats.org/officeDocument/2006/relationships/slide" Target="slides/slide1878.xml"/><Relationship Id="rId1880" Type="http://schemas.openxmlformats.org/officeDocument/2006/relationships/slide" Target="slides/slide1879.xml"/><Relationship Id="rId1881" Type="http://schemas.openxmlformats.org/officeDocument/2006/relationships/slide" Target="slides/slide1880.xml"/><Relationship Id="rId1882" Type="http://schemas.openxmlformats.org/officeDocument/2006/relationships/slide" Target="slides/slide1881.xml"/><Relationship Id="rId1883" Type="http://schemas.openxmlformats.org/officeDocument/2006/relationships/slide" Target="slides/slide1882.xml"/><Relationship Id="rId1884" Type="http://schemas.openxmlformats.org/officeDocument/2006/relationships/slide" Target="slides/slide1883.xml"/><Relationship Id="rId1885" Type="http://schemas.openxmlformats.org/officeDocument/2006/relationships/slide" Target="slides/slide1884.xml"/><Relationship Id="rId1886" Type="http://schemas.openxmlformats.org/officeDocument/2006/relationships/slide" Target="slides/slide1885.xml"/><Relationship Id="rId1887" Type="http://schemas.openxmlformats.org/officeDocument/2006/relationships/slide" Target="slides/slide1886.xml"/><Relationship Id="rId1888" Type="http://schemas.openxmlformats.org/officeDocument/2006/relationships/slide" Target="slides/slide1887.xml"/><Relationship Id="rId1889" Type="http://schemas.openxmlformats.org/officeDocument/2006/relationships/slide" Target="slides/slide1888.xml"/><Relationship Id="rId1890" Type="http://schemas.openxmlformats.org/officeDocument/2006/relationships/slide" Target="slides/slide1889.xml"/><Relationship Id="rId1891" Type="http://schemas.openxmlformats.org/officeDocument/2006/relationships/slide" Target="slides/slide1890.xml"/><Relationship Id="rId1892" Type="http://schemas.openxmlformats.org/officeDocument/2006/relationships/slide" Target="slides/slide1891.xml"/><Relationship Id="rId1893" Type="http://schemas.openxmlformats.org/officeDocument/2006/relationships/slide" Target="slides/slide1892.xml"/><Relationship Id="rId1894" Type="http://schemas.openxmlformats.org/officeDocument/2006/relationships/slide" Target="slides/slide1893.xml"/><Relationship Id="rId1895" Type="http://schemas.openxmlformats.org/officeDocument/2006/relationships/slide" Target="slides/slide1894.xml"/><Relationship Id="rId1896" Type="http://schemas.openxmlformats.org/officeDocument/2006/relationships/slide" Target="slides/slide1895.xml"/><Relationship Id="rId1897" Type="http://schemas.openxmlformats.org/officeDocument/2006/relationships/slide" Target="slides/slide1896.xml"/><Relationship Id="rId1898" Type="http://schemas.openxmlformats.org/officeDocument/2006/relationships/slide" Target="slides/slide1897.xml"/><Relationship Id="rId1899" Type="http://schemas.openxmlformats.org/officeDocument/2006/relationships/slide" Target="slides/slide1898.xml"/><Relationship Id="rId1900" Type="http://schemas.openxmlformats.org/officeDocument/2006/relationships/slide" Target="slides/slide1899.xml"/><Relationship Id="rId1901" Type="http://schemas.openxmlformats.org/officeDocument/2006/relationships/slide" Target="slides/slide1900.xml"/><Relationship Id="rId1902" Type="http://schemas.openxmlformats.org/officeDocument/2006/relationships/slide" Target="slides/slide1901.xml"/><Relationship Id="rId1903" Type="http://schemas.openxmlformats.org/officeDocument/2006/relationships/slide" Target="slides/slide1902.xml"/><Relationship Id="rId1904" Type="http://schemas.openxmlformats.org/officeDocument/2006/relationships/slide" Target="slides/slide1903.xml"/><Relationship Id="rId1905" Type="http://schemas.openxmlformats.org/officeDocument/2006/relationships/slide" Target="slides/slide1904.xml"/><Relationship Id="rId1906" Type="http://schemas.openxmlformats.org/officeDocument/2006/relationships/slide" Target="slides/slide1905.xml"/><Relationship Id="rId1907" Type="http://schemas.openxmlformats.org/officeDocument/2006/relationships/slide" Target="slides/slide1906.xml"/><Relationship Id="rId1908" Type="http://schemas.openxmlformats.org/officeDocument/2006/relationships/slide" Target="slides/slide1907.xml"/><Relationship Id="rId1909" Type="http://schemas.openxmlformats.org/officeDocument/2006/relationships/slide" Target="slides/slide1908.xml"/><Relationship Id="rId1910" Type="http://schemas.openxmlformats.org/officeDocument/2006/relationships/slide" Target="slides/slide1909.xml"/><Relationship Id="rId1911" Type="http://schemas.openxmlformats.org/officeDocument/2006/relationships/slide" Target="slides/slide1910.xml"/><Relationship Id="rId1912" Type="http://schemas.openxmlformats.org/officeDocument/2006/relationships/slide" Target="slides/slide1911.xml"/><Relationship Id="rId1913" Type="http://schemas.openxmlformats.org/officeDocument/2006/relationships/slide" Target="slides/slide1912.xml"/><Relationship Id="rId1914" Type="http://schemas.openxmlformats.org/officeDocument/2006/relationships/slide" Target="slides/slide1913.xml"/><Relationship Id="rId1915" Type="http://schemas.openxmlformats.org/officeDocument/2006/relationships/slide" Target="slides/slide1914.xml"/><Relationship Id="rId1916" Type="http://schemas.openxmlformats.org/officeDocument/2006/relationships/slide" Target="slides/slide1915.xml"/><Relationship Id="rId1917" Type="http://schemas.openxmlformats.org/officeDocument/2006/relationships/slide" Target="slides/slide1916.xml"/><Relationship Id="rId1918" Type="http://schemas.openxmlformats.org/officeDocument/2006/relationships/slide" Target="slides/slide1917.xml"/><Relationship Id="rId1919" Type="http://schemas.openxmlformats.org/officeDocument/2006/relationships/slide" Target="slides/slide1918.xml"/><Relationship Id="rId1920" Type="http://schemas.openxmlformats.org/officeDocument/2006/relationships/slide" Target="slides/slide1919.xml"/><Relationship Id="rId1921" Type="http://schemas.openxmlformats.org/officeDocument/2006/relationships/slide" Target="slides/slide1920.xml"/><Relationship Id="rId1922" Type="http://schemas.openxmlformats.org/officeDocument/2006/relationships/slide" Target="slides/slide1921.xml"/><Relationship Id="rId1923" Type="http://schemas.openxmlformats.org/officeDocument/2006/relationships/slide" Target="slides/slide1922.xml"/><Relationship Id="rId1924" Type="http://schemas.openxmlformats.org/officeDocument/2006/relationships/slide" Target="slides/slide1923.xml"/><Relationship Id="rId1925" Type="http://schemas.openxmlformats.org/officeDocument/2006/relationships/slide" Target="slides/slide1924.xml"/><Relationship Id="rId1926" Type="http://schemas.openxmlformats.org/officeDocument/2006/relationships/slide" Target="slides/slide1925.xml"/><Relationship Id="rId1927" Type="http://schemas.openxmlformats.org/officeDocument/2006/relationships/slide" Target="slides/slide1926.xml"/><Relationship Id="rId1928" Type="http://schemas.openxmlformats.org/officeDocument/2006/relationships/slide" Target="slides/slide1927.xml"/><Relationship Id="rId1929" Type="http://schemas.openxmlformats.org/officeDocument/2006/relationships/slide" Target="slides/slide1928.xml"/><Relationship Id="rId1930" Type="http://schemas.openxmlformats.org/officeDocument/2006/relationships/slide" Target="slides/slide1929.xml"/><Relationship Id="rId1931" Type="http://schemas.openxmlformats.org/officeDocument/2006/relationships/slide" Target="slides/slide1930.xml"/><Relationship Id="rId1932" Type="http://schemas.openxmlformats.org/officeDocument/2006/relationships/slide" Target="slides/slide1931.xml"/><Relationship Id="rId1933" Type="http://schemas.openxmlformats.org/officeDocument/2006/relationships/slide" Target="slides/slide1932.xml"/><Relationship Id="rId1934" Type="http://schemas.openxmlformats.org/officeDocument/2006/relationships/slide" Target="slides/slide1933.xml"/><Relationship Id="rId1935" Type="http://schemas.openxmlformats.org/officeDocument/2006/relationships/slide" Target="slides/slide1934.xml"/><Relationship Id="rId1936" Type="http://schemas.openxmlformats.org/officeDocument/2006/relationships/slide" Target="slides/slide1935.xml"/><Relationship Id="rId1937" Type="http://schemas.openxmlformats.org/officeDocument/2006/relationships/slide" Target="slides/slide1936.xml"/><Relationship Id="rId1938" Type="http://schemas.openxmlformats.org/officeDocument/2006/relationships/slide" Target="slides/slide1937.xml"/><Relationship Id="rId1939" Type="http://schemas.openxmlformats.org/officeDocument/2006/relationships/slide" Target="slides/slide1938.xml"/><Relationship Id="rId1940" Type="http://schemas.openxmlformats.org/officeDocument/2006/relationships/slide" Target="slides/slide1939.xml"/><Relationship Id="rId1941" Type="http://schemas.openxmlformats.org/officeDocument/2006/relationships/slide" Target="slides/slide1940.xml"/><Relationship Id="rId1942" Type="http://schemas.openxmlformats.org/officeDocument/2006/relationships/slide" Target="slides/slide1941.xml"/><Relationship Id="rId1943" Type="http://schemas.openxmlformats.org/officeDocument/2006/relationships/slide" Target="slides/slide1942.xml"/><Relationship Id="rId1944" Type="http://schemas.openxmlformats.org/officeDocument/2006/relationships/slide" Target="slides/slide1943.xml"/><Relationship Id="rId1945" Type="http://schemas.openxmlformats.org/officeDocument/2006/relationships/slide" Target="slides/slide1944.xml"/><Relationship Id="rId1946" Type="http://schemas.openxmlformats.org/officeDocument/2006/relationships/slide" Target="slides/slide1945.xml"/><Relationship Id="rId1947" Type="http://schemas.openxmlformats.org/officeDocument/2006/relationships/slide" Target="slides/slide1946.xml"/><Relationship Id="rId1948" Type="http://schemas.openxmlformats.org/officeDocument/2006/relationships/slide" Target="slides/slide1947.xml"/><Relationship Id="rId1949" Type="http://schemas.openxmlformats.org/officeDocument/2006/relationships/slide" Target="slides/slide1948.xml"/><Relationship Id="rId1950" Type="http://schemas.openxmlformats.org/officeDocument/2006/relationships/slide" Target="slides/slide1949.xml"/><Relationship Id="rId1951" Type="http://schemas.openxmlformats.org/officeDocument/2006/relationships/slide" Target="slides/slide1950.xml"/><Relationship Id="rId1952" Type="http://schemas.openxmlformats.org/officeDocument/2006/relationships/slide" Target="slides/slide1951.xml"/><Relationship Id="rId1953" Type="http://schemas.openxmlformats.org/officeDocument/2006/relationships/slide" Target="slides/slide1952.xml"/><Relationship Id="rId1954" Type="http://schemas.openxmlformats.org/officeDocument/2006/relationships/slide" Target="slides/slide1953.xml"/><Relationship Id="rId1955" Type="http://schemas.openxmlformats.org/officeDocument/2006/relationships/slide" Target="slides/slide1954.xml"/><Relationship Id="rId1956" Type="http://schemas.openxmlformats.org/officeDocument/2006/relationships/slide" Target="slides/slide1955.xml"/><Relationship Id="rId1957" Type="http://schemas.openxmlformats.org/officeDocument/2006/relationships/slide" Target="slides/slide1956.xml"/><Relationship Id="rId1958" Type="http://schemas.openxmlformats.org/officeDocument/2006/relationships/slide" Target="slides/slide1957.xml"/><Relationship Id="rId1959" Type="http://schemas.openxmlformats.org/officeDocument/2006/relationships/slide" Target="slides/slide1958.xml"/><Relationship Id="rId1960" Type="http://schemas.openxmlformats.org/officeDocument/2006/relationships/slide" Target="slides/slide1959.xml"/><Relationship Id="rId1961" Type="http://schemas.openxmlformats.org/officeDocument/2006/relationships/slide" Target="slides/slide1960.xml"/><Relationship Id="rId1962" Type="http://schemas.openxmlformats.org/officeDocument/2006/relationships/slide" Target="slides/slide1961.xml"/><Relationship Id="rId1963" Type="http://schemas.openxmlformats.org/officeDocument/2006/relationships/slide" Target="slides/slide1962.xml"/><Relationship Id="rId1964" Type="http://schemas.openxmlformats.org/officeDocument/2006/relationships/slide" Target="slides/slide1963.xml"/><Relationship Id="rId1965" Type="http://schemas.openxmlformats.org/officeDocument/2006/relationships/slide" Target="slides/slide1964.xml"/><Relationship Id="rId1966" Type="http://schemas.openxmlformats.org/officeDocument/2006/relationships/slide" Target="slides/slide1965.xml"/><Relationship Id="rId1967" Type="http://schemas.openxmlformats.org/officeDocument/2006/relationships/slide" Target="slides/slide1966.xml"/><Relationship Id="rId1968" Type="http://schemas.openxmlformats.org/officeDocument/2006/relationships/slide" Target="slides/slide1967.xml"/><Relationship Id="rId1969" Type="http://schemas.openxmlformats.org/officeDocument/2006/relationships/slide" Target="slides/slide1968.xml"/><Relationship Id="rId1970" Type="http://schemas.openxmlformats.org/officeDocument/2006/relationships/slide" Target="slides/slide1969.xml"/><Relationship Id="rId1971" Type="http://schemas.openxmlformats.org/officeDocument/2006/relationships/slide" Target="slides/slide1970.xml"/><Relationship Id="rId1972" Type="http://schemas.openxmlformats.org/officeDocument/2006/relationships/slide" Target="slides/slide1971.xml"/><Relationship Id="rId1973" Type="http://schemas.openxmlformats.org/officeDocument/2006/relationships/slide" Target="slides/slide1972.xml"/><Relationship Id="rId1974" Type="http://schemas.openxmlformats.org/officeDocument/2006/relationships/slide" Target="slides/slide1973.xml"/><Relationship Id="rId1975" Type="http://schemas.openxmlformats.org/officeDocument/2006/relationships/slide" Target="slides/slide1974.xml"/><Relationship Id="rId1976" Type="http://schemas.openxmlformats.org/officeDocument/2006/relationships/slide" Target="slides/slide1975.xml"/><Relationship Id="rId1977" Type="http://schemas.openxmlformats.org/officeDocument/2006/relationships/slide" Target="slides/slide1976.xml"/><Relationship Id="rId1978" Type="http://schemas.openxmlformats.org/officeDocument/2006/relationships/slide" Target="slides/slide1977.xml"/><Relationship Id="rId1979" Type="http://schemas.openxmlformats.org/officeDocument/2006/relationships/slide" Target="slides/slide1978.xml"/><Relationship Id="rId1980" Type="http://schemas.openxmlformats.org/officeDocument/2006/relationships/slide" Target="slides/slide1979.xml"/><Relationship Id="rId1981" Type="http://schemas.openxmlformats.org/officeDocument/2006/relationships/slide" Target="slides/slide1980.xml"/><Relationship Id="rId1982" Type="http://schemas.openxmlformats.org/officeDocument/2006/relationships/slide" Target="slides/slide1981.xml"/><Relationship Id="rId1983" Type="http://schemas.openxmlformats.org/officeDocument/2006/relationships/slide" Target="slides/slide1982.xml"/><Relationship Id="rId1984" Type="http://schemas.openxmlformats.org/officeDocument/2006/relationships/slide" Target="slides/slide1983.xml"/><Relationship Id="rId1985" Type="http://schemas.openxmlformats.org/officeDocument/2006/relationships/slide" Target="slides/slide1984.xml"/><Relationship Id="rId1986" Type="http://schemas.openxmlformats.org/officeDocument/2006/relationships/slide" Target="slides/slide1985.xml"/><Relationship Id="rId1987" Type="http://schemas.openxmlformats.org/officeDocument/2006/relationships/slide" Target="slides/slide1986.xml"/><Relationship Id="rId1988" Type="http://schemas.openxmlformats.org/officeDocument/2006/relationships/slide" Target="slides/slide1987.xml"/><Relationship Id="rId1989" Type="http://schemas.openxmlformats.org/officeDocument/2006/relationships/slide" Target="slides/slide1988.xml"/><Relationship Id="rId1990" Type="http://schemas.openxmlformats.org/officeDocument/2006/relationships/slide" Target="slides/slide1989.xml"/><Relationship Id="rId1991" Type="http://schemas.openxmlformats.org/officeDocument/2006/relationships/slide" Target="slides/slide1990.xml"/><Relationship Id="rId1992" Type="http://schemas.openxmlformats.org/officeDocument/2006/relationships/slide" Target="slides/slide1991.xml"/><Relationship Id="rId1993" Type="http://schemas.openxmlformats.org/officeDocument/2006/relationships/slide" Target="slides/slide1992.xml"/><Relationship Id="rId1994" Type="http://schemas.openxmlformats.org/officeDocument/2006/relationships/slide" Target="slides/slide1993.xml"/><Relationship Id="rId1995" Type="http://schemas.openxmlformats.org/officeDocument/2006/relationships/slide" Target="slides/slide1994.xml"/><Relationship Id="rId1996" Type="http://schemas.openxmlformats.org/officeDocument/2006/relationships/slide" Target="slides/slide1995.xml"/><Relationship Id="rId1997" Type="http://schemas.openxmlformats.org/officeDocument/2006/relationships/slide" Target="slides/slide1996.xml"/><Relationship Id="rId1998" Type="http://schemas.openxmlformats.org/officeDocument/2006/relationships/slide" Target="slides/slide1997.xml"/><Relationship Id="rId1999" Type="http://schemas.openxmlformats.org/officeDocument/2006/relationships/slide" Target="slides/slide1998.xml"/><Relationship Id="rId2000" Type="http://schemas.openxmlformats.org/officeDocument/2006/relationships/slide" Target="slides/slide1999.xml"/><Relationship Id="rId2001" Type="http://schemas.openxmlformats.org/officeDocument/2006/relationships/slide" Target="slides/slide2000.xml"/><Relationship Id="rId2002" Type="http://schemas.openxmlformats.org/officeDocument/2006/relationships/slide" Target="slides/slide2001.xml"/><Relationship Id="rId2003" Type="http://schemas.openxmlformats.org/officeDocument/2006/relationships/slide" Target="slides/slide2002.xml"/><Relationship Id="rId2004" Type="http://schemas.openxmlformats.org/officeDocument/2006/relationships/slide" Target="slides/slide2003.xml"/><Relationship Id="rId2005" Type="http://schemas.openxmlformats.org/officeDocument/2006/relationships/slide" Target="slides/slide2004.xml"/><Relationship Id="rId2006" Type="http://schemas.openxmlformats.org/officeDocument/2006/relationships/slide" Target="slides/slide2005.xml"/><Relationship Id="rId2007" Type="http://schemas.openxmlformats.org/officeDocument/2006/relationships/slide" Target="slides/slide2006.xml"/><Relationship Id="rId2008" Type="http://schemas.openxmlformats.org/officeDocument/2006/relationships/slide" Target="slides/slide2007.xml"/><Relationship Id="rId2009" Type="http://schemas.openxmlformats.org/officeDocument/2006/relationships/slide" Target="slides/slide2008.xml"/><Relationship Id="rId2010" Type="http://schemas.openxmlformats.org/officeDocument/2006/relationships/slide" Target="slides/slide2009.xml"/><Relationship Id="rId2011" Type="http://schemas.openxmlformats.org/officeDocument/2006/relationships/slide" Target="slides/slide2010.xml"/><Relationship Id="rId2012" Type="http://schemas.openxmlformats.org/officeDocument/2006/relationships/slide" Target="slides/slide2011.xml"/><Relationship Id="rId2013" Type="http://schemas.openxmlformats.org/officeDocument/2006/relationships/slide" Target="slides/slide2012.xml"/><Relationship Id="rId2014" Type="http://schemas.openxmlformats.org/officeDocument/2006/relationships/slide" Target="slides/slide2013.xml"/><Relationship Id="rId2015" Type="http://schemas.openxmlformats.org/officeDocument/2006/relationships/slide" Target="slides/slide2014.xml"/><Relationship Id="rId2016" Type="http://schemas.openxmlformats.org/officeDocument/2006/relationships/slide" Target="slides/slide2015.xml"/><Relationship Id="rId2017" Type="http://schemas.openxmlformats.org/officeDocument/2006/relationships/slide" Target="slides/slide2016.xml"/><Relationship Id="rId2018" Type="http://schemas.openxmlformats.org/officeDocument/2006/relationships/slide" Target="slides/slide2017.xml"/><Relationship Id="rId2019" Type="http://schemas.openxmlformats.org/officeDocument/2006/relationships/slide" Target="slides/slide2018.xml"/><Relationship Id="rId2020" Type="http://schemas.openxmlformats.org/officeDocument/2006/relationships/slide" Target="slides/slide2019.xml"/><Relationship Id="rId2021" Type="http://schemas.openxmlformats.org/officeDocument/2006/relationships/slide" Target="slides/slide2020.xml"/><Relationship Id="rId2022" Type="http://schemas.openxmlformats.org/officeDocument/2006/relationships/slide" Target="slides/slide2021.xml"/><Relationship Id="rId2023" Type="http://schemas.openxmlformats.org/officeDocument/2006/relationships/slide" Target="slides/slide2022.xml"/><Relationship Id="rId2024" Type="http://schemas.openxmlformats.org/officeDocument/2006/relationships/slide" Target="slides/slide2023.xml"/><Relationship Id="rId2025" Type="http://schemas.openxmlformats.org/officeDocument/2006/relationships/slide" Target="slides/slide2024.xml"/><Relationship Id="rId2026" Type="http://schemas.openxmlformats.org/officeDocument/2006/relationships/slide" Target="slides/slide2025.xml"/><Relationship Id="rId2027" Type="http://schemas.openxmlformats.org/officeDocument/2006/relationships/slide" Target="slides/slide2026.xml"/><Relationship Id="rId2028" Type="http://schemas.openxmlformats.org/officeDocument/2006/relationships/slide" Target="slides/slide2027.xml"/><Relationship Id="rId2029" Type="http://schemas.openxmlformats.org/officeDocument/2006/relationships/slide" Target="slides/slide2028.xml"/><Relationship Id="rId2030" Type="http://schemas.openxmlformats.org/officeDocument/2006/relationships/slide" Target="slides/slide2029.xml"/><Relationship Id="rId2031" Type="http://schemas.openxmlformats.org/officeDocument/2006/relationships/slide" Target="slides/slide2030.xml"/><Relationship Id="rId2032" Type="http://schemas.openxmlformats.org/officeDocument/2006/relationships/slide" Target="slides/slide2031.xml"/><Relationship Id="rId2033" Type="http://schemas.openxmlformats.org/officeDocument/2006/relationships/slide" Target="slides/slide2032.xml"/><Relationship Id="rId2034" Type="http://schemas.openxmlformats.org/officeDocument/2006/relationships/slide" Target="slides/slide2033.xml"/><Relationship Id="rId2035" Type="http://schemas.openxmlformats.org/officeDocument/2006/relationships/slide" Target="slides/slide2034.xml"/><Relationship Id="rId2036" Type="http://schemas.openxmlformats.org/officeDocument/2006/relationships/slide" Target="slides/slide2035.xml"/><Relationship Id="rId2037" Type="http://schemas.openxmlformats.org/officeDocument/2006/relationships/slide" Target="slides/slide2036.xml"/><Relationship Id="rId2038" Type="http://schemas.openxmlformats.org/officeDocument/2006/relationships/slide" Target="slides/slide2037.xml"/><Relationship Id="rId2039" Type="http://schemas.openxmlformats.org/officeDocument/2006/relationships/slide" Target="slides/slide2038.xml"/><Relationship Id="rId2040" Type="http://schemas.openxmlformats.org/officeDocument/2006/relationships/slide" Target="slides/slide2039.xml"/><Relationship Id="rId2041" Type="http://schemas.openxmlformats.org/officeDocument/2006/relationships/slide" Target="slides/slide2040.xml"/><Relationship Id="rId2042" Type="http://schemas.openxmlformats.org/officeDocument/2006/relationships/slide" Target="slides/slide2041.xml"/><Relationship Id="rId2043" Type="http://schemas.openxmlformats.org/officeDocument/2006/relationships/slide" Target="slides/slide2042.xml"/><Relationship Id="rId2044" Type="http://schemas.openxmlformats.org/officeDocument/2006/relationships/slide" Target="slides/slide2043.xml"/><Relationship Id="rId2045" Type="http://schemas.openxmlformats.org/officeDocument/2006/relationships/slide" Target="slides/slide2044.xml"/><Relationship Id="rId2046" Type="http://schemas.openxmlformats.org/officeDocument/2006/relationships/slide" Target="slides/slide2045.xml"/><Relationship Id="rId2047" Type="http://schemas.openxmlformats.org/officeDocument/2006/relationships/slide" Target="slides/slide2046.xml"/><Relationship Id="rId2048" Type="http://schemas.openxmlformats.org/officeDocument/2006/relationships/slide" Target="slides/slide2047.xml"/><Relationship Id="rId2049" Type="http://schemas.openxmlformats.org/officeDocument/2006/relationships/slide" Target="slides/slide2048.xml"/><Relationship Id="rId2050" Type="http://schemas.openxmlformats.org/officeDocument/2006/relationships/slide" Target="slides/slide2049.xml"/><Relationship Id="rId2051" Type="http://schemas.openxmlformats.org/officeDocument/2006/relationships/slide" Target="slides/slide2050.xml"/><Relationship Id="rId2052" Type="http://schemas.openxmlformats.org/officeDocument/2006/relationships/slide" Target="slides/slide2051.xml"/><Relationship Id="rId2053" Type="http://schemas.openxmlformats.org/officeDocument/2006/relationships/slide" Target="slides/slide2052.xml"/><Relationship Id="rId2054" Type="http://schemas.openxmlformats.org/officeDocument/2006/relationships/slide" Target="slides/slide2053.xml"/><Relationship Id="rId2055" Type="http://schemas.openxmlformats.org/officeDocument/2006/relationships/slide" Target="slides/slide2054.xml"/><Relationship Id="rId2056" Type="http://schemas.openxmlformats.org/officeDocument/2006/relationships/slide" Target="slides/slide2055.xml"/><Relationship Id="rId2057" Type="http://schemas.openxmlformats.org/officeDocument/2006/relationships/slide" Target="slides/slide2056.xml"/><Relationship Id="rId2058" Type="http://schemas.openxmlformats.org/officeDocument/2006/relationships/slide" Target="slides/slide2057.xml"/><Relationship Id="rId2059" Type="http://schemas.openxmlformats.org/officeDocument/2006/relationships/slide" Target="slides/slide2058.xml"/><Relationship Id="rId2060" Type="http://schemas.openxmlformats.org/officeDocument/2006/relationships/slide" Target="slides/slide2059.xml"/><Relationship Id="rId2061" Type="http://schemas.openxmlformats.org/officeDocument/2006/relationships/slide" Target="slides/slide2060.xml"/><Relationship Id="rId2062" Type="http://schemas.openxmlformats.org/officeDocument/2006/relationships/slide" Target="slides/slide2061.xml"/><Relationship Id="rId2063" Type="http://schemas.openxmlformats.org/officeDocument/2006/relationships/slide" Target="slides/slide2062.xml"/><Relationship Id="rId2064" Type="http://schemas.openxmlformats.org/officeDocument/2006/relationships/slide" Target="slides/slide2063.xml"/><Relationship Id="rId2065" Type="http://schemas.openxmlformats.org/officeDocument/2006/relationships/slide" Target="slides/slide2064.xml"/><Relationship Id="rId2066" Type="http://schemas.openxmlformats.org/officeDocument/2006/relationships/slide" Target="slides/slide2065.xml"/><Relationship Id="rId2067" Type="http://schemas.openxmlformats.org/officeDocument/2006/relationships/slide" Target="slides/slide2066.xml"/><Relationship Id="rId2068" Type="http://schemas.openxmlformats.org/officeDocument/2006/relationships/slide" Target="slides/slide2067.xml"/><Relationship Id="rId2069" Type="http://schemas.openxmlformats.org/officeDocument/2006/relationships/slide" Target="slides/slide2068.xml"/><Relationship Id="rId2070" Type="http://schemas.openxmlformats.org/officeDocument/2006/relationships/slide" Target="slides/slide2069.xml"/><Relationship Id="rId2071" Type="http://schemas.openxmlformats.org/officeDocument/2006/relationships/slide" Target="slides/slide2070.xml"/><Relationship Id="rId2072" Type="http://schemas.openxmlformats.org/officeDocument/2006/relationships/slide" Target="slides/slide2071.xml"/><Relationship Id="rId2073" Type="http://schemas.openxmlformats.org/officeDocument/2006/relationships/slide" Target="slides/slide2072.xml"/><Relationship Id="rId2074" Type="http://schemas.openxmlformats.org/officeDocument/2006/relationships/slide" Target="slides/slide2073.xml"/><Relationship Id="rId2075" Type="http://schemas.openxmlformats.org/officeDocument/2006/relationships/slide" Target="slides/slide2074.xml"/><Relationship Id="rId2076" Type="http://schemas.openxmlformats.org/officeDocument/2006/relationships/slide" Target="slides/slide2075.xml"/><Relationship Id="rId2077" Type="http://schemas.openxmlformats.org/officeDocument/2006/relationships/slide" Target="slides/slide2076.xml"/><Relationship Id="rId2078" Type="http://schemas.openxmlformats.org/officeDocument/2006/relationships/slide" Target="slides/slide2077.xml"/><Relationship Id="rId2079" Type="http://schemas.openxmlformats.org/officeDocument/2006/relationships/slide" Target="slides/slide2078.xml"/><Relationship Id="rId2080" Type="http://schemas.openxmlformats.org/officeDocument/2006/relationships/slide" Target="slides/slide2079.xml"/><Relationship Id="rId2081" Type="http://schemas.openxmlformats.org/officeDocument/2006/relationships/slide" Target="slides/slide2080.xml"/><Relationship Id="rId2082" Type="http://schemas.openxmlformats.org/officeDocument/2006/relationships/slide" Target="slides/slide2081.xml"/><Relationship Id="rId2083" Type="http://schemas.openxmlformats.org/officeDocument/2006/relationships/slide" Target="slides/slide2082.xml"/><Relationship Id="rId2084" Type="http://schemas.openxmlformats.org/officeDocument/2006/relationships/slide" Target="slides/slide2083.xml"/><Relationship Id="rId2085" Type="http://schemas.openxmlformats.org/officeDocument/2006/relationships/slide" Target="slides/slide2084.xml"/><Relationship Id="rId2086" Type="http://schemas.openxmlformats.org/officeDocument/2006/relationships/slide" Target="slides/slide2085.xml"/><Relationship Id="rId2087" Type="http://schemas.openxmlformats.org/officeDocument/2006/relationships/slide" Target="slides/slide2086.xml"/><Relationship Id="rId2088" Type="http://schemas.openxmlformats.org/officeDocument/2006/relationships/slide" Target="slides/slide2087.xml"/><Relationship Id="rId2089" Type="http://schemas.openxmlformats.org/officeDocument/2006/relationships/slide" Target="slides/slide2088.xml"/><Relationship Id="rId2090" Type="http://schemas.openxmlformats.org/officeDocument/2006/relationships/slide" Target="slides/slide2089.xml"/><Relationship Id="rId2091" Type="http://schemas.openxmlformats.org/officeDocument/2006/relationships/slide" Target="slides/slide2090.xml"/><Relationship Id="rId2092" Type="http://schemas.openxmlformats.org/officeDocument/2006/relationships/slide" Target="slides/slide2091.xml"/><Relationship Id="rId2093" Type="http://schemas.openxmlformats.org/officeDocument/2006/relationships/slide" Target="slides/slide2092.xml"/><Relationship Id="rId2094" Type="http://schemas.openxmlformats.org/officeDocument/2006/relationships/slide" Target="slides/slide2093.xml"/><Relationship Id="rId2095" Type="http://schemas.openxmlformats.org/officeDocument/2006/relationships/slide" Target="slides/slide2094.xml"/><Relationship Id="rId2096" Type="http://schemas.openxmlformats.org/officeDocument/2006/relationships/slide" Target="slides/slide2095.xml"/><Relationship Id="rId2097" Type="http://schemas.openxmlformats.org/officeDocument/2006/relationships/slide" Target="slides/slide2096.xml"/><Relationship Id="rId2098" Type="http://schemas.openxmlformats.org/officeDocument/2006/relationships/slide" Target="slides/slide2097.xml"/><Relationship Id="rId2099" Type="http://schemas.openxmlformats.org/officeDocument/2006/relationships/slide" Target="slides/slide2098.xml"/><Relationship Id="rId2100" Type="http://schemas.openxmlformats.org/officeDocument/2006/relationships/slide" Target="slides/slide2099.xml"/><Relationship Id="rId2101" Type="http://schemas.openxmlformats.org/officeDocument/2006/relationships/slide" Target="slides/slide2100.xml"/><Relationship Id="rId2102" Type="http://schemas.openxmlformats.org/officeDocument/2006/relationships/slide" Target="slides/slide2101.xml"/><Relationship Id="rId2103" Type="http://schemas.openxmlformats.org/officeDocument/2006/relationships/slide" Target="slides/slide2102.xml"/><Relationship Id="rId2104" Type="http://schemas.openxmlformats.org/officeDocument/2006/relationships/slide" Target="slides/slide2103.xml"/><Relationship Id="rId2105" Type="http://schemas.openxmlformats.org/officeDocument/2006/relationships/slide" Target="slides/slide2104.xml"/><Relationship Id="rId2106" Type="http://schemas.openxmlformats.org/officeDocument/2006/relationships/slide" Target="slides/slide2105.xml"/><Relationship Id="rId2107" Type="http://schemas.openxmlformats.org/officeDocument/2006/relationships/slide" Target="slides/slide2106.xml"/><Relationship Id="rId2108" Type="http://schemas.openxmlformats.org/officeDocument/2006/relationships/slide" Target="slides/slide2107.xml"/><Relationship Id="rId2109" Type="http://schemas.openxmlformats.org/officeDocument/2006/relationships/slide" Target="slides/slide2108.xml"/><Relationship Id="rId2110" Type="http://schemas.openxmlformats.org/officeDocument/2006/relationships/slide" Target="slides/slide2109.xml"/><Relationship Id="rId2111" Type="http://schemas.openxmlformats.org/officeDocument/2006/relationships/slide" Target="slides/slide2110.xml"/><Relationship Id="rId2112" Type="http://schemas.openxmlformats.org/officeDocument/2006/relationships/slide" Target="slides/slide2111.xml"/><Relationship Id="rId2113" Type="http://schemas.openxmlformats.org/officeDocument/2006/relationships/slide" Target="slides/slide2112.xml"/><Relationship Id="rId2114" Type="http://schemas.openxmlformats.org/officeDocument/2006/relationships/slide" Target="slides/slide2113.xml"/><Relationship Id="rId2115" Type="http://schemas.openxmlformats.org/officeDocument/2006/relationships/slide" Target="slides/slide2114.xml"/><Relationship Id="rId2116" Type="http://schemas.openxmlformats.org/officeDocument/2006/relationships/slide" Target="slides/slide2115.xml"/><Relationship Id="rId2117" Type="http://schemas.openxmlformats.org/officeDocument/2006/relationships/slide" Target="slides/slide2116.xml"/><Relationship Id="rId2118" Type="http://schemas.openxmlformats.org/officeDocument/2006/relationships/slide" Target="slides/slide2117.xml"/><Relationship Id="rId2119" Type="http://schemas.openxmlformats.org/officeDocument/2006/relationships/slide" Target="slides/slide2118.xml"/><Relationship Id="rId2120" Type="http://schemas.openxmlformats.org/officeDocument/2006/relationships/slide" Target="slides/slide2119.xml"/><Relationship Id="rId2121" Type="http://schemas.openxmlformats.org/officeDocument/2006/relationships/slide" Target="slides/slide2120.xml"/><Relationship Id="rId2122" Type="http://schemas.openxmlformats.org/officeDocument/2006/relationships/slide" Target="slides/slide2121.xml"/><Relationship Id="rId2123" Type="http://schemas.openxmlformats.org/officeDocument/2006/relationships/slide" Target="slides/slide2122.xml"/><Relationship Id="rId2124" Type="http://schemas.openxmlformats.org/officeDocument/2006/relationships/slide" Target="slides/slide2123.xml"/><Relationship Id="rId2125" Type="http://schemas.openxmlformats.org/officeDocument/2006/relationships/slide" Target="slides/slide2124.xml"/><Relationship Id="rId2126" Type="http://schemas.openxmlformats.org/officeDocument/2006/relationships/slide" Target="slides/slide2125.xml"/><Relationship Id="rId2127" Type="http://schemas.openxmlformats.org/officeDocument/2006/relationships/slide" Target="slides/slide2126.xml"/><Relationship Id="rId2128" Type="http://schemas.openxmlformats.org/officeDocument/2006/relationships/slide" Target="slides/slide2127.xml"/><Relationship Id="rId2129" Type="http://schemas.openxmlformats.org/officeDocument/2006/relationships/slide" Target="slides/slide2128.xml"/><Relationship Id="rId2130" Type="http://schemas.openxmlformats.org/officeDocument/2006/relationships/slide" Target="slides/slide2129.xml"/><Relationship Id="rId2131" Type="http://schemas.openxmlformats.org/officeDocument/2006/relationships/slide" Target="slides/slide2130.xml"/><Relationship Id="rId2132" Type="http://schemas.openxmlformats.org/officeDocument/2006/relationships/slide" Target="slides/slide2131.xml"/><Relationship Id="rId2133" Type="http://schemas.openxmlformats.org/officeDocument/2006/relationships/slide" Target="slides/slide2132.xml"/><Relationship Id="rId2134" Type="http://schemas.openxmlformats.org/officeDocument/2006/relationships/slide" Target="slides/slide2133.xml"/><Relationship Id="rId2135" Type="http://schemas.openxmlformats.org/officeDocument/2006/relationships/slide" Target="slides/slide2134.xml"/><Relationship Id="rId2136" Type="http://schemas.openxmlformats.org/officeDocument/2006/relationships/slide" Target="slides/slide2135.xml"/><Relationship Id="rId2137" Type="http://schemas.openxmlformats.org/officeDocument/2006/relationships/slide" Target="slides/slide2136.xml"/><Relationship Id="rId2138" Type="http://schemas.openxmlformats.org/officeDocument/2006/relationships/slide" Target="slides/slide2137.xml"/><Relationship Id="rId2139" Type="http://schemas.openxmlformats.org/officeDocument/2006/relationships/slide" Target="slides/slide2138.xml"/><Relationship Id="rId2140" Type="http://schemas.openxmlformats.org/officeDocument/2006/relationships/slide" Target="slides/slide2139.xml"/><Relationship Id="rId2141" Type="http://schemas.openxmlformats.org/officeDocument/2006/relationships/slide" Target="slides/slide2140.xml"/><Relationship Id="rId2142" Type="http://schemas.openxmlformats.org/officeDocument/2006/relationships/slide" Target="slides/slide2141.xml"/><Relationship Id="rId2143" Type="http://schemas.openxmlformats.org/officeDocument/2006/relationships/slide" Target="slides/slide2142.xml"/><Relationship Id="rId2144" Type="http://schemas.openxmlformats.org/officeDocument/2006/relationships/slide" Target="slides/slide2143.xml"/><Relationship Id="rId2145" Type="http://schemas.openxmlformats.org/officeDocument/2006/relationships/slide" Target="slides/slide2144.xml"/><Relationship Id="rId2146" Type="http://schemas.openxmlformats.org/officeDocument/2006/relationships/slide" Target="slides/slide2145.xml"/><Relationship Id="rId2147" Type="http://schemas.openxmlformats.org/officeDocument/2006/relationships/slide" Target="slides/slide2146.xml"/><Relationship Id="rId2148" Type="http://schemas.openxmlformats.org/officeDocument/2006/relationships/slide" Target="slides/slide2147.xml"/><Relationship Id="rId2149" Type="http://schemas.openxmlformats.org/officeDocument/2006/relationships/slide" Target="slides/slide2148.xml"/><Relationship Id="rId2150" Type="http://schemas.openxmlformats.org/officeDocument/2006/relationships/slide" Target="slides/slide2149.xml"/><Relationship Id="rId2151" Type="http://schemas.openxmlformats.org/officeDocument/2006/relationships/slide" Target="slides/slide2150.xml"/><Relationship Id="rId2152" Type="http://schemas.openxmlformats.org/officeDocument/2006/relationships/slide" Target="slides/slide2151.xml"/><Relationship Id="rId2153" Type="http://schemas.openxmlformats.org/officeDocument/2006/relationships/slide" Target="slides/slide2152.xml"/><Relationship Id="rId2154" Type="http://schemas.openxmlformats.org/officeDocument/2006/relationships/slide" Target="slides/slide2153.xml"/><Relationship Id="rId2155" Type="http://schemas.openxmlformats.org/officeDocument/2006/relationships/slide" Target="slides/slide2154.xml"/><Relationship Id="rId2156" Type="http://schemas.openxmlformats.org/officeDocument/2006/relationships/slide" Target="slides/slide2155.xml"/><Relationship Id="rId2157" Type="http://schemas.openxmlformats.org/officeDocument/2006/relationships/slide" Target="slides/slide2156.xml"/><Relationship Id="rId2158" Type="http://schemas.openxmlformats.org/officeDocument/2006/relationships/slide" Target="slides/slide2157.xml"/><Relationship Id="rId2159" Type="http://schemas.openxmlformats.org/officeDocument/2006/relationships/slide" Target="slides/slide2158.xml"/><Relationship Id="rId2160" Type="http://schemas.openxmlformats.org/officeDocument/2006/relationships/slide" Target="slides/slide2159.xml"/><Relationship Id="rId2161" Type="http://schemas.openxmlformats.org/officeDocument/2006/relationships/slide" Target="slides/slide2160.xml"/><Relationship Id="rId2162" Type="http://schemas.openxmlformats.org/officeDocument/2006/relationships/slide" Target="slides/slide2161.xml"/><Relationship Id="rId2163" Type="http://schemas.openxmlformats.org/officeDocument/2006/relationships/slide" Target="slides/slide2162.xml"/><Relationship Id="rId2164" Type="http://schemas.openxmlformats.org/officeDocument/2006/relationships/slide" Target="slides/slide2163.xml"/><Relationship Id="rId2165" Type="http://schemas.openxmlformats.org/officeDocument/2006/relationships/slide" Target="slides/slide2164.xml"/><Relationship Id="rId2166" Type="http://schemas.openxmlformats.org/officeDocument/2006/relationships/slide" Target="slides/slide2165.xml"/><Relationship Id="rId2167" Type="http://schemas.openxmlformats.org/officeDocument/2006/relationships/slide" Target="slides/slide2166.xml"/><Relationship Id="rId2168" Type="http://schemas.openxmlformats.org/officeDocument/2006/relationships/slide" Target="slides/slide2167.xml"/><Relationship Id="rId2169" Type="http://schemas.openxmlformats.org/officeDocument/2006/relationships/slide" Target="slides/slide2168.xml"/><Relationship Id="rId2170" Type="http://schemas.openxmlformats.org/officeDocument/2006/relationships/slide" Target="slides/slide2169.xml"/><Relationship Id="rId2171" Type="http://schemas.openxmlformats.org/officeDocument/2006/relationships/slide" Target="slides/slide2170.xml"/><Relationship Id="rId2172" Type="http://schemas.openxmlformats.org/officeDocument/2006/relationships/slide" Target="slides/slide2171.xml"/><Relationship Id="rId2173" Type="http://schemas.openxmlformats.org/officeDocument/2006/relationships/slide" Target="slides/slide2172.xml"/><Relationship Id="rId2174" Type="http://schemas.openxmlformats.org/officeDocument/2006/relationships/slide" Target="slides/slide2173.xml"/><Relationship Id="rId2175" Type="http://schemas.openxmlformats.org/officeDocument/2006/relationships/slide" Target="slides/slide2174.xml"/><Relationship Id="rId2176" Type="http://schemas.openxmlformats.org/officeDocument/2006/relationships/slide" Target="slides/slide2175.xml"/><Relationship Id="rId2177" Type="http://schemas.openxmlformats.org/officeDocument/2006/relationships/slide" Target="slides/slide2176.xml"/><Relationship Id="rId2178" Type="http://schemas.openxmlformats.org/officeDocument/2006/relationships/slide" Target="slides/slide2177.xml"/><Relationship Id="rId2179" Type="http://schemas.openxmlformats.org/officeDocument/2006/relationships/slide" Target="slides/slide2178.xml"/><Relationship Id="rId2180" Type="http://schemas.openxmlformats.org/officeDocument/2006/relationships/slide" Target="slides/slide2179.xml"/><Relationship Id="rId2181" Type="http://schemas.openxmlformats.org/officeDocument/2006/relationships/slide" Target="slides/slide2180.xml"/><Relationship Id="rId2182" Type="http://schemas.openxmlformats.org/officeDocument/2006/relationships/slide" Target="slides/slide2181.xml"/><Relationship Id="rId2183" Type="http://schemas.openxmlformats.org/officeDocument/2006/relationships/slide" Target="slides/slide2182.xml"/><Relationship Id="rId2184" Type="http://schemas.openxmlformats.org/officeDocument/2006/relationships/slide" Target="slides/slide2183.xml"/><Relationship Id="rId2185" Type="http://schemas.openxmlformats.org/officeDocument/2006/relationships/slide" Target="slides/slide2184.xml"/><Relationship Id="rId2186" Type="http://schemas.openxmlformats.org/officeDocument/2006/relationships/slide" Target="slides/slide2185.xml"/><Relationship Id="rId2187" Type="http://schemas.openxmlformats.org/officeDocument/2006/relationships/slide" Target="slides/slide2186.xml"/><Relationship Id="rId2188" Type="http://schemas.openxmlformats.org/officeDocument/2006/relationships/slide" Target="slides/slide2187.xml"/><Relationship Id="rId2189" Type="http://schemas.openxmlformats.org/officeDocument/2006/relationships/slide" Target="slides/slide2188.xml"/><Relationship Id="rId2190" Type="http://schemas.openxmlformats.org/officeDocument/2006/relationships/slide" Target="slides/slide2189.xml"/><Relationship Id="rId2191" Type="http://schemas.openxmlformats.org/officeDocument/2006/relationships/slide" Target="slides/slide2190.xml"/><Relationship Id="rId2192" Type="http://schemas.openxmlformats.org/officeDocument/2006/relationships/slide" Target="slides/slide2191.xml"/><Relationship Id="rId2193" Type="http://schemas.openxmlformats.org/officeDocument/2006/relationships/slide" Target="slides/slide2192.xml"/><Relationship Id="rId2194" Type="http://schemas.openxmlformats.org/officeDocument/2006/relationships/slide" Target="slides/slide2193.xml"/><Relationship Id="rId2195" Type="http://schemas.openxmlformats.org/officeDocument/2006/relationships/slide" Target="slides/slide2194.xml"/><Relationship Id="rId2196" Type="http://schemas.openxmlformats.org/officeDocument/2006/relationships/slide" Target="slides/slide2195.xml"/><Relationship Id="rId2197" Type="http://schemas.openxmlformats.org/officeDocument/2006/relationships/slide" Target="slides/slide2196.xml"/><Relationship Id="rId2198" Type="http://schemas.openxmlformats.org/officeDocument/2006/relationships/slide" Target="slides/slide2197.xml"/><Relationship Id="rId2199" Type="http://schemas.openxmlformats.org/officeDocument/2006/relationships/slide" Target="slides/slide2198.xml"/><Relationship Id="rId2200" Type="http://schemas.openxmlformats.org/officeDocument/2006/relationships/slide" Target="slides/slide2199.xml"/><Relationship Id="rId2201" Type="http://schemas.openxmlformats.org/officeDocument/2006/relationships/slide" Target="slides/slide2200.xml"/><Relationship Id="rId2202" Type="http://schemas.openxmlformats.org/officeDocument/2006/relationships/slide" Target="slides/slide2201.xml"/><Relationship Id="rId2203" Type="http://schemas.openxmlformats.org/officeDocument/2006/relationships/slide" Target="slides/slide2202.xml"/><Relationship Id="rId2204" Type="http://schemas.openxmlformats.org/officeDocument/2006/relationships/slide" Target="slides/slide2203.xml"/><Relationship Id="rId2205" Type="http://schemas.openxmlformats.org/officeDocument/2006/relationships/slide" Target="slides/slide2204.xml"/><Relationship Id="rId2206" Type="http://schemas.openxmlformats.org/officeDocument/2006/relationships/slide" Target="slides/slide2205.xml"/><Relationship Id="rId2207" Type="http://schemas.openxmlformats.org/officeDocument/2006/relationships/slide" Target="slides/slide2206.xml"/><Relationship Id="rId2208" Type="http://schemas.openxmlformats.org/officeDocument/2006/relationships/slide" Target="slides/slide2207.xml"/><Relationship Id="rId2209" Type="http://schemas.openxmlformats.org/officeDocument/2006/relationships/slide" Target="slides/slide2208.xml"/><Relationship Id="rId2210" Type="http://schemas.openxmlformats.org/officeDocument/2006/relationships/slide" Target="slides/slide2209.xml"/><Relationship Id="rId2211" Type="http://schemas.openxmlformats.org/officeDocument/2006/relationships/slide" Target="slides/slide2210.xml"/><Relationship Id="rId2212" Type="http://schemas.openxmlformats.org/officeDocument/2006/relationships/slide" Target="slides/slide2211.xml"/><Relationship Id="rId2213" Type="http://schemas.openxmlformats.org/officeDocument/2006/relationships/slide" Target="slides/slide2212.xml"/><Relationship Id="rId2214" Type="http://schemas.openxmlformats.org/officeDocument/2006/relationships/slide" Target="slides/slide2213.xml"/><Relationship Id="rId2215" Type="http://schemas.openxmlformats.org/officeDocument/2006/relationships/slide" Target="slides/slide2214.xml"/><Relationship Id="rId2216" Type="http://schemas.openxmlformats.org/officeDocument/2006/relationships/slide" Target="slides/slide2215.xml"/><Relationship Id="rId2217" Type="http://schemas.openxmlformats.org/officeDocument/2006/relationships/slide" Target="slides/slide2216.xml"/><Relationship Id="rId2218" Type="http://schemas.openxmlformats.org/officeDocument/2006/relationships/slide" Target="slides/slide2217.xml"/><Relationship Id="rId2219" Type="http://schemas.openxmlformats.org/officeDocument/2006/relationships/slide" Target="slides/slide2218.xml"/><Relationship Id="rId2220" Type="http://schemas.openxmlformats.org/officeDocument/2006/relationships/slide" Target="slides/slide2219.xml"/><Relationship Id="rId2221" Type="http://schemas.openxmlformats.org/officeDocument/2006/relationships/slide" Target="slides/slide2220.xml"/><Relationship Id="rId2222" Type="http://schemas.openxmlformats.org/officeDocument/2006/relationships/slide" Target="slides/slide2221.xml"/><Relationship Id="rId2223" Type="http://schemas.openxmlformats.org/officeDocument/2006/relationships/slide" Target="slides/slide2222.xml"/><Relationship Id="rId2224" Type="http://schemas.openxmlformats.org/officeDocument/2006/relationships/slide" Target="slides/slide2223.xml"/><Relationship Id="rId2225" Type="http://schemas.openxmlformats.org/officeDocument/2006/relationships/slide" Target="slides/slide2224.xml"/><Relationship Id="rId2226" Type="http://schemas.openxmlformats.org/officeDocument/2006/relationships/slide" Target="slides/slide2225.xml"/><Relationship Id="rId2227" Type="http://schemas.openxmlformats.org/officeDocument/2006/relationships/slide" Target="slides/slide2226.xml"/><Relationship Id="rId2228" Type="http://schemas.openxmlformats.org/officeDocument/2006/relationships/slide" Target="slides/slide2227.xml"/><Relationship Id="rId2229" Type="http://schemas.openxmlformats.org/officeDocument/2006/relationships/slide" Target="slides/slide2228.xml"/><Relationship Id="rId2230" Type="http://schemas.openxmlformats.org/officeDocument/2006/relationships/slide" Target="slides/slide2229.xml"/><Relationship Id="rId2231" Type="http://schemas.openxmlformats.org/officeDocument/2006/relationships/slide" Target="slides/slide2230.xml"/><Relationship Id="rId2232" Type="http://schemas.openxmlformats.org/officeDocument/2006/relationships/slide" Target="slides/slide2231.xml"/><Relationship Id="rId2233" Type="http://schemas.openxmlformats.org/officeDocument/2006/relationships/slide" Target="slides/slide2232.xml"/><Relationship Id="rId2234" Type="http://schemas.openxmlformats.org/officeDocument/2006/relationships/slide" Target="slides/slide2233.xml"/><Relationship Id="rId2235" Type="http://schemas.openxmlformats.org/officeDocument/2006/relationships/slide" Target="slides/slide2234.xml"/><Relationship Id="rId2236" Type="http://schemas.openxmlformats.org/officeDocument/2006/relationships/slide" Target="slides/slide2235.xml"/><Relationship Id="rId2237" Type="http://schemas.openxmlformats.org/officeDocument/2006/relationships/slide" Target="slides/slide2236.xml"/><Relationship Id="rId2238" Type="http://schemas.openxmlformats.org/officeDocument/2006/relationships/slide" Target="slides/slide2237.xml"/><Relationship Id="rId2239" Type="http://schemas.openxmlformats.org/officeDocument/2006/relationships/slide" Target="slides/slide2238.xml"/><Relationship Id="rId2240" Type="http://schemas.openxmlformats.org/officeDocument/2006/relationships/slide" Target="slides/slide2239.xml"/><Relationship Id="rId2241" Type="http://schemas.openxmlformats.org/officeDocument/2006/relationships/slide" Target="slides/slide2240.xml"/><Relationship Id="rId2242" Type="http://schemas.openxmlformats.org/officeDocument/2006/relationships/slide" Target="slides/slide2241.xml"/><Relationship Id="rId2243" Type="http://schemas.openxmlformats.org/officeDocument/2006/relationships/slide" Target="slides/slide2242.xml"/><Relationship Id="rId2244" Type="http://schemas.openxmlformats.org/officeDocument/2006/relationships/slide" Target="slides/slide2243.xml"/><Relationship Id="rId2245" Type="http://schemas.openxmlformats.org/officeDocument/2006/relationships/slide" Target="slides/slide2244.xml"/><Relationship Id="rId2246" Type="http://schemas.openxmlformats.org/officeDocument/2006/relationships/slide" Target="slides/slide2245.xml"/><Relationship Id="rId2247" Type="http://schemas.openxmlformats.org/officeDocument/2006/relationships/slide" Target="slides/slide2246.xml"/><Relationship Id="rId2248" Type="http://schemas.openxmlformats.org/officeDocument/2006/relationships/slide" Target="slides/slide2247.xml"/><Relationship Id="rId2249" Type="http://schemas.openxmlformats.org/officeDocument/2006/relationships/slide" Target="slides/slide2248.xml"/><Relationship Id="rId2250" Type="http://schemas.openxmlformats.org/officeDocument/2006/relationships/slide" Target="slides/slide2249.xml"/><Relationship Id="rId2251" Type="http://schemas.openxmlformats.org/officeDocument/2006/relationships/slide" Target="slides/slide2250.xml"/><Relationship Id="rId2252" Type="http://schemas.openxmlformats.org/officeDocument/2006/relationships/slide" Target="slides/slide2251.xml"/><Relationship Id="rId2253" Type="http://schemas.openxmlformats.org/officeDocument/2006/relationships/slide" Target="slides/slide2252.xml"/><Relationship Id="rId2254" Type="http://schemas.openxmlformats.org/officeDocument/2006/relationships/slide" Target="slides/slide2253.xml"/><Relationship Id="rId2255" Type="http://schemas.openxmlformats.org/officeDocument/2006/relationships/slide" Target="slides/slide2254.xml"/><Relationship Id="rId2256" Type="http://schemas.openxmlformats.org/officeDocument/2006/relationships/slide" Target="slides/slide2255.xml"/><Relationship Id="rId2257" Type="http://schemas.openxmlformats.org/officeDocument/2006/relationships/slide" Target="slides/slide2256.xml"/><Relationship Id="rId2258" Type="http://schemas.openxmlformats.org/officeDocument/2006/relationships/slide" Target="slides/slide2257.xml"/><Relationship Id="rId2259" Type="http://schemas.openxmlformats.org/officeDocument/2006/relationships/slide" Target="slides/slide2258.xml"/><Relationship Id="rId2260" Type="http://schemas.openxmlformats.org/officeDocument/2006/relationships/slide" Target="slides/slide2259.xml"/><Relationship Id="rId2261" Type="http://schemas.openxmlformats.org/officeDocument/2006/relationships/slide" Target="slides/slide2260.xml"/><Relationship Id="rId2262" Type="http://schemas.openxmlformats.org/officeDocument/2006/relationships/slide" Target="slides/slide2261.xml"/><Relationship Id="rId2263" Type="http://schemas.openxmlformats.org/officeDocument/2006/relationships/slide" Target="slides/slide2262.xml"/><Relationship Id="rId2264" Type="http://schemas.openxmlformats.org/officeDocument/2006/relationships/slide" Target="slides/slide2263.xml"/><Relationship Id="rId2265" Type="http://schemas.openxmlformats.org/officeDocument/2006/relationships/slide" Target="slides/slide2264.xml"/><Relationship Id="rId2266" Type="http://schemas.openxmlformats.org/officeDocument/2006/relationships/slide" Target="slides/slide2265.xml"/><Relationship Id="rId2267" Type="http://schemas.openxmlformats.org/officeDocument/2006/relationships/slide" Target="slides/slide2266.xml"/><Relationship Id="rId2268" Type="http://schemas.openxmlformats.org/officeDocument/2006/relationships/slide" Target="slides/slide2267.xml"/><Relationship Id="rId2269" Type="http://schemas.openxmlformats.org/officeDocument/2006/relationships/slide" Target="slides/slide2268.xml"/><Relationship Id="rId2270" Type="http://schemas.openxmlformats.org/officeDocument/2006/relationships/slide" Target="slides/slide2269.xml"/><Relationship Id="rId2271" Type="http://schemas.openxmlformats.org/officeDocument/2006/relationships/slide" Target="slides/slide2270.xml"/><Relationship Id="rId2272" Type="http://schemas.openxmlformats.org/officeDocument/2006/relationships/slide" Target="slides/slide2271.xml"/><Relationship Id="rId2273" Type="http://schemas.openxmlformats.org/officeDocument/2006/relationships/slide" Target="slides/slide2272.xml"/><Relationship Id="rId2274" Type="http://schemas.openxmlformats.org/officeDocument/2006/relationships/slide" Target="slides/slide2273.xml"/><Relationship Id="rId2275" Type="http://schemas.openxmlformats.org/officeDocument/2006/relationships/slide" Target="slides/slide2274.xml"/><Relationship Id="rId2276" Type="http://schemas.openxmlformats.org/officeDocument/2006/relationships/slide" Target="slides/slide2275.xml"/><Relationship Id="rId2277" Type="http://schemas.openxmlformats.org/officeDocument/2006/relationships/slide" Target="slides/slide2276.xml"/><Relationship Id="rId2278" Type="http://schemas.openxmlformats.org/officeDocument/2006/relationships/slide" Target="slides/slide2277.xml"/><Relationship Id="rId2279" Type="http://schemas.openxmlformats.org/officeDocument/2006/relationships/slide" Target="slides/slide2278.xml"/><Relationship Id="rId2280" Type="http://schemas.openxmlformats.org/officeDocument/2006/relationships/slide" Target="slides/slide2279.xml"/><Relationship Id="rId2281" Type="http://schemas.openxmlformats.org/officeDocument/2006/relationships/slide" Target="slides/slide2280.xml"/><Relationship Id="rId2282" Type="http://schemas.openxmlformats.org/officeDocument/2006/relationships/slide" Target="slides/slide2281.xml"/><Relationship Id="rId2283" Type="http://schemas.openxmlformats.org/officeDocument/2006/relationships/slide" Target="slides/slide2282.xml"/><Relationship Id="rId2284" Type="http://schemas.openxmlformats.org/officeDocument/2006/relationships/slide" Target="slides/slide2283.xml"/><Relationship Id="rId2285" Type="http://schemas.openxmlformats.org/officeDocument/2006/relationships/slide" Target="slides/slide2284.xml"/><Relationship Id="rId2286" Type="http://schemas.openxmlformats.org/officeDocument/2006/relationships/slide" Target="slides/slide2285.xml"/><Relationship Id="rId2287" Type="http://schemas.openxmlformats.org/officeDocument/2006/relationships/slide" Target="slides/slide2286.xml"/><Relationship Id="rId2288" Type="http://schemas.openxmlformats.org/officeDocument/2006/relationships/slide" Target="slides/slide2287.xml"/><Relationship Id="rId2289" Type="http://schemas.openxmlformats.org/officeDocument/2006/relationships/slide" Target="slides/slide2288.xml"/><Relationship Id="rId2290" Type="http://schemas.openxmlformats.org/officeDocument/2006/relationships/slide" Target="slides/slide2289.xml"/><Relationship Id="rId2291" Type="http://schemas.openxmlformats.org/officeDocument/2006/relationships/slide" Target="slides/slide2290.xml"/><Relationship Id="rId2292" Type="http://schemas.openxmlformats.org/officeDocument/2006/relationships/slide" Target="slides/slide2291.xml"/><Relationship Id="rId2293" Type="http://schemas.openxmlformats.org/officeDocument/2006/relationships/slide" Target="slides/slide2292.xml"/><Relationship Id="rId2294" Type="http://schemas.openxmlformats.org/officeDocument/2006/relationships/slide" Target="slides/slide2293.xml"/><Relationship Id="rId2295" Type="http://schemas.openxmlformats.org/officeDocument/2006/relationships/slide" Target="slides/slide2294.xml"/><Relationship Id="rId2296" Type="http://schemas.openxmlformats.org/officeDocument/2006/relationships/slide" Target="slides/slide2295.xml"/><Relationship Id="rId2297" Type="http://schemas.openxmlformats.org/officeDocument/2006/relationships/slide" Target="slides/slide2296.xml"/><Relationship Id="rId2298" Type="http://schemas.openxmlformats.org/officeDocument/2006/relationships/slide" Target="slides/slide2297.xml"/><Relationship Id="rId2299" Type="http://schemas.openxmlformats.org/officeDocument/2006/relationships/slide" Target="slides/slide2298.xml"/><Relationship Id="rId2300" Type="http://schemas.openxmlformats.org/officeDocument/2006/relationships/slide" Target="slides/slide2299.xml"/><Relationship Id="rId2301" Type="http://schemas.openxmlformats.org/officeDocument/2006/relationships/slide" Target="slides/slide2300.xml"/><Relationship Id="rId2302" Type="http://schemas.openxmlformats.org/officeDocument/2006/relationships/slide" Target="slides/slide2301.xml"/><Relationship Id="rId2303" Type="http://schemas.openxmlformats.org/officeDocument/2006/relationships/slide" Target="slides/slide2302.xml"/><Relationship Id="rId2304" Type="http://schemas.openxmlformats.org/officeDocument/2006/relationships/slide" Target="slides/slide2303.xml"/><Relationship Id="rId2305" Type="http://schemas.openxmlformats.org/officeDocument/2006/relationships/slide" Target="slides/slide2304.xml"/><Relationship Id="rId2306" Type="http://schemas.openxmlformats.org/officeDocument/2006/relationships/slide" Target="slides/slide2305.xml"/><Relationship Id="rId2307" Type="http://schemas.openxmlformats.org/officeDocument/2006/relationships/slide" Target="slides/slide2306.xml"/><Relationship Id="rId2308" Type="http://schemas.openxmlformats.org/officeDocument/2006/relationships/slide" Target="slides/slide2307.xml"/><Relationship Id="rId2309" Type="http://schemas.openxmlformats.org/officeDocument/2006/relationships/slide" Target="slides/slide2308.xml"/><Relationship Id="rId2310" Type="http://schemas.openxmlformats.org/officeDocument/2006/relationships/slide" Target="slides/slide2309.xml"/><Relationship Id="rId2311" Type="http://schemas.openxmlformats.org/officeDocument/2006/relationships/slide" Target="slides/slide2310.xml"/><Relationship Id="rId2312" Type="http://schemas.openxmlformats.org/officeDocument/2006/relationships/slide" Target="slides/slide2311.xml"/><Relationship Id="rId2313" Type="http://schemas.openxmlformats.org/officeDocument/2006/relationships/slide" Target="slides/slide2312.xml"/><Relationship Id="rId2314" Type="http://schemas.openxmlformats.org/officeDocument/2006/relationships/slide" Target="slides/slide2313.xml"/><Relationship Id="rId2315" Type="http://schemas.openxmlformats.org/officeDocument/2006/relationships/slide" Target="slides/slide2314.xml"/><Relationship Id="rId2316" Type="http://schemas.openxmlformats.org/officeDocument/2006/relationships/slide" Target="slides/slide2315.xml"/><Relationship Id="rId2317" Type="http://schemas.openxmlformats.org/officeDocument/2006/relationships/slide" Target="slides/slide2316.xml"/><Relationship Id="rId2318" Type="http://schemas.openxmlformats.org/officeDocument/2006/relationships/slide" Target="slides/slide2317.xml"/><Relationship Id="rId2319" Type="http://schemas.openxmlformats.org/officeDocument/2006/relationships/slide" Target="slides/slide2318.xml"/><Relationship Id="rId2320" Type="http://schemas.openxmlformats.org/officeDocument/2006/relationships/slide" Target="slides/slide2319.xml"/><Relationship Id="rId2321" Type="http://schemas.openxmlformats.org/officeDocument/2006/relationships/slide" Target="slides/slide2320.xml"/><Relationship Id="rId2322" Type="http://schemas.openxmlformats.org/officeDocument/2006/relationships/slide" Target="slides/slide2321.xml"/><Relationship Id="rId2323" Type="http://schemas.openxmlformats.org/officeDocument/2006/relationships/slide" Target="slides/slide2322.xml"/><Relationship Id="rId2324" Type="http://schemas.openxmlformats.org/officeDocument/2006/relationships/slide" Target="slides/slide2323.xml"/><Relationship Id="rId2325" Type="http://schemas.openxmlformats.org/officeDocument/2006/relationships/slide" Target="slides/slide2324.xml"/><Relationship Id="rId2326" Type="http://schemas.openxmlformats.org/officeDocument/2006/relationships/slide" Target="slides/slide2325.xml"/><Relationship Id="rId2327" Type="http://schemas.openxmlformats.org/officeDocument/2006/relationships/slide" Target="slides/slide2326.xml"/><Relationship Id="rId2328" Type="http://schemas.openxmlformats.org/officeDocument/2006/relationships/slide" Target="slides/slide2327.xml"/><Relationship Id="rId2329" Type="http://schemas.openxmlformats.org/officeDocument/2006/relationships/slide" Target="slides/slide2328.xml"/><Relationship Id="rId2330" Type="http://schemas.openxmlformats.org/officeDocument/2006/relationships/slide" Target="slides/slide2329.xml"/><Relationship Id="rId2331" Type="http://schemas.openxmlformats.org/officeDocument/2006/relationships/slide" Target="slides/slide2330.xml"/><Relationship Id="rId2332" Type="http://schemas.openxmlformats.org/officeDocument/2006/relationships/slide" Target="slides/slide2331.xml"/><Relationship Id="rId2333" Type="http://schemas.openxmlformats.org/officeDocument/2006/relationships/slide" Target="slides/slide2332.xml"/><Relationship Id="rId2334" Type="http://schemas.openxmlformats.org/officeDocument/2006/relationships/slide" Target="slides/slide2333.xml"/><Relationship Id="rId2335" Type="http://schemas.openxmlformats.org/officeDocument/2006/relationships/slide" Target="slides/slide2334.xml"/><Relationship Id="rId2336" Type="http://schemas.openxmlformats.org/officeDocument/2006/relationships/slide" Target="slides/slide2335.xml"/><Relationship Id="rId2337" Type="http://schemas.openxmlformats.org/officeDocument/2006/relationships/slide" Target="slides/slide2336.xml"/><Relationship Id="rId2338" Type="http://schemas.openxmlformats.org/officeDocument/2006/relationships/slide" Target="slides/slide2337.xml"/><Relationship Id="rId2339" Type="http://schemas.openxmlformats.org/officeDocument/2006/relationships/slide" Target="slides/slide2338.xml"/><Relationship Id="rId2340" Type="http://schemas.openxmlformats.org/officeDocument/2006/relationships/slide" Target="slides/slide2339.xml"/><Relationship Id="rId2341" Type="http://schemas.openxmlformats.org/officeDocument/2006/relationships/slide" Target="slides/slide2340.xml"/><Relationship Id="rId2342" Type="http://schemas.openxmlformats.org/officeDocument/2006/relationships/slide" Target="slides/slide2341.xml"/><Relationship Id="rId2343" Type="http://schemas.openxmlformats.org/officeDocument/2006/relationships/slide" Target="slides/slide2342.xml"/><Relationship Id="rId2344" Type="http://schemas.openxmlformats.org/officeDocument/2006/relationships/slide" Target="slides/slide2343.xml"/><Relationship Id="rId2345" Type="http://schemas.openxmlformats.org/officeDocument/2006/relationships/slide" Target="slides/slide2344.xml"/><Relationship Id="rId2346" Type="http://schemas.openxmlformats.org/officeDocument/2006/relationships/slide" Target="slides/slide2345.xml"/><Relationship Id="rId2347" Type="http://schemas.openxmlformats.org/officeDocument/2006/relationships/slide" Target="slides/slide2346.xml"/><Relationship Id="rId2348" Type="http://schemas.openxmlformats.org/officeDocument/2006/relationships/slide" Target="slides/slide2347.xml"/><Relationship Id="rId2349" Type="http://schemas.openxmlformats.org/officeDocument/2006/relationships/slide" Target="slides/slide2348.xml"/><Relationship Id="rId2350" Type="http://schemas.openxmlformats.org/officeDocument/2006/relationships/slide" Target="slides/slide2349.xml"/><Relationship Id="rId2351" Type="http://schemas.openxmlformats.org/officeDocument/2006/relationships/slide" Target="slides/slide2350.xml"/><Relationship Id="rId2352" Type="http://schemas.openxmlformats.org/officeDocument/2006/relationships/slide" Target="slides/slide2351.xml"/><Relationship Id="rId2353" Type="http://schemas.openxmlformats.org/officeDocument/2006/relationships/slide" Target="slides/slide2352.xml"/><Relationship Id="rId2354" Type="http://schemas.openxmlformats.org/officeDocument/2006/relationships/slide" Target="slides/slide2353.xml"/><Relationship Id="rId2355" Type="http://schemas.openxmlformats.org/officeDocument/2006/relationships/slide" Target="slides/slide2354.xml"/><Relationship Id="rId2356" Type="http://schemas.openxmlformats.org/officeDocument/2006/relationships/slide" Target="slides/slide2355.xml"/><Relationship Id="rId2357" Type="http://schemas.openxmlformats.org/officeDocument/2006/relationships/slide" Target="slides/slide2356.xml"/><Relationship Id="rId2358" Type="http://schemas.openxmlformats.org/officeDocument/2006/relationships/slide" Target="slides/slide2357.xml"/><Relationship Id="rId2359" Type="http://schemas.openxmlformats.org/officeDocument/2006/relationships/slide" Target="slides/slide2358.xml"/><Relationship Id="rId2360" Type="http://schemas.openxmlformats.org/officeDocument/2006/relationships/slide" Target="slides/slide2359.xml"/><Relationship Id="rId2361" Type="http://schemas.openxmlformats.org/officeDocument/2006/relationships/slide" Target="slides/slide2360.xml"/><Relationship Id="rId2362" Type="http://schemas.openxmlformats.org/officeDocument/2006/relationships/slide" Target="slides/slide2361.xml"/><Relationship Id="rId2363" Type="http://schemas.openxmlformats.org/officeDocument/2006/relationships/slide" Target="slides/slide2362.xml"/><Relationship Id="rId2364" Type="http://schemas.openxmlformats.org/officeDocument/2006/relationships/slide" Target="slides/slide2363.xml"/><Relationship Id="rId2365" Type="http://schemas.openxmlformats.org/officeDocument/2006/relationships/slide" Target="slides/slide2364.xml"/><Relationship Id="rId2366" Type="http://schemas.openxmlformats.org/officeDocument/2006/relationships/slide" Target="slides/slide2365.xml"/><Relationship Id="rId2367" Type="http://schemas.openxmlformats.org/officeDocument/2006/relationships/slide" Target="slides/slide2366.xml"/><Relationship Id="rId2368" Type="http://schemas.openxmlformats.org/officeDocument/2006/relationships/slide" Target="slides/slide2367.xml"/><Relationship Id="rId2369" Type="http://schemas.openxmlformats.org/officeDocument/2006/relationships/slide" Target="slides/slide2368.xml"/><Relationship Id="rId2370" Type="http://schemas.openxmlformats.org/officeDocument/2006/relationships/slide" Target="slides/slide2369.xml"/><Relationship Id="rId2371" Type="http://schemas.openxmlformats.org/officeDocument/2006/relationships/slide" Target="slides/slide2370.xml"/><Relationship Id="rId2372" Type="http://schemas.openxmlformats.org/officeDocument/2006/relationships/slide" Target="slides/slide2371.xml"/><Relationship Id="rId2373" Type="http://schemas.openxmlformats.org/officeDocument/2006/relationships/slide" Target="slides/slide2372.xml"/><Relationship Id="rId2374" Type="http://schemas.openxmlformats.org/officeDocument/2006/relationships/slide" Target="slides/slide2373.xml"/><Relationship Id="rId2375" Type="http://schemas.openxmlformats.org/officeDocument/2006/relationships/slide" Target="slides/slide2374.xml"/><Relationship Id="rId2376" Type="http://schemas.openxmlformats.org/officeDocument/2006/relationships/slide" Target="slides/slide2375.xml"/><Relationship Id="rId2377" Type="http://schemas.openxmlformats.org/officeDocument/2006/relationships/slide" Target="slides/slide2376.xml"/><Relationship Id="rId2378" Type="http://schemas.openxmlformats.org/officeDocument/2006/relationships/slide" Target="slides/slide2377.xml"/><Relationship Id="rId2379" Type="http://schemas.openxmlformats.org/officeDocument/2006/relationships/slide" Target="slides/slide2378.xml"/><Relationship Id="rId2380" Type="http://schemas.openxmlformats.org/officeDocument/2006/relationships/slide" Target="slides/slide2379.xml"/><Relationship Id="rId2381" Type="http://schemas.openxmlformats.org/officeDocument/2006/relationships/slide" Target="slides/slide2380.xml"/><Relationship Id="rId2382" Type="http://schemas.openxmlformats.org/officeDocument/2006/relationships/slide" Target="slides/slide2381.xml"/><Relationship Id="rId2383" Type="http://schemas.openxmlformats.org/officeDocument/2006/relationships/slide" Target="slides/slide2382.xml"/><Relationship Id="rId2384" Type="http://schemas.openxmlformats.org/officeDocument/2006/relationships/slide" Target="slides/slide2383.xml"/><Relationship Id="rId2385" Type="http://schemas.openxmlformats.org/officeDocument/2006/relationships/slide" Target="slides/slide2384.xml"/><Relationship Id="rId2386" Type="http://schemas.openxmlformats.org/officeDocument/2006/relationships/slide" Target="slides/slide2385.xml"/><Relationship Id="rId2387" Type="http://schemas.openxmlformats.org/officeDocument/2006/relationships/slide" Target="slides/slide2386.xml"/><Relationship Id="rId2388" Type="http://schemas.openxmlformats.org/officeDocument/2006/relationships/slide" Target="slides/slide2387.xml"/><Relationship Id="rId2389" Type="http://schemas.openxmlformats.org/officeDocument/2006/relationships/slide" Target="slides/slide2388.xml"/><Relationship Id="rId2390" Type="http://schemas.openxmlformats.org/officeDocument/2006/relationships/slide" Target="slides/slide2389.xml"/><Relationship Id="rId2391" Type="http://schemas.openxmlformats.org/officeDocument/2006/relationships/slide" Target="slides/slide2390.xml"/><Relationship Id="rId2392" Type="http://schemas.openxmlformats.org/officeDocument/2006/relationships/slide" Target="slides/slide2391.xml"/><Relationship Id="rId2393" Type="http://schemas.openxmlformats.org/officeDocument/2006/relationships/slide" Target="slides/slide2392.xml"/><Relationship Id="rId2394" Type="http://schemas.openxmlformats.org/officeDocument/2006/relationships/slide" Target="slides/slide2393.xml"/><Relationship Id="rId2395" Type="http://schemas.openxmlformats.org/officeDocument/2006/relationships/slide" Target="slides/slide2394.xml"/><Relationship Id="rId2396" Type="http://schemas.openxmlformats.org/officeDocument/2006/relationships/slide" Target="slides/slide2395.xml"/><Relationship Id="rId2397" Type="http://schemas.openxmlformats.org/officeDocument/2006/relationships/slide" Target="slides/slide2396.xml"/><Relationship Id="rId2398" Type="http://schemas.openxmlformats.org/officeDocument/2006/relationships/slide" Target="slides/slide2397.xml"/><Relationship Id="rId2399" Type="http://schemas.openxmlformats.org/officeDocument/2006/relationships/slide" Target="slides/slide2398.xml"/><Relationship Id="rId2400" Type="http://schemas.openxmlformats.org/officeDocument/2006/relationships/slide" Target="slides/slide2399.xml"/><Relationship Id="rId2401" Type="http://schemas.openxmlformats.org/officeDocument/2006/relationships/slide" Target="slides/slide2400.xml"/><Relationship Id="rId2402" Type="http://schemas.openxmlformats.org/officeDocument/2006/relationships/slide" Target="slides/slide2401.xml"/><Relationship Id="rId2403" Type="http://schemas.openxmlformats.org/officeDocument/2006/relationships/slide" Target="slides/slide2402.xml"/><Relationship Id="rId2404" Type="http://schemas.openxmlformats.org/officeDocument/2006/relationships/slide" Target="slides/slide2403.xml"/><Relationship Id="rId2405" Type="http://schemas.openxmlformats.org/officeDocument/2006/relationships/slide" Target="slides/slide2404.xml"/><Relationship Id="rId2406" Type="http://schemas.openxmlformats.org/officeDocument/2006/relationships/slide" Target="slides/slide2405.xml"/><Relationship Id="rId2407" Type="http://schemas.openxmlformats.org/officeDocument/2006/relationships/slide" Target="slides/slide2406.xml"/><Relationship Id="rId2408" Type="http://schemas.openxmlformats.org/officeDocument/2006/relationships/slide" Target="slides/slide2407.xml"/><Relationship Id="rId2409" Type="http://schemas.openxmlformats.org/officeDocument/2006/relationships/slide" Target="slides/slide2408.xml"/><Relationship Id="rId2410" Type="http://schemas.openxmlformats.org/officeDocument/2006/relationships/slide" Target="slides/slide2409.xml"/><Relationship Id="rId2411" Type="http://schemas.openxmlformats.org/officeDocument/2006/relationships/slide" Target="slides/slide2410.xml"/><Relationship Id="rId2412" Type="http://schemas.openxmlformats.org/officeDocument/2006/relationships/slide" Target="slides/slide2411.xml"/><Relationship Id="rId2413" Type="http://schemas.openxmlformats.org/officeDocument/2006/relationships/slide" Target="slides/slide2412.xml"/><Relationship Id="rId2414" Type="http://schemas.openxmlformats.org/officeDocument/2006/relationships/slide" Target="slides/slide2413.xml"/><Relationship Id="rId2415" Type="http://schemas.openxmlformats.org/officeDocument/2006/relationships/slide" Target="slides/slide2414.xml"/><Relationship Id="rId2416" Type="http://schemas.openxmlformats.org/officeDocument/2006/relationships/slide" Target="slides/slide2415.xml"/><Relationship Id="rId2417" Type="http://schemas.openxmlformats.org/officeDocument/2006/relationships/slide" Target="slides/slide2416.xml"/><Relationship Id="rId2418" Type="http://schemas.openxmlformats.org/officeDocument/2006/relationships/slide" Target="slides/slide2417.xml"/><Relationship Id="rId2419" Type="http://schemas.openxmlformats.org/officeDocument/2006/relationships/slide" Target="slides/slide2418.xml"/><Relationship Id="rId2420" Type="http://schemas.openxmlformats.org/officeDocument/2006/relationships/slide" Target="slides/slide2419.xml"/><Relationship Id="rId2421" Type="http://schemas.openxmlformats.org/officeDocument/2006/relationships/slide" Target="slides/slide2420.xml"/><Relationship Id="rId2422" Type="http://schemas.openxmlformats.org/officeDocument/2006/relationships/slide" Target="slides/slide2421.xml"/><Relationship Id="rId2423" Type="http://schemas.openxmlformats.org/officeDocument/2006/relationships/slide" Target="slides/slide2422.xml"/><Relationship Id="rId2424" Type="http://schemas.openxmlformats.org/officeDocument/2006/relationships/slide" Target="slides/slide2423.xml"/><Relationship Id="rId2425" Type="http://schemas.openxmlformats.org/officeDocument/2006/relationships/slide" Target="slides/slide2424.xml"/><Relationship Id="rId2426" Type="http://schemas.openxmlformats.org/officeDocument/2006/relationships/slide" Target="slides/slide2425.xml"/><Relationship Id="rId2427" Type="http://schemas.openxmlformats.org/officeDocument/2006/relationships/slide" Target="slides/slide2426.xml"/><Relationship Id="rId2428" Type="http://schemas.openxmlformats.org/officeDocument/2006/relationships/slide" Target="slides/slide2427.xml"/><Relationship Id="rId2429" Type="http://schemas.openxmlformats.org/officeDocument/2006/relationships/slide" Target="slides/slide2428.xml"/><Relationship Id="rId2430" Type="http://schemas.openxmlformats.org/officeDocument/2006/relationships/slide" Target="slides/slide2429.xml"/><Relationship Id="rId2431" Type="http://schemas.openxmlformats.org/officeDocument/2006/relationships/slide" Target="slides/slide2430.xml"/><Relationship Id="rId2432" Type="http://schemas.openxmlformats.org/officeDocument/2006/relationships/slide" Target="slides/slide2431.xml"/><Relationship Id="rId2433" Type="http://schemas.openxmlformats.org/officeDocument/2006/relationships/slide" Target="slides/slide2432.xml"/><Relationship Id="rId2434" Type="http://schemas.openxmlformats.org/officeDocument/2006/relationships/slide" Target="slides/slide2433.xml"/><Relationship Id="rId2435" Type="http://schemas.openxmlformats.org/officeDocument/2006/relationships/slide" Target="slides/slide2434.xml"/><Relationship Id="rId2436" Type="http://schemas.openxmlformats.org/officeDocument/2006/relationships/slide" Target="slides/slide2435.xml"/><Relationship Id="rId2437" Type="http://schemas.openxmlformats.org/officeDocument/2006/relationships/slide" Target="slides/slide2436.xml"/><Relationship Id="rId2438" Type="http://schemas.openxmlformats.org/officeDocument/2006/relationships/slide" Target="slides/slide2437.xml"/><Relationship Id="rId2439" Type="http://schemas.openxmlformats.org/officeDocument/2006/relationships/slide" Target="slides/slide2438.xml"/><Relationship Id="rId2440" Type="http://schemas.openxmlformats.org/officeDocument/2006/relationships/slide" Target="slides/slide2439.xml"/><Relationship Id="rId2441" Type="http://schemas.openxmlformats.org/officeDocument/2006/relationships/slide" Target="slides/slide2440.xml"/><Relationship Id="rId2442" Type="http://schemas.openxmlformats.org/officeDocument/2006/relationships/slide" Target="slides/slide2441.xml"/><Relationship Id="rId2443" Type="http://schemas.openxmlformats.org/officeDocument/2006/relationships/slide" Target="slides/slide2442.xml"/><Relationship Id="rId2444" Type="http://schemas.openxmlformats.org/officeDocument/2006/relationships/slide" Target="slides/slide2443.xml"/><Relationship Id="rId2445" Type="http://schemas.openxmlformats.org/officeDocument/2006/relationships/slide" Target="slides/slide2444.xml"/><Relationship Id="rId2446" Type="http://schemas.openxmlformats.org/officeDocument/2006/relationships/slide" Target="slides/slide2445.xml"/><Relationship Id="rId2447" Type="http://schemas.openxmlformats.org/officeDocument/2006/relationships/slide" Target="slides/slide2446.xml"/><Relationship Id="rId2448" Type="http://schemas.openxmlformats.org/officeDocument/2006/relationships/slide" Target="slides/slide2447.xml"/><Relationship Id="rId2449" Type="http://schemas.openxmlformats.org/officeDocument/2006/relationships/slide" Target="slides/slide2448.xml"/><Relationship Id="rId2450" Type="http://schemas.openxmlformats.org/officeDocument/2006/relationships/slide" Target="slides/slide2449.xml"/><Relationship Id="rId2451" Type="http://schemas.openxmlformats.org/officeDocument/2006/relationships/slide" Target="slides/slide2450.xml"/><Relationship Id="rId2452" Type="http://schemas.openxmlformats.org/officeDocument/2006/relationships/slide" Target="slides/slide2451.xml"/><Relationship Id="rId2453" Type="http://schemas.openxmlformats.org/officeDocument/2006/relationships/slide" Target="slides/slide2452.xml"/><Relationship Id="rId2454" Type="http://schemas.openxmlformats.org/officeDocument/2006/relationships/slide" Target="slides/slide2453.xml"/><Relationship Id="rId2455" Type="http://schemas.openxmlformats.org/officeDocument/2006/relationships/slide" Target="slides/slide2454.xml"/><Relationship Id="rId2456" Type="http://schemas.openxmlformats.org/officeDocument/2006/relationships/slide" Target="slides/slide2455.xml"/><Relationship Id="rId2457" Type="http://schemas.openxmlformats.org/officeDocument/2006/relationships/slide" Target="slides/slide2456.xml"/><Relationship Id="rId2458" Type="http://schemas.openxmlformats.org/officeDocument/2006/relationships/slide" Target="slides/slide2457.xml"/><Relationship Id="rId2459" Type="http://schemas.openxmlformats.org/officeDocument/2006/relationships/slide" Target="slides/slide2458.xml"/><Relationship Id="rId2460" Type="http://schemas.openxmlformats.org/officeDocument/2006/relationships/slide" Target="slides/slide2459.xml"/><Relationship Id="rId2461" Type="http://schemas.openxmlformats.org/officeDocument/2006/relationships/slide" Target="slides/slide2460.xml"/><Relationship Id="rId2462" Type="http://schemas.openxmlformats.org/officeDocument/2006/relationships/slide" Target="slides/slide2461.xml"/><Relationship Id="rId2463" Type="http://schemas.openxmlformats.org/officeDocument/2006/relationships/slide" Target="slides/slide2462.xml"/><Relationship Id="rId2464" Type="http://schemas.openxmlformats.org/officeDocument/2006/relationships/slide" Target="slides/slide2463.xml"/><Relationship Id="rId2465" Type="http://schemas.openxmlformats.org/officeDocument/2006/relationships/slide" Target="slides/slide2464.xml"/><Relationship Id="rId2466" Type="http://schemas.openxmlformats.org/officeDocument/2006/relationships/slide" Target="slides/slide2465.xml"/><Relationship Id="rId2467" Type="http://schemas.openxmlformats.org/officeDocument/2006/relationships/slide" Target="slides/slide2466.xml"/><Relationship Id="rId2468" Type="http://schemas.openxmlformats.org/officeDocument/2006/relationships/slide" Target="slides/slide2467.xml"/><Relationship Id="rId2469" Type="http://schemas.openxmlformats.org/officeDocument/2006/relationships/slide" Target="slides/slide2468.xml"/><Relationship Id="rId2470" Type="http://schemas.openxmlformats.org/officeDocument/2006/relationships/slide" Target="slides/slide2469.xml"/><Relationship Id="rId2471" Type="http://schemas.openxmlformats.org/officeDocument/2006/relationships/slide" Target="slides/slide2470.xml"/><Relationship Id="rId2472" Type="http://schemas.openxmlformats.org/officeDocument/2006/relationships/slide" Target="slides/slide2471.xml"/><Relationship Id="rId2473" Type="http://schemas.openxmlformats.org/officeDocument/2006/relationships/slide" Target="slides/slide2472.xml"/><Relationship Id="rId2474" Type="http://schemas.openxmlformats.org/officeDocument/2006/relationships/slide" Target="slides/slide2473.xml"/><Relationship Id="rId2475" Type="http://schemas.openxmlformats.org/officeDocument/2006/relationships/slide" Target="slides/slide2474.xml"/><Relationship Id="rId2476" Type="http://schemas.openxmlformats.org/officeDocument/2006/relationships/slide" Target="slides/slide2475.xml"/><Relationship Id="rId2477" Type="http://schemas.openxmlformats.org/officeDocument/2006/relationships/slide" Target="slides/slide2476.xml"/><Relationship Id="rId2478" Type="http://schemas.openxmlformats.org/officeDocument/2006/relationships/slide" Target="slides/slide2477.xml"/><Relationship Id="rId2479" Type="http://schemas.openxmlformats.org/officeDocument/2006/relationships/slide" Target="slides/slide2478.xml"/><Relationship Id="rId2480" Type="http://schemas.openxmlformats.org/officeDocument/2006/relationships/slide" Target="slides/slide2479.xml"/><Relationship Id="rId2481" Type="http://schemas.openxmlformats.org/officeDocument/2006/relationships/slide" Target="slides/slide2480.xml"/><Relationship Id="rId2482" Type="http://schemas.openxmlformats.org/officeDocument/2006/relationships/slide" Target="slides/slide2481.xml"/><Relationship Id="rId2483" Type="http://schemas.openxmlformats.org/officeDocument/2006/relationships/slide" Target="slides/slide2482.xml"/><Relationship Id="rId2484" Type="http://schemas.openxmlformats.org/officeDocument/2006/relationships/slide" Target="slides/slide2483.xml"/><Relationship Id="rId2485" Type="http://schemas.openxmlformats.org/officeDocument/2006/relationships/slide" Target="slides/slide2484.xml"/><Relationship Id="rId2486" Type="http://schemas.openxmlformats.org/officeDocument/2006/relationships/slide" Target="slides/slide2485.xml"/><Relationship Id="rId2487" Type="http://schemas.openxmlformats.org/officeDocument/2006/relationships/slide" Target="slides/slide2486.xml"/><Relationship Id="rId2488" Type="http://schemas.openxmlformats.org/officeDocument/2006/relationships/slide" Target="slides/slide2487.xml"/><Relationship Id="rId2489" Type="http://schemas.openxmlformats.org/officeDocument/2006/relationships/slide" Target="slides/slide2488.xml"/><Relationship Id="rId2490" Type="http://schemas.openxmlformats.org/officeDocument/2006/relationships/slide" Target="slides/slide2489.xml"/><Relationship Id="rId2491" Type="http://schemas.openxmlformats.org/officeDocument/2006/relationships/slide" Target="slides/slide2490.xml"/><Relationship Id="rId2492" Type="http://schemas.openxmlformats.org/officeDocument/2006/relationships/slide" Target="slides/slide2491.xml"/><Relationship Id="rId2493" Type="http://schemas.openxmlformats.org/officeDocument/2006/relationships/slide" Target="slides/slide2492.xml"/><Relationship Id="rId2494" Type="http://schemas.openxmlformats.org/officeDocument/2006/relationships/slide" Target="slides/slide2493.xml"/><Relationship Id="rId2495" Type="http://schemas.openxmlformats.org/officeDocument/2006/relationships/slide" Target="slides/slide2494.xml"/><Relationship Id="rId2496" Type="http://schemas.openxmlformats.org/officeDocument/2006/relationships/slide" Target="slides/slide2495.xml"/><Relationship Id="rId2497" Type="http://schemas.openxmlformats.org/officeDocument/2006/relationships/slide" Target="slides/slide2496.xml"/><Relationship Id="rId2498" Type="http://schemas.openxmlformats.org/officeDocument/2006/relationships/slide" Target="slides/slide2497.xml"/><Relationship Id="rId2499" Type="http://schemas.openxmlformats.org/officeDocument/2006/relationships/slide" Target="slides/slide2498.xml"/><Relationship Id="rId2500" Type="http://schemas.openxmlformats.org/officeDocument/2006/relationships/slide" Target="slides/slide2499.xml"/><Relationship Id="rId2501" Type="http://schemas.openxmlformats.org/officeDocument/2006/relationships/slide" Target="slides/slide2500.xml"/><Relationship Id="rId2502" Type="http://schemas.openxmlformats.org/officeDocument/2006/relationships/slide" Target="slides/slide2501.xml"/><Relationship Id="rId2503" Type="http://schemas.openxmlformats.org/officeDocument/2006/relationships/slide" Target="slides/slide2502.xml"/><Relationship Id="rId2504" Type="http://schemas.openxmlformats.org/officeDocument/2006/relationships/slide" Target="slides/slide2503.xml"/><Relationship Id="rId2505" Type="http://schemas.openxmlformats.org/officeDocument/2006/relationships/slide" Target="slides/slide2504.xml"/><Relationship Id="rId2506" Type="http://schemas.openxmlformats.org/officeDocument/2006/relationships/slide" Target="slides/slide2505.xml"/><Relationship Id="rId2507" Type="http://schemas.openxmlformats.org/officeDocument/2006/relationships/slide" Target="slides/slide2506.xml"/><Relationship Id="rId2508" Type="http://schemas.openxmlformats.org/officeDocument/2006/relationships/slide" Target="slides/slide2507.xml"/><Relationship Id="rId2509" Type="http://schemas.openxmlformats.org/officeDocument/2006/relationships/slide" Target="slides/slide2508.xml"/><Relationship Id="rId2510" Type="http://schemas.openxmlformats.org/officeDocument/2006/relationships/slide" Target="slides/slide2509.xml"/><Relationship Id="rId2511" Type="http://schemas.openxmlformats.org/officeDocument/2006/relationships/slide" Target="slides/slide2510.xml"/><Relationship Id="rId2512" Type="http://schemas.openxmlformats.org/officeDocument/2006/relationships/slide" Target="slides/slide2511.xml"/><Relationship Id="rId2513" Type="http://schemas.openxmlformats.org/officeDocument/2006/relationships/slide" Target="slides/slide2512.xml"/><Relationship Id="rId2514" Type="http://schemas.openxmlformats.org/officeDocument/2006/relationships/slide" Target="slides/slide2513.xml"/><Relationship Id="rId2515" Type="http://schemas.openxmlformats.org/officeDocument/2006/relationships/slide" Target="slides/slide2514.xml"/><Relationship Id="rId2516" Type="http://schemas.openxmlformats.org/officeDocument/2006/relationships/slide" Target="slides/slide2515.xml"/><Relationship Id="rId2517" Type="http://schemas.openxmlformats.org/officeDocument/2006/relationships/slide" Target="slides/slide2516.xml"/><Relationship Id="rId2518" Type="http://schemas.openxmlformats.org/officeDocument/2006/relationships/slide" Target="slides/slide2517.xml"/><Relationship Id="rId2519" Type="http://schemas.openxmlformats.org/officeDocument/2006/relationships/slide" Target="slides/slide2518.xml"/><Relationship Id="rId2520" Type="http://schemas.openxmlformats.org/officeDocument/2006/relationships/slide" Target="slides/slide2519.xml"/><Relationship Id="rId2521" Type="http://schemas.openxmlformats.org/officeDocument/2006/relationships/slide" Target="slides/slide2520.xml"/><Relationship Id="rId2522" Type="http://schemas.openxmlformats.org/officeDocument/2006/relationships/slide" Target="slides/slide2521.xml"/><Relationship Id="rId2523" Type="http://schemas.openxmlformats.org/officeDocument/2006/relationships/slide" Target="slides/slide2522.xml"/><Relationship Id="rId2524" Type="http://schemas.openxmlformats.org/officeDocument/2006/relationships/slide" Target="slides/slide2523.xml"/><Relationship Id="rId2525" Type="http://schemas.openxmlformats.org/officeDocument/2006/relationships/slide" Target="slides/slide2524.xml"/><Relationship Id="rId2526" Type="http://schemas.openxmlformats.org/officeDocument/2006/relationships/slide" Target="slides/slide2525.xml"/><Relationship Id="rId2527" Type="http://schemas.openxmlformats.org/officeDocument/2006/relationships/slide" Target="slides/slide2526.xml"/><Relationship Id="rId2528" Type="http://schemas.openxmlformats.org/officeDocument/2006/relationships/slide" Target="slides/slide2527.xml"/><Relationship Id="rId2529" Type="http://schemas.openxmlformats.org/officeDocument/2006/relationships/slide" Target="slides/slide2528.xml"/><Relationship Id="rId2530" Type="http://schemas.openxmlformats.org/officeDocument/2006/relationships/slide" Target="slides/slide2529.xml"/><Relationship Id="rId2531" Type="http://schemas.openxmlformats.org/officeDocument/2006/relationships/slide" Target="slides/slide2530.xml"/><Relationship Id="rId2532" Type="http://schemas.openxmlformats.org/officeDocument/2006/relationships/slide" Target="slides/slide2531.xml"/><Relationship Id="rId2533" Type="http://schemas.openxmlformats.org/officeDocument/2006/relationships/slide" Target="slides/slide2532.xml"/><Relationship Id="rId2534" Type="http://schemas.openxmlformats.org/officeDocument/2006/relationships/slide" Target="slides/slide2533.xml"/><Relationship Id="rId2535" Type="http://schemas.openxmlformats.org/officeDocument/2006/relationships/slide" Target="slides/slide2534.xml"/><Relationship Id="rId2536" Type="http://schemas.openxmlformats.org/officeDocument/2006/relationships/slide" Target="slides/slide2535.xml"/><Relationship Id="rId2537" Type="http://schemas.openxmlformats.org/officeDocument/2006/relationships/slide" Target="slides/slide2536.xml"/><Relationship Id="rId2538" Type="http://schemas.openxmlformats.org/officeDocument/2006/relationships/slide" Target="slides/slide2537.xml"/><Relationship Id="rId2539" Type="http://schemas.openxmlformats.org/officeDocument/2006/relationships/slide" Target="slides/slide2538.xml"/><Relationship Id="rId2540" Type="http://schemas.openxmlformats.org/officeDocument/2006/relationships/slide" Target="slides/slide2539.xml"/><Relationship Id="rId2541" Type="http://schemas.openxmlformats.org/officeDocument/2006/relationships/slide" Target="slides/slide2540.xml"/><Relationship Id="rId2542" Type="http://schemas.openxmlformats.org/officeDocument/2006/relationships/slide" Target="slides/slide2541.xml"/><Relationship Id="rId2543" Type="http://schemas.openxmlformats.org/officeDocument/2006/relationships/slide" Target="slides/slide2542.xml"/><Relationship Id="rId2544" Type="http://schemas.openxmlformats.org/officeDocument/2006/relationships/slide" Target="slides/slide2543.xml"/><Relationship Id="rId2545" Type="http://schemas.openxmlformats.org/officeDocument/2006/relationships/slide" Target="slides/slide2544.xml"/><Relationship Id="rId2546" Type="http://schemas.openxmlformats.org/officeDocument/2006/relationships/slide" Target="slides/slide2545.xml"/><Relationship Id="rId2547" Type="http://schemas.openxmlformats.org/officeDocument/2006/relationships/slide" Target="slides/slide2546.xml"/><Relationship Id="rId2548" Type="http://schemas.openxmlformats.org/officeDocument/2006/relationships/slide" Target="slides/slide2547.xml"/><Relationship Id="rId2549" Type="http://schemas.openxmlformats.org/officeDocument/2006/relationships/slide" Target="slides/slide2548.xml"/><Relationship Id="rId2550" Type="http://schemas.openxmlformats.org/officeDocument/2006/relationships/slide" Target="slides/slide2549.xml"/><Relationship Id="rId2551" Type="http://schemas.openxmlformats.org/officeDocument/2006/relationships/slide" Target="slides/slide2550.xml"/><Relationship Id="rId2552" Type="http://schemas.openxmlformats.org/officeDocument/2006/relationships/slide" Target="slides/slide2551.xml"/><Relationship Id="rId2553" Type="http://schemas.openxmlformats.org/officeDocument/2006/relationships/slide" Target="slides/slide2552.xml"/><Relationship Id="rId2554" Type="http://schemas.openxmlformats.org/officeDocument/2006/relationships/slide" Target="slides/slide2553.xml"/><Relationship Id="rId2555" Type="http://schemas.openxmlformats.org/officeDocument/2006/relationships/slide" Target="slides/slide2554.xml"/><Relationship Id="rId2556" Type="http://schemas.openxmlformats.org/officeDocument/2006/relationships/slide" Target="slides/slide2555.xml"/><Relationship Id="rId2557" Type="http://schemas.openxmlformats.org/officeDocument/2006/relationships/slide" Target="slides/slide2556.xml"/><Relationship Id="rId2558" Type="http://schemas.openxmlformats.org/officeDocument/2006/relationships/slide" Target="slides/slide2557.xml"/><Relationship Id="rId2559" Type="http://schemas.openxmlformats.org/officeDocument/2006/relationships/slide" Target="slides/slide2558.xml"/><Relationship Id="rId2560" Type="http://schemas.openxmlformats.org/officeDocument/2006/relationships/slide" Target="slides/slide2559.xml"/><Relationship Id="rId2561" Type="http://schemas.openxmlformats.org/officeDocument/2006/relationships/slide" Target="slides/slide2560.xml"/><Relationship Id="rId2562" Type="http://schemas.openxmlformats.org/officeDocument/2006/relationships/slide" Target="slides/slide2561.xml"/><Relationship Id="rId2563" Type="http://schemas.openxmlformats.org/officeDocument/2006/relationships/slide" Target="slides/slide2562.xml"/><Relationship Id="rId2564" Type="http://schemas.openxmlformats.org/officeDocument/2006/relationships/slide" Target="slides/slide2563.xml"/><Relationship Id="rId2565" Type="http://schemas.openxmlformats.org/officeDocument/2006/relationships/slide" Target="slides/slide2564.xml"/><Relationship Id="rId2566" Type="http://schemas.openxmlformats.org/officeDocument/2006/relationships/slide" Target="slides/slide2565.xml"/><Relationship Id="rId2567" Type="http://schemas.openxmlformats.org/officeDocument/2006/relationships/slide" Target="slides/slide2566.xml"/><Relationship Id="rId2568" Type="http://schemas.openxmlformats.org/officeDocument/2006/relationships/slide" Target="slides/slide2567.xml"/><Relationship Id="rId2569" Type="http://schemas.openxmlformats.org/officeDocument/2006/relationships/slide" Target="slides/slide2568.xml"/><Relationship Id="rId2570" Type="http://schemas.openxmlformats.org/officeDocument/2006/relationships/slide" Target="slides/slide2569.xml"/><Relationship Id="rId2571" Type="http://schemas.openxmlformats.org/officeDocument/2006/relationships/slide" Target="slides/slide2570.xml"/><Relationship Id="rId2572" Type="http://schemas.openxmlformats.org/officeDocument/2006/relationships/slide" Target="slides/slide2571.xml"/><Relationship Id="rId2573" Type="http://schemas.openxmlformats.org/officeDocument/2006/relationships/slide" Target="slides/slide2572.xml"/><Relationship Id="rId2574" Type="http://schemas.openxmlformats.org/officeDocument/2006/relationships/slide" Target="slides/slide2573.xml"/><Relationship Id="rId2575" Type="http://schemas.openxmlformats.org/officeDocument/2006/relationships/slide" Target="slides/slide2574.xml"/><Relationship Id="rId2576" Type="http://schemas.openxmlformats.org/officeDocument/2006/relationships/slide" Target="slides/slide2575.xml"/><Relationship Id="rId2577" Type="http://schemas.openxmlformats.org/officeDocument/2006/relationships/slide" Target="slides/slide2576.xml"/><Relationship Id="rId2578" Type="http://schemas.openxmlformats.org/officeDocument/2006/relationships/slide" Target="slides/slide2577.xml"/><Relationship Id="rId2579" Type="http://schemas.openxmlformats.org/officeDocument/2006/relationships/slide" Target="slides/slide2578.xml"/><Relationship Id="rId2580" Type="http://schemas.openxmlformats.org/officeDocument/2006/relationships/slide" Target="slides/slide2579.xml"/><Relationship Id="rId2581" Type="http://schemas.openxmlformats.org/officeDocument/2006/relationships/slide" Target="slides/slide2580.xml"/><Relationship Id="rId2582" Type="http://schemas.openxmlformats.org/officeDocument/2006/relationships/slide" Target="slides/slide2581.xml"/><Relationship Id="rId2583" Type="http://schemas.openxmlformats.org/officeDocument/2006/relationships/slide" Target="slides/slide2582.xml"/><Relationship Id="rId2584" Type="http://schemas.openxmlformats.org/officeDocument/2006/relationships/slide" Target="slides/slide2583.xml"/><Relationship Id="rId2585" Type="http://schemas.openxmlformats.org/officeDocument/2006/relationships/slide" Target="slides/slide2584.xml"/><Relationship Id="rId2586" Type="http://schemas.openxmlformats.org/officeDocument/2006/relationships/slide" Target="slides/slide2585.xml"/><Relationship Id="rId2587" Type="http://schemas.openxmlformats.org/officeDocument/2006/relationships/slide" Target="slides/slide2586.xml"/><Relationship Id="rId2588" Type="http://schemas.openxmlformats.org/officeDocument/2006/relationships/slide" Target="slides/slide2587.xml"/><Relationship Id="rId2589" Type="http://schemas.openxmlformats.org/officeDocument/2006/relationships/slide" Target="slides/slide2588.xml"/><Relationship Id="rId2590" Type="http://schemas.openxmlformats.org/officeDocument/2006/relationships/slide" Target="slides/slide2589.xml"/><Relationship Id="rId2591" Type="http://schemas.openxmlformats.org/officeDocument/2006/relationships/slide" Target="slides/slide2590.xml"/><Relationship Id="rId2592" Type="http://schemas.openxmlformats.org/officeDocument/2006/relationships/slide" Target="slides/slide2591.xml"/><Relationship Id="rId2593" Type="http://schemas.openxmlformats.org/officeDocument/2006/relationships/slide" Target="slides/slide2592.xml"/><Relationship Id="rId2594" Type="http://schemas.openxmlformats.org/officeDocument/2006/relationships/slide" Target="slides/slide2593.xml"/><Relationship Id="rId2595" Type="http://schemas.openxmlformats.org/officeDocument/2006/relationships/slide" Target="slides/slide2594.xml"/><Relationship Id="rId2596" Type="http://schemas.openxmlformats.org/officeDocument/2006/relationships/slide" Target="slides/slide2595.xml"/><Relationship Id="rId2597" Type="http://schemas.openxmlformats.org/officeDocument/2006/relationships/slide" Target="slides/slide2596.xml"/><Relationship Id="rId2598" Type="http://schemas.openxmlformats.org/officeDocument/2006/relationships/slide" Target="slides/slide2597.xml"/><Relationship Id="rId2599" Type="http://schemas.openxmlformats.org/officeDocument/2006/relationships/slide" Target="slides/slide2598.xml"/><Relationship Id="rId2600" Type="http://schemas.openxmlformats.org/officeDocument/2006/relationships/slide" Target="slides/slide2599.xml"/><Relationship Id="rId2601" Type="http://schemas.openxmlformats.org/officeDocument/2006/relationships/slide" Target="slides/slide2600.xml"/><Relationship Id="rId2602" Type="http://schemas.openxmlformats.org/officeDocument/2006/relationships/slide" Target="slides/slide2601.xml"/><Relationship Id="rId2603" Type="http://schemas.openxmlformats.org/officeDocument/2006/relationships/slide" Target="slides/slide2602.xml"/><Relationship Id="rId2604" Type="http://schemas.openxmlformats.org/officeDocument/2006/relationships/slide" Target="slides/slide2603.xml"/><Relationship Id="rId2605" Type="http://schemas.openxmlformats.org/officeDocument/2006/relationships/slide" Target="slides/slide2604.xml"/><Relationship Id="rId2606" Type="http://schemas.openxmlformats.org/officeDocument/2006/relationships/slide" Target="slides/slide2605.xml"/><Relationship Id="rId2607" Type="http://schemas.openxmlformats.org/officeDocument/2006/relationships/slide" Target="slides/slide2606.xml"/><Relationship Id="rId2608" Type="http://schemas.openxmlformats.org/officeDocument/2006/relationships/slide" Target="slides/slide2607.xml"/><Relationship Id="rId2609" Type="http://schemas.openxmlformats.org/officeDocument/2006/relationships/slide" Target="slides/slide2608.xml"/><Relationship Id="rId2610" Type="http://schemas.openxmlformats.org/officeDocument/2006/relationships/slide" Target="slides/slide2609.xml"/><Relationship Id="rId2611" Type="http://schemas.openxmlformats.org/officeDocument/2006/relationships/slide" Target="slides/slide2610.xml"/><Relationship Id="rId2612" Type="http://schemas.openxmlformats.org/officeDocument/2006/relationships/slide" Target="slides/slide2611.xml"/><Relationship Id="rId2613" Type="http://schemas.openxmlformats.org/officeDocument/2006/relationships/slide" Target="slides/slide2612.xml"/><Relationship Id="rId2614" Type="http://schemas.openxmlformats.org/officeDocument/2006/relationships/slide" Target="slides/slide2613.xml"/><Relationship Id="rId2615" Type="http://schemas.openxmlformats.org/officeDocument/2006/relationships/slide" Target="slides/slide2614.xml"/><Relationship Id="rId2616" Type="http://schemas.openxmlformats.org/officeDocument/2006/relationships/slide" Target="slides/slide2615.xml"/><Relationship Id="rId2617" Type="http://schemas.openxmlformats.org/officeDocument/2006/relationships/slide" Target="slides/slide2616.xml"/><Relationship Id="rId2618" Type="http://schemas.openxmlformats.org/officeDocument/2006/relationships/slide" Target="slides/slide2617.xml"/><Relationship Id="rId2619" Type="http://schemas.openxmlformats.org/officeDocument/2006/relationships/slide" Target="slides/slide2618.xml"/><Relationship Id="rId2620" Type="http://schemas.openxmlformats.org/officeDocument/2006/relationships/slide" Target="slides/slide2619.xml"/><Relationship Id="rId2621" Type="http://schemas.openxmlformats.org/officeDocument/2006/relationships/slide" Target="slides/slide2620.xml"/><Relationship Id="rId2622" Type="http://schemas.openxmlformats.org/officeDocument/2006/relationships/slide" Target="slides/slide2621.xml"/><Relationship Id="rId2623" Type="http://schemas.openxmlformats.org/officeDocument/2006/relationships/slide" Target="slides/slide2622.xml"/><Relationship Id="rId2624" Type="http://schemas.openxmlformats.org/officeDocument/2006/relationships/slide" Target="slides/slide2623.xml"/><Relationship Id="rId2625" Type="http://schemas.openxmlformats.org/officeDocument/2006/relationships/slide" Target="slides/slide2624.xml"/><Relationship Id="rId2626" Type="http://schemas.openxmlformats.org/officeDocument/2006/relationships/slide" Target="slides/slide2625.xml"/><Relationship Id="rId2627" Type="http://schemas.openxmlformats.org/officeDocument/2006/relationships/slide" Target="slides/slide2626.xml"/><Relationship Id="rId2628" Type="http://schemas.openxmlformats.org/officeDocument/2006/relationships/slide" Target="slides/slide2627.xml"/><Relationship Id="rId2629" Type="http://schemas.openxmlformats.org/officeDocument/2006/relationships/slide" Target="slides/slide2628.xml"/><Relationship Id="rId2630" Type="http://schemas.openxmlformats.org/officeDocument/2006/relationships/slide" Target="slides/slide2629.xml"/><Relationship Id="rId2631" Type="http://schemas.openxmlformats.org/officeDocument/2006/relationships/slide" Target="slides/slide2630.xml"/><Relationship Id="rId2632" Type="http://schemas.openxmlformats.org/officeDocument/2006/relationships/slide" Target="slides/slide2631.xml"/><Relationship Id="rId2633" Type="http://schemas.openxmlformats.org/officeDocument/2006/relationships/slide" Target="slides/slide2632.xml"/><Relationship Id="rId2634" Type="http://schemas.openxmlformats.org/officeDocument/2006/relationships/slide" Target="slides/slide2633.xml"/><Relationship Id="rId2635" Type="http://schemas.openxmlformats.org/officeDocument/2006/relationships/slide" Target="slides/slide2634.xml"/><Relationship Id="rId2636" Type="http://schemas.openxmlformats.org/officeDocument/2006/relationships/slide" Target="slides/slide2635.xml"/><Relationship Id="rId2637" Type="http://schemas.openxmlformats.org/officeDocument/2006/relationships/slide" Target="slides/slide2636.xml"/><Relationship Id="rId2638" Type="http://schemas.openxmlformats.org/officeDocument/2006/relationships/slide" Target="slides/slide2637.xml"/><Relationship Id="rId2639" Type="http://schemas.openxmlformats.org/officeDocument/2006/relationships/slide" Target="slides/slide2638.xml"/><Relationship Id="rId2640" Type="http://schemas.openxmlformats.org/officeDocument/2006/relationships/slide" Target="slides/slide2639.xml"/><Relationship Id="rId2641" Type="http://schemas.openxmlformats.org/officeDocument/2006/relationships/slide" Target="slides/slide2640.xml"/><Relationship Id="rId2642" Type="http://schemas.openxmlformats.org/officeDocument/2006/relationships/slide" Target="slides/slide2641.xml"/><Relationship Id="rId2643" Type="http://schemas.openxmlformats.org/officeDocument/2006/relationships/slide" Target="slides/slide2642.xml"/><Relationship Id="rId2644" Type="http://schemas.openxmlformats.org/officeDocument/2006/relationships/slide" Target="slides/slide2643.xml"/><Relationship Id="rId2645" Type="http://schemas.openxmlformats.org/officeDocument/2006/relationships/slide" Target="slides/slide2644.xml"/><Relationship Id="rId2646" Type="http://schemas.openxmlformats.org/officeDocument/2006/relationships/slide" Target="slides/slide2645.xml"/><Relationship Id="rId2647" Type="http://schemas.openxmlformats.org/officeDocument/2006/relationships/slide" Target="slides/slide2646.xml"/><Relationship Id="rId2648" Type="http://schemas.openxmlformats.org/officeDocument/2006/relationships/slide" Target="slides/slide2647.xml"/><Relationship Id="rId2649" Type="http://schemas.openxmlformats.org/officeDocument/2006/relationships/slide" Target="slides/slide2648.xml"/><Relationship Id="rId2650" Type="http://schemas.openxmlformats.org/officeDocument/2006/relationships/slide" Target="slides/slide2649.xml"/><Relationship Id="rId2651" Type="http://schemas.openxmlformats.org/officeDocument/2006/relationships/slide" Target="slides/slide2650.xml"/><Relationship Id="rId2652" Type="http://schemas.openxmlformats.org/officeDocument/2006/relationships/slide" Target="slides/slide2651.xml"/><Relationship Id="rId2653" Type="http://schemas.openxmlformats.org/officeDocument/2006/relationships/slide" Target="slides/slide2652.xml"/><Relationship Id="rId2654" Type="http://schemas.openxmlformats.org/officeDocument/2006/relationships/slide" Target="slides/slide2653.xml"/><Relationship Id="rId2655" Type="http://schemas.openxmlformats.org/officeDocument/2006/relationships/slide" Target="slides/slide2654.xml"/><Relationship Id="rId2656" Type="http://schemas.openxmlformats.org/officeDocument/2006/relationships/slide" Target="slides/slide2655.xml"/><Relationship Id="rId2657" Type="http://schemas.openxmlformats.org/officeDocument/2006/relationships/slide" Target="slides/slide2656.xml"/><Relationship Id="rId2658" Type="http://schemas.openxmlformats.org/officeDocument/2006/relationships/slide" Target="slides/slide2657.xml"/><Relationship Id="rId2659" Type="http://schemas.openxmlformats.org/officeDocument/2006/relationships/slide" Target="slides/slide2658.xml"/><Relationship Id="rId2660" Type="http://schemas.openxmlformats.org/officeDocument/2006/relationships/slide" Target="slides/slide2659.xml"/><Relationship Id="rId2661" Type="http://schemas.openxmlformats.org/officeDocument/2006/relationships/slide" Target="slides/slide2660.xml"/><Relationship Id="rId2662" Type="http://schemas.openxmlformats.org/officeDocument/2006/relationships/slide" Target="slides/slide2661.xml"/><Relationship Id="rId2663" Type="http://schemas.openxmlformats.org/officeDocument/2006/relationships/slide" Target="slides/slide2662.xml"/><Relationship Id="rId2664" Type="http://schemas.openxmlformats.org/officeDocument/2006/relationships/slide" Target="slides/slide2663.xml"/><Relationship Id="rId2665" Type="http://schemas.openxmlformats.org/officeDocument/2006/relationships/slide" Target="slides/slide2664.xml"/><Relationship Id="rId2666" Type="http://schemas.openxmlformats.org/officeDocument/2006/relationships/slide" Target="slides/slide2665.xml"/><Relationship Id="rId2667" Type="http://schemas.openxmlformats.org/officeDocument/2006/relationships/slide" Target="slides/slide2666.xml"/><Relationship Id="rId2668" Type="http://schemas.openxmlformats.org/officeDocument/2006/relationships/slide" Target="slides/slide2667.xml"/><Relationship Id="rId2669" Type="http://schemas.openxmlformats.org/officeDocument/2006/relationships/slide" Target="slides/slide2668.xml"/><Relationship Id="rId2670" Type="http://schemas.openxmlformats.org/officeDocument/2006/relationships/slide" Target="slides/slide2669.xml"/><Relationship Id="rId2671" Type="http://schemas.openxmlformats.org/officeDocument/2006/relationships/slide" Target="slides/slide2670.xml"/><Relationship Id="rId2672" Type="http://schemas.openxmlformats.org/officeDocument/2006/relationships/slide" Target="slides/slide2671.xml"/><Relationship Id="rId2673" Type="http://schemas.openxmlformats.org/officeDocument/2006/relationships/slide" Target="slides/slide2672.xml"/><Relationship Id="rId2674" Type="http://schemas.openxmlformats.org/officeDocument/2006/relationships/slide" Target="slides/slide2673.xml"/><Relationship Id="rId2675" Type="http://schemas.openxmlformats.org/officeDocument/2006/relationships/slide" Target="slides/slide2674.xml"/><Relationship Id="rId2676" Type="http://schemas.openxmlformats.org/officeDocument/2006/relationships/slide" Target="slides/slide2675.xml"/><Relationship Id="rId2677" Type="http://schemas.openxmlformats.org/officeDocument/2006/relationships/slide" Target="slides/slide2676.xml"/><Relationship Id="rId2678" Type="http://schemas.openxmlformats.org/officeDocument/2006/relationships/slide" Target="slides/slide2677.xml"/><Relationship Id="rId2679" Type="http://schemas.openxmlformats.org/officeDocument/2006/relationships/slide" Target="slides/slide2678.xml"/><Relationship Id="rId2680" Type="http://schemas.openxmlformats.org/officeDocument/2006/relationships/slide" Target="slides/slide2679.xml"/><Relationship Id="rId2681" Type="http://schemas.openxmlformats.org/officeDocument/2006/relationships/slide" Target="slides/slide2680.xml"/><Relationship Id="rId2682" Type="http://schemas.openxmlformats.org/officeDocument/2006/relationships/slide" Target="slides/slide2681.xml"/><Relationship Id="rId2683" Type="http://schemas.openxmlformats.org/officeDocument/2006/relationships/slide" Target="slides/slide2682.xml"/><Relationship Id="rId2684" Type="http://schemas.openxmlformats.org/officeDocument/2006/relationships/slide" Target="slides/slide2683.xml"/><Relationship Id="rId2685" Type="http://schemas.openxmlformats.org/officeDocument/2006/relationships/slide" Target="slides/slide2684.xml"/><Relationship Id="rId2686" Type="http://schemas.openxmlformats.org/officeDocument/2006/relationships/slide" Target="slides/slide2685.xml"/><Relationship Id="rId2687" Type="http://schemas.openxmlformats.org/officeDocument/2006/relationships/slide" Target="slides/slide2686.xml"/><Relationship Id="rId2688" Type="http://schemas.openxmlformats.org/officeDocument/2006/relationships/slide" Target="slides/slide2687.xml"/><Relationship Id="rId2689" Type="http://schemas.openxmlformats.org/officeDocument/2006/relationships/slide" Target="slides/slide2688.xml"/><Relationship Id="rId2690" Type="http://schemas.openxmlformats.org/officeDocument/2006/relationships/slide" Target="slides/slide2689.xml"/><Relationship Id="rId2691" Type="http://schemas.openxmlformats.org/officeDocument/2006/relationships/slide" Target="slides/slide2690.xml"/><Relationship Id="rId2692" Type="http://schemas.openxmlformats.org/officeDocument/2006/relationships/slide" Target="slides/slide2691.xml"/><Relationship Id="rId2693" Type="http://schemas.openxmlformats.org/officeDocument/2006/relationships/slide" Target="slides/slide2692.xml"/><Relationship Id="rId2694" Type="http://schemas.openxmlformats.org/officeDocument/2006/relationships/slide" Target="slides/slide2693.xml"/><Relationship Id="rId2695" Type="http://schemas.openxmlformats.org/officeDocument/2006/relationships/slide" Target="slides/slide2694.xml"/><Relationship Id="rId2696" Type="http://schemas.openxmlformats.org/officeDocument/2006/relationships/slide" Target="slides/slide2695.xml"/><Relationship Id="rId2697" Type="http://schemas.openxmlformats.org/officeDocument/2006/relationships/slide" Target="slides/slide2696.xml"/><Relationship Id="rId2698" Type="http://schemas.openxmlformats.org/officeDocument/2006/relationships/slide" Target="slides/slide2697.xml"/><Relationship Id="rId2699" Type="http://schemas.openxmlformats.org/officeDocument/2006/relationships/slide" Target="slides/slide2698.xml"/><Relationship Id="rId2700" Type="http://schemas.openxmlformats.org/officeDocument/2006/relationships/slide" Target="slides/slide2699.xml"/><Relationship Id="rId2701" Type="http://schemas.openxmlformats.org/officeDocument/2006/relationships/slide" Target="slides/slide2700.xml"/><Relationship Id="rId2702" Type="http://schemas.openxmlformats.org/officeDocument/2006/relationships/slide" Target="slides/slide2701.xml"/><Relationship Id="rId2703" Type="http://schemas.openxmlformats.org/officeDocument/2006/relationships/slide" Target="slides/slide2702.xml"/><Relationship Id="rId2704" Type="http://schemas.openxmlformats.org/officeDocument/2006/relationships/slide" Target="slides/slide2703.xml"/><Relationship Id="rId2705" Type="http://schemas.openxmlformats.org/officeDocument/2006/relationships/slide" Target="slides/slide2704.xml"/><Relationship Id="rId2706" Type="http://schemas.openxmlformats.org/officeDocument/2006/relationships/slide" Target="slides/slide2705.xml"/><Relationship Id="rId2707" Type="http://schemas.openxmlformats.org/officeDocument/2006/relationships/slide" Target="slides/slide2706.xml"/><Relationship Id="rId2708" Type="http://schemas.openxmlformats.org/officeDocument/2006/relationships/slide" Target="slides/slide2707.xml"/><Relationship Id="rId2709" Type="http://schemas.openxmlformats.org/officeDocument/2006/relationships/slide" Target="slides/slide2708.xml"/><Relationship Id="rId2710" Type="http://schemas.openxmlformats.org/officeDocument/2006/relationships/slide" Target="slides/slide2709.xml"/><Relationship Id="rId2711" Type="http://schemas.openxmlformats.org/officeDocument/2006/relationships/slide" Target="slides/slide2710.xml"/><Relationship Id="rId2712" Type="http://schemas.openxmlformats.org/officeDocument/2006/relationships/slide" Target="slides/slide2711.xml"/><Relationship Id="rId2713" Type="http://schemas.openxmlformats.org/officeDocument/2006/relationships/slide" Target="slides/slide2712.xml"/><Relationship Id="rId2714" Type="http://schemas.openxmlformats.org/officeDocument/2006/relationships/slide" Target="slides/slide2713.xml"/><Relationship Id="rId2715" Type="http://schemas.openxmlformats.org/officeDocument/2006/relationships/slide" Target="slides/slide2714.xml"/><Relationship Id="rId2716" Type="http://schemas.openxmlformats.org/officeDocument/2006/relationships/slide" Target="slides/slide2715.xml"/><Relationship Id="rId2717" Type="http://schemas.openxmlformats.org/officeDocument/2006/relationships/slide" Target="slides/slide2716.xml"/><Relationship Id="rId2718" Type="http://schemas.openxmlformats.org/officeDocument/2006/relationships/slide" Target="slides/slide2717.xml"/><Relationship Id="rId2719" Type="http://schemas.openxmlformats.org/officeDocument/2006/relationships/slide" Target="slides/slide2718.xml"/><Relationship Id="rId2720" Type="http://schemas.openxmlformats.org/officeDocument/2006/relationships/slide" Target="slides/slide2719.xml"/><Relationship Id="rId2721" Type="http://schemas.openxmlformats.org/officeDocument/2006/relationships/slide" Target="slides/slide2720.xml"/><Relationship Id="rId2722" Type="http://schemas.openxmlformats.org/officeDocument/2006/relationships/slide" Target="slides/slide2721.xml"/><Relationship Id="rId2723" Type="http://schemas.openxmlformats.org/officeDocument/2006/relationships/slide" Target="slides/slide2722.xml"/><Relationship Id="rId2724" Type="http://schemas.openxmlformats.org/officeDocument/2006/relationships/slide" Target="slides/slide2723.xml"/><Relationship Id="rId2725" Type="http://schemas.openxmlformats.org/officeDocument/2006/relationships/slide" Target="slides/slide2724.xml"/><Relationship Id="rId2726" Type="http://schemas.openxmlformats.org/officeDocument/2006/relationships/slide" Target="slides/slide2725.xml"/><Relationship Id="rId2727" Type="http://schemas.openxmlformats.org/officeDocument/2006/relationships/slide" Target="slides/slide2726.xml"/><Relationship Id="rId2728" Type="http://schemas.openxmlformats.org/officeDocument/2006/relationships/slide" Target="slides/slide2727.xml"/><Relationship Id="rId2729" Type="http://schemas.openxmlformats.org/officeDocument/2006/relationships/slide" Target="slides/slide2728.xml"/><Relationship Id="rId2730" Type="http://schemas.openxmlformats.org/officeDocument/2006/relationships/slide" Target="slides/slide2729.xml"/><Relationship Id="rId2731" Type="http://schemas.openxmlformats.org/officeDocument/2006/relationships/slide" Target="slides/slide2730.xml"/><Relationship Id="rId2732" Type="http://schemas.openxmlformats.org/officeDocument/2006/relationships/slide" Target="slides/slide2731.xml"/><Relationship Id="rId2733" Type="http://schemas.openxmlformats.org/officeDocument/2006/relationships/slide" Target="slides/slide2732.xml"/><Relationship Id="rId2734" Type="http://schemas.openxmlformats.org/officeDocument/2006/relationships/slide" Target="slides/slide2733.xml"/><Relationship Id="rId2735" Type="http://schemas.openxmlformats.org/officeDocument/2006/relationships/slide" Target="slides/slide2734.xml"/><Relationship Id="rId2736" Type="http://schemas.openxmlformats.org/officeDocument/2006/relationships/slide" Target="slides/slide2735.xml"/><Relationship Id="rId2737" Type="http://schemas.openxmlformats.org/officeDocument/2006/relationships/slide" Target="slides/slide2736.xml"/><Relationship Id="rId2738" Type="http://schemas.openxmlformats.org/officeDocument/2006/relationships/slide" Target="slides/slide2737.xml"/><Relationship Id="rId2739" Type="http://schemas.openxmlformats.org/officeDocument/2006/relationships/slide" Target="slides/slide2738.xml"/><Relationship Id="rId2740" Type="http://schemas.openxmlformats.org/officeDocument/2006/relationships/slide" Target="slides/slide2739.xml"/><Relationship Id="rId2741" Type="http://schemas.openxmlformats.org/officeDocument/2006/relationships/slide" Target="slides/slide2740.xml"/><Relationship Id="rId2742" Type="http://schemas.openxmlformats.org/officeDocument/2006/relationships/slide" Target="slides/slide2741.xml"/><Relationship Id="rId2743" Type="http://schemas.openxmlformats.org/officeDocument/2006/relationships/slide" Target="slides/slide2742.xml"/><Relationship Id="rId2744" Type="http://schemas.openxmlformats.org/officeDocument/2006/relationships/slide" Target="slides/slide2743.xml"/><Relationship Id="rId2745" Type="http://schemas.openxmlformats.org/officeDocument/2006/relationships/slide" Target="slides/slide2744.xml"/><Relationship Id="rId2746" Type="http://schemas.openxmlformats.org/officeDocument/2006/relationships/slide" Target="slides/slide2745.xml"/><Relationship Id="rId2747" Type="http://schemas.openxmlformats.org/officeDocument/2006/relationships/slide" Target="slides/slide2746.xml"/><Relationship Id="rId2748" Type="http://schemas.openxmlformats.org/officeDocument/2006/relationships/slide" Target="slides/slide2747.xml"/><Relationship Id="rId2749" Type="http://schemas.openxmlformats.org/officeDocument/2006/relationships/slide" Target="slides/slide2748.xml"/><Relationship Id="rId2750" Type="http://schemas.openxmlformats.org/officeDocument/2006/relationships/slide" Target="slides/slide2749.xml"/><Relationship Id="rId2751" Type="http://schemas.openxmlformats.org/officeDocument/2006/relationships/slide" Target="slides/slide2750.xml"/><Relationship Id="rId2752" Type="http://schemas.openxmlformats.org/officeDocument/2006/relationships/slide" Target="slides/slide2751.xml"/><Relationship Id="rId2753" Type="http://schemas.openxmlformats.org/officeDocument/2006/relationships/slide" Target="slides/slide2752.xml"/><Relationship Id="rId2754" Type="http://schemas.openxmlformats.org/officeDocument/2006/relationships/slide" Target="slides/slide2753.xml"/><Relationship Id="rId2755" Type="http://schemas.openxmlformats.org/officeDocument/2006/relationships/slide" Target="slides/slide2754.xml"/><Relationship Id="rId2756" Type="http://schemas.openxmlformats.org/officeDocument/2006/relationships/slide" Target="slides/slide2755.xml"/><Relationship Id="rId2757" Type="http://schemas.openxmlformats.org/officeDocument/2006/relationships/slide" Target="slides/slide2756.xml"/><Relationship Id="rId2758" Type="http://schemas.openxmlformats.org/officeDocument/2006/relationships/slide" Target="slides/slide2757.xml"/><Relationship Id="rId2759" Type="http://schemas.openxmlformats.org/officeDocument/2006/relationships/slide" Target="slides/slide2758.xml"/><Relationship Id="rId2760" Type="http://schemas.openxmlformats.org/officeDocument/2006/relationships/slide" Target="slides/slide2759.xml"/><Relationship Id="rId2761" Type="http://schemas.openxmlformats.org/officeDocument/2006/relationships/slide" Target="slides/slide2760.xml"/><Relationship Id="rId2762" Type="http://schemas.openxmlformats.org/officeDocument/2006/relationships/slide" Target="slides/slide2761.xml"/><Relationship Id="rId2763" Type="http://schemas.openxmlformats.org/officeDocument/2006/relationships/slide" Target="slides/slide2762.xml"/><Relationship Id="rId2764" Type="http://schemas.openxmlformats.org/officeDocument/2006/relationships/slide" Target="slides/slide2763.xml"/><Relationship Id="rId2765" Type="http://schemas.openxmlformats.org/officeDocument/2006/relationships/slide" Target="slides/slide2764.xml"/><Relationship Id="rId2766" Type="http://schemas.openxmlformats.org/officeDocument/2006/relationships/slide" Target="slides/slide2765.xml"/><Relationship Id="rId2767" Type="http://schemas.openxmlformats.org/officeDocument/2006/relationships/slide" Target="slides/slide2766.xml"/><Relationship Id="rId2768" Type="http://schemas.openxmlformats.org/officeDocument/2006/relationships/slide" Target="slides/slide2767.xml"/><Relationship Id="rId2769" Type="http://schemas.openxmlformats.org/officeDocument/2006/relationships/slide" Target="slides/slide2768.xml"/><Relationship Id="rId2770" Type="http://schemas.openxmlformats.org/officeDocument/2006/relationships/slide" Target="slides/slide2769.xml"/><Relationship Id="rId2771" Type="http://schemas.openxmlformats.org/officeDocument/2006/relationships/slide" Target="slides/slide2770.xml"/><Relationship Id="rId2772" Type="http://schemas.openxmlformats.org/officeDocument/2006/relationships/slide" Target="slides/slide2771.xml"/><Relationship Id="rId2773" Type="http://schemas.openxmlformats.org/officeDocument/2006/relationships/slide" Target="slides/slide2772.xml"/><Relationship Id="rId2774" Type="http://schemas.openxmlformats.org/officeDocument/2006/relationships/slide" Target="slides/slide2773.xml"/><Relationship Id="rId2775" Type="http://schemas.openxmlformats.org/officeDocument/2006/relationships/slide" Target="slides/slide2774.xml"/><Relationship Id="rId2776" Type="http://schemas.openxmlformats.org/officeDocument/2006/relationships/slide" Target="slides/slide2775.xml"/><Relationship Id="rId2777" Type="http://schemas.openxmlformats.org/officeDocument/2006/relationships/slide" Target="slides/slide2776.xml"/><Relationship Id="rId2778" Type="http://schemas.openxmlformats.org/officeDocument/2006/relationships/slide" Target="slides/slide2777.xml"/><Relationship Id="rId2779" Type="http://schemas.openxmlformats.org/officeDocument/2006/relationships/slide" Target="slides/slide2778.xml"/><Relationship Id="rId2780" Type="http://schemas.openxmlformats.org/officeDocument/2006/relationships/slide" Target="slides/slide2779.xml"/><Relationship Id="rId2781" Type="http://schemas.openxmlformats.org/officeDocument/2006/relationships/slide" Target="slides/slide2780.xml"/><Relationship Id="rId2782" Type="http://schemas.openxmlformats.org/officeDocument/2006/relationships/slide" Target="slides/slide2781.xml"/><Relationship Id="rId2783" Type="http://schemas.openxmlformats.org/officeDocument/2006/relationships/slide" Target="slides/slide2782.xml"/><Relationship Id="rId2784" Type="http://schemas.openxmlformats.org/officeDocument/2006/relationships/slide" Target="slides/slide2783.xml"/><Relationship Id="rId2785" Type="http://schemas.openxmlformats.org/officeDocument/2006/relationships/slide" Target="slides/slide2784.xml"/><Relationship Id="rId2786" Type="http://schemas.openxmlformats.org/officeDocument/2006/relationships/slide" Target="slides/slide2785.xml"/><Relationship Id="rId2787" Type="http://schemas.openxmlformats.org/officeDocument/2006/relationships/slide" Target="slides/slide2786.xml"/><Relationship Id="rId2788" Type="http://schemas.openxmlformats.org/officeDocument/2006/relationships/slide" Target="slides/slide2787.xml"/><Relationship Id="rId2789" Type="http://schemas.openxmlformats.org/officeDocument/2006/relationships/slide" Target="slides/slide2788.xml"/><Relationship Id="rId2790" Type="http://schemas.openxmlformats.org/officeDocument/2006/relationships/slide" Target="slides/slide2789.xml"/><Relationship Id="rId2791" Type="http://schemas.openxmlformats.org/officeDocument/2006/relationships/slide" Target="slides/slide2790.xml"/><Relationship Id="rId2792" Type="http://schemas.openxmlformats.org/officeDocument/2006/relationships/slide" Target="slides/slide2791.xml"/><Relationship Id="rId2793" Type="http://schemas.openxmlformats.org/officeDocument/2006/relationships/slide" Target="slides/slide2792.xml"/><Relationship Id="rId2794" Type="http://schemas.openxmlformats.org/officeDocument/2006/relationships/slide" Target="slides/slide2793.xml"/><Relationship Id="rId2795" Type="http://schemas.openxmlformats.org/officeDocument/2006/relationships/slide" Target="slides/slide2794.xml"/><Relationship Id="rId2796" Type="http://schemas.openxmlformats.org/officeDocument/2006/relationships/slide" Target="slides/slide2795.xml"/><Relationship Id="rId2797" Type="http://schemas.openxmlformats.org/officeDocument/2006/relationships/slide" Target="slides/slide2796.xml"/><Relationship Id="rId2798" Type="http://schemas.openxmlformats.org/officeDocument/2006/relationships/slide" Target="slides/slide2797.xml"/><Relationship Id="rId2799" Type="http://schemas.openxmlformats.org/officeDocument/2006/relationships/slide" Target="slides/slide2798.xml"/><Relationship Id="rId2800" Type="http://schemas.openxmlformats.org/officeDocument/2006/relationships/slide" Target="slides/slide2799.xml"/><Relationship Id="rId2801" Type="http://schemas.openxmlformats.org/officeDocument/2006/relationships/slide" Target="slides/slide2800.xml"/><Relationship Id="rId2802" Type="http://schemas.openxmlformats.org/officeDocument/2006/relationships/slide" Target="slides/slide2801.xml"/><Relationship Id="rId2803" Type="http://schemas.openxmlformats.org/officeDocument/2006/relationships/slide" Target="slides/slide2802.xml"/><Relationship Id="rId2804" Type="http://schemas.openxmlformats.org/officeDocument/2006/relationships/slide" Target="slides/slide2803.xml"/><Relationship Id="rId2805" Type="http://schemas.openxmlformats.org/officeDocument/2006/relationships/slide" Target="slides/slide2804.xml"/><Relationship Id="rId2806" Type="http://schemas.openxmlformats.org/officeDocument/2006/relationships/slide" Target="slides/slide2805.xml"/><Relationship Id="rId2807" Type="http://schemas.openxmlformats.org/officeDocument/2006/relationships/slide" Target="slides/slide2806.xml"/><Relationship Id="rId2808" Type="http://schemas.openxmlformats.org/officeDocument/2006/relationships/slide" Target="slides/slide2807.xml"/><Relationship Id="rId2809" Type="http://schemas.openxmlformats.org/officeDocument/2006/relationships/slide" Target="slides/slide2808.xml"/><Relationship Id="rId2810" Type="http://schemas.openxmlformats.org/officeDocument/2006/relationships/slide" Target="slides/slide2809.xml"/><Relationship Id="rId2811" Type="http://schemas.openxmlformats.org/officeDocument/2006/relationships/slide" Target="slides/slide2810.xml"/><Relationship Id="rId2812" Type="http://schemas.openxmlformats.org/officeDocument/2006/relationships/slide" Target="slides/slide2811.xml"/><Relationship Id="rId2813" Type="http://schemas.openxmlformats.org/officeDocument/2006/relationships/slide" Target="slides/slide2812.xml"/><Relationship Id="rId2814" Type="http://schemas.openxmlformats.org/officeDocument/2006/relationships/slide" Target="slides/slide2813.xml"/><Relationship Id="rId2815" Type="http://schemas.openxmlformats.org/officeDocument/2006/relationships/slide" Target="slides/slide2814.xml"/><Relationship Id="rId2816" Type="http://schemas.openxmlformats.org/officeDocument/2006/relationships/slide" Target="slides/slide2815.xml"/><Relationship Id="rId2817" Type="http://schemas.openxmlformats.org/officeDocument/2006/relationships/slide" Target="slides/slide2816.xml"/><Relationship Id="rId2818" Type="http://schemas.openxmlformats.org/officeDocument/2006/relationships/slide" Target="slides/slide2817.xml"/><Relationship Id="rId2819" Type="http://schemas.openxmlformats.org/officeDocument/2006/relationships/slide" Target="slides/slide2818.xml"/><Relationship Id="rId2820" Type="http://schemas.openxmlformats.org/officeDocument/2006/relationships/slide" Target="slides/slide2819.xml"/><Relationship Id="rId2821" Type="http://schemas.openxmlformats.org/officeDocument/2006/relationships/slide" Target="slides/slide2820.xml"/><Relationship Id="rId2822" Type="http://schemas.openxmlformats.org/officeDocument/2006/relationships/slide" Target="slides/slide2821.xml"/><Relationship Id="rId2823" Type="http://schemas.openxmlformats.org/officeDocument/2006/relationships/slide" Target="slides/slide2822.xml"/><Relationship Id="rId2824" Type="http://schemas.openxmlformats.org/officeDocument/2006/relationships/slide" Target="slides/slide2823.xml"/><Relationship Id="rId2825" Type="http://schemas.openxmlformats.org/officeDocument/2006/relationships/slide" Target="slides/slide2824.xml"/><Relationship Id="rId2826" Type="http://schemas.openxmlformats.org/officeDocument/2006/relationships/slide" Target="slides/slide2825.xml"/><Relationship Id="rId2827" Type="http://schemas.openxmlformats.org/officeDocument/2006/relationships/slide" Target="slides/slide2826.xml"/><Relationship Id="rId2828" Type="http://schemas.openxmlformats.org/officeDocument/2006/relationships/slide" Target="slides/slide2827.xml"/><Relationship Id="rId2829" Type="http://schemas.openxmlformats.org/officeDocument/2006/relationships/slide" Target="slides/slide2828.xml"/><Relationship Id="rId2830" Type="http://schemas.openxmlformats.org/officeDocument/2006/relationships/slide" Target="slides/slide2829.xml"/><Relationship Id="rId2831" Type="http://schemas.openxmlformats.org/officeDocument/2006/relationships/slide" Target="slides/slide2830.xml"/><Relationship Id="rId2832" Type="http://schemas.openxmlformats.org/officeDocument/2006/relationships/slide" Target="slides/slide2831.xml"/><Relationship Id="rId2833" Type="http://schemas.openxmlformats.org/officeDocument/2006/relationships/slide" Target="slides/slide2832.xml"/><Relationship Id="rId2834" Type="http://schemas.openxmlformats.org/officeDocument/2006/relationships/slide" Target="slides/slide2833.xml"/><Relationship Id="rId2835" Type="http://schemas.openxmlformats.org/officeDocument/2006/relationships/slide" Target="slides/slide2834.xml"/><Relationship Id="rId2836" Type="http://schemas.openxmlformats.org/officeDocument/2006/relationships/slide" Target="slides/slide2835.xml"/><Relationship Id="rId2837" Type="http://schemas.openxmlformats.org/officeDocument/2006/relationships/slide" Target="slides/slide2836.xml"/><Relationship Id="rId2838" Type="http://schemas.openxmlformats.org/officeDocument/2006/relationships/slide" Target="slides/slide2837.xml"/><Relationship Id="rId2839" Type="http://schemas.openxmlformats.org/officeDocument/2006/relationships/slide" Target="slides/slide2838.xml"/><Relationship Id="rId2840" Type="http://schemas.openxmlformats.org/officeDocument/2006/relationships/slide" Target="slides/slide2839.xml"/><Relationship Id="rId2841" Type="http://schemas.openxmlformats.org/officeDocument/2006/relationships/slide" Target="slides/slide2840.xml"/><Relationship Id="rId2842" Type="http://schemas.openxmlformats.org/officeDocument/2006/relationships/slide" Target="slides/slide2841.xml"/><Relationship Id="rId2843" Type="http://schemas.openxmlformats.org/officeDocument/2006/relationships/slide" Target="slides/slide2842.xml"/><Relationship Id="rId2844" Type="http://schemas.openxmlformats.org/officeDocument/2006/relationships/slide" Target="slides/slide2843.xml"/><Relationship Id="rId2845" Type="http://schemas.openxmlformats.org/officeDocument/2006/relationships/slide" Target="slides/slide2844.xml"/><Relationship Id="rId2846" Type="http://schemas.openxmlformats.org/officeDocument/2006/relationships/slide" Target="slides/slide2845.xml"/><Relationship Id="rId2847" Type="http://schemas.openxmlformats.org/officeDocument/2006/relationships/slide" Target="slides/slide2846.xml"/><Relationship Id="rId2848" Type="http://schemas.openxmlformats.org/officeDocument/2006/relationships/slide" Target="slides/slide2847.xml"/><Relationship Id="rId2849" Type="http://schemas.openxmlformats.org/officeDocument/2006/relationships/slide" Target="slides/slide2848.xml"/><Relationship Id="rId2850" Type="http://schemas.openxmlformats.org/officeDocument/2006/relationships/slide" Target="slides/slide2849.xml"/><Relationship Id="rId2851" Type="http://schemas.openxmlformats.org/officeDocument/2006/relationships/slide" Target="slides/slide2850.xml"/><Relationship Id="rId2852" Type="http://schemas.openxmlformats.org/officeDocument/2006/relationships/slide" Target="slides/slide2851.xml"/><Relationship Id="rId2853" Type="http://schemas.openxmlformats.org/officeDocument/2006/relationships/slide" Target="slides/slide2852.xml"/><Relationship Id="rId2854" Type="http://schemas.openxmlformats.org/officeDocument/2006/relationships/slide" Target="slides/slide2853.xml"/><Relationship Id="rId2855" Type="http://schemas.openxmlformats.org/officeDocument/2006/relationships/slide" Target="slides/slide2854.xml"/><Relationship Id="rId2856" Type="http://schemas.openxmlformats.org/officeDocument/2006/relationships/slide" Target="slides/slide2855.xml"/><Relationship Id="rId2857" Type="http://schemas.openxmlformats.org/officeDocument/2006/relationships/slide" Target="slides/slide2856.xml"/><Relationship Id="rId2858" Type="http://schemas.openxmlformats.org/officeDocument/2006/relationships/slide" Target="slides/slide2857.xml"/><Relationship Id="rId2859" Type="http://schemas.openxmlformats.org/officeDocument/2006/relationships/slide" Target="slides/slide2858.xml"/><Relationship Id="rId2860" Type="http://schemas.openxmlformats.org/officeDocument/2006/relationships/slide" Target="slides/slide2859.xml"/><Relationship Id="rId2861" Type="http://schemas.openxmlformats.org/officeDocument/2006/relationships/slide" Target="slides/slide2860.xml"/><Relationship Id="rId2862" Type="http://schemas.openxmlformats.org/officeDocument/2006/relationships/slide" Target="slides/slide2861.xml"/><Relationship Id="rId2863" Type="http://schemas.openxmlformats.org/officeDocument/2006/relationships/slide" Target="slides/slide2862.xml"/><Relationship Id="rId2864" Type="http://schemas.openxmlformats.org/officeDocument/2006/relationships/slide" Target="slides/slide2863.xml"/><Relationship Id="rId2865" Type="http://schemas.openxmlformats.org/officeDocument/2006/relationships/slide" Target="slides/slide2864.xml"/><Relationship Id="rId2866" Type="http://schemas.openxmlformats.org/officeDocument/2006/relationships/slide" Target="slides/slide2865.xml"/><Relationship Id="rId2867" Type="http://schemas.openxmlformats.org/officeDocument/2006/relationships/slide" Target="slides/slide2866.xml"/><Relationship Id="rId2868" Type="http://schemas.openxmlformats.org/officeDocument/2006/relationships/slide" Target="slides/slide2867.xml"/><Relationship Id="rId2869" Type="http://schemas.openxmlformats.org/officeDocument/2006/relationships/slide" Target="slides/slide2868.xml"/><Relationship Id="rId2870" Type="http://schemas.openxmlformats.org/officeDocument/2006/relationships/slide" Target="slides/slide2869.xml"/><Relationship Id="rId2871" Type="http://schemas.openxmlformats.org/officeDocument/2006/relationships/slide" Target="slides/slide2870.xml"/><Relationship Id="rId2872" Type="http://schemas.openxmlformats.org/officeDocument/2006/relationships/slide" Target="slides/slide2871.xml"/><Relationship Id="rId2873" Type="http://schemas.openxmlformats.org/officeDocument/2006/relationships/slide" Target="slides/slide2872.xml"/><Relationship Id="rId2874" Type="http://schemas.openxmlformats.org/officeDocument/2006/relationships/slide" Target="slides/slide2873.xml"/><Relationship Id="rId2875" Type="http://schemas.openxmlformats.org/officeDocument/2006/relationships/slide" Target="slides/slide2874.xml"/><Relationship Id="rId2876" Type="http://schemas.openxmlformats.org/officeDocument/2006/relationships/slide" Target="slides/slide2875.xml"/><Relationship Id="rId2877" Type="http://schemas.openxmlformats.org/officeDocument/2006/relationships/slide" Target="slides/slide2876.xml"/><Relationship Id="rId2878" Type="http://schemas.openxmlformats.org/officeDocument/2006/relationships/slide" Target="slides/slide2877.xml"/><Relationship Id="rId2879" Type="http://schemas.openxmlformats.org/officeDocument/2006/relationships/slide" Target="slides/slide2878.xml"/><Relationship Id="rId2880" Type="http://schemas.openxmlformats.org/officeDocument/2006/relationships/slide" Target="slides/slide2879.xml"/><Relationship Id="rId2881" Type="http://schemas.openxmlformats.org/officeDocument/2006/relationships/slide" Target="slides/slide2880.xml"/><Relationship Id="rId2882" Type="http://schemas.openxmlformats.org/officeDocument/2006/relationships/slide" Target="slides/slide2881.xml"/><Relationship Id="rId2883" Type="http://schemas.openxmlformats.org/officeDocument/2006/relationships/slide" Target="slides/slide2882.xml"/><Relationship Id="rId2884" Type="http://schemas.openxmlformats.org/officeDocument/2006/relationships/slide" Target="slides/slide2883.xml"/><Relationship Id="rId2885" Type="http://schemas.openxmlformats.org/officeDocument/2006/relationships/slide" Target="slides/slide2884.xml"/><Relationship Id="rId2886" Type="http://schemas.openxmlformats.org/officeDocument/2006/relationships/slide" Target="slides/slide2885.xml"/><Relationship Id="rId2887" Type="http://schemas.openxmlformats.org/officeDocument/2006/relationships/slide" Target="slides/slide2886.xml"/><Relationship Id="rId2888" Type="http://schemas.openxmlformats.org/officeDocument/2006/relationships/slide" Target="slides/slide2887.xml"/><Relationship Id="rId2889" Type="http://schemas.openxmlformats.org/officeDocument/2006/relationships/slide" Target="slides/slide2888.xml"/><Relationship Id="rId2890" Type="http://schemas.openxmlformats.org/officeDocument/2006/relationships/slide" Target="slides/slide2889.xml"/><Relationship Id="rId2891" Type="http://schemas.openxmlformats.org/officeDocument/2006/relationships/slide" Target="slides/slide2890.xml"/><Relationship Id="rId2892" Type="http://schemas.openxmlformats.org/officeDocument/2006/relationships/slide" Target="slides/slide2891.xml"/><Relationship Id="rId2893" Type="http://schemas.openxmlformats.org/officeDocument/2006/relationships/slide" Target="slides/slide2892.xml"/><Relationship Id="rId2894" Type="http://schemas.openxmlformats.org/officeDocument/2006/relationships/slide" Target="slides/slide2893.xml"/><Relationship Id="rId2895" Type="http://schemas.openxmlformats.org/officeDocument/2006/relationships/slide" Target="slides/slide2894.xml"/><Relationship Id="rId2896" Type="http://schemas.openxmlformats.org/officeDocument/2006/relationships/slide" Target="slides/slide2895.xml"/><Relationship Id="rId2897" Type="http://schemas.openxmlformats.org/officeDocument/2006/relationships/slide" Target="slides/slide2896.xml"/><Relationship Id="rId2898" Type="http://schemas.openxmlformats.org/officeDocument/2006/relationships/slide" Target="slides/slide2897.xml"/><Relationship Id="rId2899" Type="http://schemas.openxmlformats.org/officeDocument/2006/relationships/slide" Target="slides/slide2898.xml"/><Relationship Id="rId2900" Type="http://schemas.openxmlformats.org/officeDocument/2006/relationships/slide" Target="slides/slide2899.xml"/><Relationship Id="rId2901" Type="http://schemas.openxmlformats.org/officeDocument/2006/relationships/slide" Target="slides/slide2900.xml"/><Relationship Id="rId2902" Type="http://schemas.openxmlformats.org/officeDocument/2006/relationships/slide" Target="slides/slide2901.xml"/><Relationship Id="rId2903" Type="http://schemas.openxmlformats.org/officeDocument/2006/relationships/slide" Target="slides/slide2902.xml"/><Relationship Id="rId2904" Type="http://schemas.openxmlformats.org/officeDocument/2006/relationships/slide" Target="slides/slide2903.xml"/><Relationship Id="rId2905" Type="http://schemas.openxmlformats.org/officeDocument/2006/relationships/slide" Target="slides/slide2904.xml"/><Relationship Id="rId2906" Type="http://schemas.openxmlformats.org/officeDocument/2006/relationships/slide" Target="slides/slide2905.xml"/><Relationship Id="rId2907" Type="http://schemas.openxmlformats.org/officeDocument/2006/relationships/slide" Target="slides/slide2906.xml"/><Relationship Id="rId2908" Type="http://schemas.openxmlformats.org/officeDocument/2006/relationships/slide" Target="slides/slide2907.xml"/><Relationship Id="rId2909" Type="http://schemas.openxmlformats.org/officeDocument/2006/relationships/slide" Target="slides/slide2908.xml"/><Relationship Id="rId2910" Type="http://schemas.openxmlformats.org/officeDocument/2006/relationships/slide" Target="slides/slide2909.xml"/><Relationship Id="rId2911" Type="http://schemas.openxmlformats.org/officeDocument/2006/relationships/slide" Target="slides/slide2910.xml"/><Relationship Id="rId2912" Type="http://schemas.openxmlformats.org/officeDocument/2006/relationships/slide" Target="slides/slide2911.xml"/><Relationship Id="rId2913" Type="http://schemas.openxmlformats.org/officeDocument/2006/relationships/slide" Target="slides/slide2912.xml"/><Relationship Id="rId2914" Type="http://schemas.openxmlformats.org/officeDocument/2006/relationships/slide" Target="slides/slide2913.xml"/><Relationship Id="rId2915" Type="http://schemas.openxmlformats.org/officeDocument/2006/relationships/slide" Target="slides/slide2914.xml"/><Relationship Id="rId2916" Type="http://schemas.openxmlformats.org/officeDocument/2006/relationships/slide" Target="slides/slide2915.xml"/><Relationship Id="rId2917" Type="http://schemas.openxmlformats.org/officeDocument/2006/relationships/slide" Target="slides/slide2916.xml"/><Relationship Id="rId2918" Type="http://schemas.openxmlformats.org/officeDocument/2006/relationships/slide" Target="slides/slide2917.xml"/><Relationship Id="rId2919" Type="http://schemas.openxmlformats.org/officeDocument/2006/relationships/slide" Target="slides/slide2918.xml"/><Relationship Id="rId2920" Type="http://schemas.openxmlformats.org/officeDocument/2006/relationships/slide" Target="slides/slide2919.xml"/><Relationship Id="rId2921" Type="http://schemas.openxmlformats.org/officeDocument/2006/relationships/slide" Target="slides/slide2920.xml"/><Relationship Id="rId2922" Type="http://schemas.openxmlformats.org/officeDocument/2006/relationships/slide" Target="slides/slide2921.xml"/><Relationship Id="rId2923" Type="http://schemas.openxmlformats.org/officeDocument/2006/relationships/slide" Target="slides/slide2922.xml"/><Relationship Id="rId2924" Type="http://schemas.openxmlformats.org/officeDocument/2006/relationships/slide" Target="slides/slide2923.xml"/><Relationship Id="rId2925" Type="http://schemas.openxmlformats.org/officeDocument/2006/relationships/slide" Target="slides/slide2924.xml"/><Relationship Id="rId2926" Type="http://schemas.openxmlformats.org/officeDocument/2006/relationships/slide" Target="slides/slide2925.xml"/><Relationship Id="rId2927" Type="http://schemas.openxmlformats.org/officeDocument/2006/relationships/slide" Target="slides/slide2926.xml"/><Relationship Id="rId2928" Type="http://schemas.openxmlformats.org/officeDocument/2006/relationships/slide" Target="slides/slide2927.xml"/><Relationship Id="rId2929" Type="http://schemas.openxmlformats.org/officeDocument/2006/relationships/slide" Target="slides/slide2928.xml"/><Relationship Id="rId2930" Type="http://schemas.openxmlformats.org/officeDocument/2006/relationships/slide" Target="slides/slide2929.xml"/><Relationship Id="rId2931" Type="http://schemas.openxmlformats.org/officeDocument/2006/relationships/slide" Target="slides/slide2930.xml"/><Relationship Id="rId2932" Type="http://schemas.openxmlformats.org/officeDocument/2006/relationships/slide" Target="slides/slide2931.xml"/><Relationship Id="rId2933" Type="http://schemas.openxmlformats.org/officeDocument/2006/relationships/slide" Target="slides/slide2932.xml"/><Relationship Id="rId2934" Type="http://schemas.openxmlformats.org/officeDocument/2006/relationships/slide" Target="slides/slide2933.xml"/><Relationship Id="rId2935" Type="http://schemas.openxmlformats.org/officeDocument/2006/relationships/slide" Target="slides/slide2934.xml"/><Relationship Id="rId2936" Type="http://schemas.openxmlformats.org/officeDocument/2006/relationships/slide" Target="slides/slide2935.xml"/><Relationship Id="rId2937" Type="http://schemas.openxmlformats.org/officeDocument/2006/relationships/slide" Target="slides/slide2936.xml"/><Relationship Id="rId2938" Type="http://schemas.openxmlformats.org/officeDocument/2006/relationships/slide" Target="slides/slide2937.xml"/><Relationship Id="rId2939" Type="http://schemas.openxmlformats.org/officeDocument/2006/relationships/slide" Target="slides/slide2938.xml"/><Relationship Id="rId2940" Type="http://schemas.openxmlformats.org/officeDocument/2006/relationships/slide" Target="slides/slide2939.xml"/><Relationship Id="rId2941" Type="http://schemas.openxmlformats.org/officeDocument/2006/relationships/slide" Target="slides/slide2940.xml"/><Relationship Id="rId2942" Type="http://schemas.openxmlformats.org/officeDocument/2006/relationships/slide" Target="slides/slide2941.xml"/><Relationship Id="rId2943" Type="http://schemas.openxmlformats.org/officeDocument/2006/relationships/slide" Target="slides/slide2942.xml"/><Relationship Id="rId2944" Type="http://schemas.openxmlformats.org/officeDocument/2006/relationships/slide" Target="slides/slide2943.xml"/><Relationship Id="rId2945" Type="http://schemas.openxmlformats.org/officeDocument/2006/relationships/slide" Target="slides/slide2944.xml"/><Relationship Id="rId2946" Type="http://schemas.openxmlformats.org/officeDocument/2006/relationships/slide" Target="slides/slide2945.xml"/><Relationship Id="rId2947" Type="http://schemas.openxmlformats.org/officeDocument/2006/relationships/slide" Target="slides/slide2946.xml"/><Relationship Id="rId2948" Type="http://schemas.openxmlformats.org/officeDocument/2006/relationships/slide" Target="slides/slide2947.xml"/><Relationship Id="rId2949" Type="http://schemas.openxmlformats.org/officeDocument/2006/relationships/slide" Target="slides/slide2948.xml"/><Relationship Id="rId2950" Type="http://schemas.openxmlformats.org/officeDocument/2006/relationships/slide" Target="slides/slide2949.xml"/><Relationship Id="rId2951" Type="http://schemas.openxmlformats.org/officeDocument/2006/relationships/slide" Target="slides/slide2950.xml"/><Relationship Id="rId2952" Type="http://schemas.openxmlformats.org/officeDocument/2006/relationships/slide" Target="slides/slide2951.xml"/><Relationship Id="rId2953" Type="http://schemas.openxmlformats.org/officeDocument/2006/relationships/slide" Target="slides/slide2952.xml"/><Relationship Id="rId2954" Type="http://schemas.openxmlformats.org/officeDocument/2006/relationships/slide" Target="slides/slide2953.xml"/><Relationship Id="rId2955" Type="http://schemas.openxmlformats.org/officeDocument/2006/relationships/slide" Target="slides/slide2954.xml"/><Relationship Id="rId2956" Type="http://schemas.openxmlformats.org/officeDocument/2006/relationships/slide" Target="slides/slide2955.xml"/><Relationship Id="rId2957" Type="http://schemas.openxmlformats.org/officeDocument/2006/relationships/slide" Target="slides/slide2956.xml"/><Relationship Id="rId2958" Type="http://schemas.openxmlformats.org/officeDocument/2006/relationships/slide" Target="slides/slide2957.xml"/><Relationship Id="rId2959" Type="http://schemas.openxmlformats.org/officeDocument/2006/relationships/slide" Target="slides/slide2958.xml"/><Relationship Id="rId2960" Type="http://schemas.openxmlformats.org/officeDocument/2006/relationships/slide" Target="slides/slide2959.xml"/><Relationship Id="rId2961" Type="http://schemas.openxmlformats.org/officeDocument/2006/relationships/slide" Target="slides/slide2960.xml"/><Relationship Id="rId2962" Type="http://schemas.openxmlformats.org/officeDocument/2006/relationships/slide" Target="slides/slide2961.xml"/><Relationship Id="rId2963" Type="http://schemas.openxmlformats.org/officeDocument/2006/relationships/slide" Target="slides/slide2962.xml"/><Relationship Id="rId2964" Type="http://schemas.openxmlformats.org/officeDocument/2006/relationships/slide" Target="slides/slide2963.xml"/><Relationship Id="rId2965" Type="http://schemas.openxmlformats.org/officeDocument/2006/relationships/slide" Target="slides/slide2964.xml"/><Relationship Id="rId2966" Type="http://schemas.openxmlformats.org/officeDocument/2006/relationships/slide" Target="slides/slide2965.xml"/><Relationship Id="rId2967" Type="http://schemas.openxmlformats.org/officeDocument/2006/relationships/slide" Target="slides/slide2966.xml"/><Relationship Id="rId2968" Type="http://schemas.openxmlformats.org/officeDocument/2006/relationships/slide" Target="slides/slide2967.xml"/><Relationship Id="rId2969" Type="http://schemas.openxmlformats.org/officeDocument/2006/relationships/slide" Target="slides/slide2968.xml"/><Relationship Id="rId2970" Type="http://schemas.openxmlformats.org/officeDocument/2006/relationships/slide" Target="slides/slide2969.xml"/><Relationship Id="rId2971" Type="http://schemas.openxmlformats.org/officeDocument/2006/relationships/slide" Target="slides/slide2970.xml"/><Relationship Id="rId2972" Type="http://schemas.openxmlformats.org/officeDocument/2006/relationships/slide" Target="slides/slide2971.xml"/><Relationship Id="rId2973" Type="http://schemas.openxmlformats.org/officeDocument/2006/relationships/slide" Target="slides/slide2972.xml"/><Relationship Id="rId2974" Type="http://schemas.openxmlformats.org/officeDocument/2006/relationships/slide" Target="slides/slide2973.xml"/><Relationship Id="rId2975" Type="http://schemas.openxmlformats.org/officeDocument/2006/relationships/slide" Target="slides/slide2974.xml"/><Relationship Id="rId2976" Type="http://schemas.openxmlformats.org/officeDocument/2006/relationships/slide" Target="slides/slide2975.xml"/><Relationship Id="rId2977" Type="http://schemas.openxmlformats.org/officeDocument/2006/relationships/slide" Target="slides/slide2976.xml"/><Relationship Id="rId2978" Type="http://schemas.openxmlformats.org/officeDocument/2006/relationships/slide" Target="slides/slide2977.xml"/><Relationship Id="rId2979" Type="http://schemas.openxmlformats.org/officeDocument/2006/relationships/slide" Target="slides/slide2978.xml"/><Relationship Id="rId2980" Type="http://schemas.openxmlformats.org/officeDocument/2006/relationships/slide" Target="slides/slide2979.xml"/><Relationship Id="rId2981" Type="http://schemas.openxmlformats.org/officeDocument/2006/relationships/slide" Target="slides/slide2980.xml"/><Relationship Id="rId2982" Type="http://schemas.openxmlformats.org/officeDocument/2006/relationships/slide" Target="slides/slide2981.xml"/><Relationship Id="rId2983" Type="http://schemas.openxmlformats.org/officeDocument/2006/relationships/slide" Target="slides/slide2982.xml"/><Relationship Id="rId2984" Type="http://schemas.openxmlformats.org/officeDocument/2006/relationships/slide" Target="slides/slide2983.xml"/><Relationship Id="rId2985" Type="http://schemas.openxmlformats.org/officeDocument/2006/relationships/slide" Target="slides/slide2984.xml"/><Relationship Id="rId2986" Type="http://schemas.openxmlformats.org/officeDocument/2006/relationships/slide" Target="slides/slide2985.xml"/><Relationship Id="rId2987" Type="http://schemas.openxmlformats.org/officeDocument/2006/relationships/slide" Target="slides/slide2986.xml"/><Relationship Id="rId2988" Type="http://schemas.openxmlformats.org/officeDocument/2006/relationships/slide" Target="slides/slide2987.xml"/><Relationship Id="rId2989" Type="http://schemas.openxmlformats.org/officeDocument/2006/relationships/slide" Target="slides/slide2988.xml"/><Relationship Id="rId2990" Type="http://schemas.openxmlformats.org/officeDocument/2006/relationships/slide" Target="slides/slide2989.xml"/><Relationship Id="rId2991" Type="http://schemas.openxmlformats.org/officeDocument/2006/relationships/slide" Target="slides/slide2990.xml"/><Relationship Id="rId2992" Type="http://schemas.openxmlformats.org/officeDocument/2006/relationships/slide" Target="slides/slide2991.xml"/><Relationship Id="rId2993" Type="http://schemas.openxmlformats.org/officeDocument/2006/relationships/slide" Target="slides/slide2992.xml"/><Relationship Id="rId2994" Type="http://schemas.openxmlformats.org/officeDocument/2006/relationships/slide" Target="slides/slide2993.xml"/><Relationship Id="rId2995" Type="http://schemas.openxmlformats.org/officeDocument/2006/relationships/slide" Target="slides/slide2994.xml"/><Relationship Id="rId2996" Type="http://schemas.openxmlformats.org/officeDocument/2006/relationships/slide" Target="slides/slide2995.xml"/><Relationship Id="rId2997" Type="http://schemas.openxmlformats.org/officeDocument/2006/relationships/slide" Target="slides/slide2996.xml"/><Relationship Id="rId2998" Type="http://schemas.openxmlformats.org/officeDocument/2006/relationships/slide" Target="slides/slide2997.xml"/><Relationship Id="rId2999" Type="http://schemas.openxmlformats.org/officeDocument/2006/relationships/slide" Target="slides/slide2998.xml"/><Relationship Id="rId3000" Type="http://schemas.openxmlformats.org/officeDocument/2006/relationships/slide" Target="slides/slide2999.xml"/><Relationship Id="rId3001" Type="http://schemas.openxmlformats.org/officeDocument/2006/relationships/slide" Target="slides/slide3000.xml"/><Relationship Id="rId3002" Type="http://schemas.openxmlformats.org/officeDocument/2006/relationships/slide" Target="slides/slide3001.xml"/><Relationship Id="rId3003" Type="http://schemas.openxmlformats.org/officeDocument/2006/relationships/slide" Target="slides/slide3002.xml"/><Relationship Id="rId3004" Type="http://schemas.openxmlformats.org/officeDocument/2006/relationships/slide" Target="slides/slide3003.xml"/><Relationship Id="rId3005" Type="http://schemas.openxmlformats.org/officeDocument/2006/relationships/slide" Target="slides/slide3004.xml"/><Relationship Id="rId3006" Type="http://schemas.openxmlformats.org/officeDocument/2006/relationships/slide" Target="slides/slide3005.xml"/><Relationship Id="rId3007" Type="http://schemas.openxmlformats.org/officeDocument/2006/relationships/slide" Target="slides/slide3006.xml"/><Relationship Id="rId3008" Type="http://schemas.openxmlformats.org/officeDocument/2006/relationships/slide" Target="slides/slide3007.xml"/><Relationship Id="rId3009" Type="http://schemas.openxmlformats.org/officeDocument/2006/relationships/slide" Target="slides/slide3008.xml"/><Relationship Id="rId3010" Type="http://schemas.openxmlformats.org/officeDocument/2006/relationships/slide" Target="slides/slide3009.xml"/><Relationship Id="rId3011" Type="http://schemas.openxmlformats.org/officeDocument/2006/relationships/slide" Target="slides/slide3010.xml"/><Relationship Id="rId3012" Type="http://schemas.openxmlformats.org/officeDocument/2006/relationships/slide" Target="slides/slide3011.xml"/><Relationship Id="rId3013" Type="http://schemas.openxmlformats.org/officeDocument/2006/relationships/slide" Target="slides/slide3012.xml"/><Relationship Id="rId3014" Type="http://schemas.openxmlformats.org/officeDocument/2006/relationships/slide" Target="slides/slide3013.xml"/><Relationship Id="rId3015" Type="http://schemas.openxmlformats.org/officeDocument/2006/relationships/slide" Target="slides/slide3014.xml"/><Relationship Id="rId3016" Type="http://schemas.openxmlformats.org/officeDocument/2006/relationships/slide" Target="slides/slide3015.xml"/><Relationship Id="rId3017" Type="http://schemas.openxmlformats.org/officeDocument/2006/relationships/slide" Target="slides/slide3016.xml"/><Relationship Id="rId3018" Type="http://schemas.openxmlformats.org/officeDocument/2006/relationships/slide" Target="slides/slide3017.xml"/><Relationship Id="rId3019" Type="http://schemas.openxmlformats.org/officeDocument/2006/relationships/slide" Target="slides/slide3018.xml"/><Relationship Id="rId3020" Type="http://schemas.openxmlformats.org/officeDocument/2006/relationships/slide" Target="slides/slide3019.xml"/><Relationship Id="rId3021" Type="http://schemas.openxmlformats.org/officeDocument/2006/relationships/slide" Target="slides/slide3020.xml"/><Relationship Id="rId3022" Type="http://schemas.openxmlformats.org/officeDocument/2006/relationships/slide" Target="slides/slide3021.xml"/><Relationship Id="rId3023" Type="http://schemas.openxmlformats.org/officeDocument/2006/relationships/slide" Target="slides/slide3022.xml"/><Relationship Id="rId3024" Type="http://schemas.openxmlformats.org/officeDocument/2006/relationships/slide" Target="slides/slide3023.xml"/><Relationship Id="rId3025" Type="http://schemas.openxmlformats.org/officeDocument/2006/relationships/slide" Target="slides/slide3024.xml"/><Relationship Id="rId3026" Type="http://schemas.openxmlformats.org/officeDocument/2006/relationships/slide" Target="slides/slide3025.xml"/><Relationship Id="rId3027" Type="http://schemas.openxmlformats.org/officeDocument/2006/relationships/slide" Target="slides/slide3026.xml"/><Relationship Id="rId3028" Type="http://schemas.openxmlformats.org/officeDocument/2006/relationships/slide" Target="slides/slide3027.xml"/><Relationship Id="rId3029" Type="http://schemas.openxmlformats.org/officeDocument/2006/relationships/slide" Target="slides/slide3028.xml"/><Relationship Id="rId3030" Type="http://schemas.openxmlformats.org/officeDocument/2006/relationships/slide" Target="slides/slide3029.xml"/><Relationship Id="rId3031" Type="http://schemas.openxmlformats.org/officeDocument/2006/relationships/slide" Target="slides/slide3030.xml"/><Relationship Id="rId3032" Type="http://schemas.openxmlformats.org/officeDocument/2006/relationships/slide" Target="slides/slide3031.xml"/><Relationship Id="rId3033" Type="http://schemas.openxmlformats.org/officeDocument/2006/relationships/slide" Target="slides/slide3032.xml"/><Relationship Id="rId3034" Type="http://schemas.openxmlformats.org/officeDocument/2006/relationships/slide" Target="slides/slide3033.xml"/><Relationship Id="rId3035" Type="http://schemas.openxmlformats.org/officeDocument/2006/relationships/slide" Target="slides/slide3034.xml"/><Relationship Id="rId3036" Type="http://schemas.openxmlformats.org/officeDocument/2006/relationships/slide" Target="slides/slide3035.xml"/><Relationship Id="rId3037" Type="http://schemas.openxmlformats.org/officeDocument/2006/relationships/slide" Target="slides/slide3036.xml"/><Relationship Id="rId3038" Type="http://schemas.openxmlformats.org/officeDocument/2006/relationships/slide" Target="slides/slide3037.xml"/><Relationship Id="rId3039" Type="http://schemas.openxmlformats.org/officeDocument/2006/relationships/slide" Target="slides/slide3038.xml"/><Relationship Id="rId3040" Type="http://schemas.openxmlformats.org/officeDocument/2006/relationships/slide" Target="slides/slide3039.xml"/><Relationship Id="rId3041" Type="http://schemas.openxmlformats.org/officeDocument/2006/relationships/slide" Target="slides/slide3040.xml"/><Relationship Id="rId3042" Type="http://schemas.openxmlformats.org/officeDocument/2006/relationships/slide" Target="slides/slide3041.xml"/><Relationship Id="rId3043" Type="http://schemas.openxmlformats.org/officeDocument/2006/relationships/slide" Target="slides/slide3042.xml"/><Relationship Id="rId3044" Type="http://schemas.openxmlformats.org/officeDocument/2006/relationships/slide" Target="slides/slide3043.xml"/><Relationship Id="rId3045" Type="http://schemas.openxmlformats.org/officeDocument/2006/relationships/slide" Target="slides/slide3044.xml"/><Relationship Id="rId3046" Type="http://schemas.openxmlformats.org/officeDocument/2006/relationships/slide" Target="slides/slide3045.xml"/><Relationship Id="rId3047" Type="http://schemas.openxmlformats.org/officeDocument/2006/relationships/slide" Target="slides/slide3046.xml"/><Relationship Id="rId3048" Type="http://schemas.openxmlformats.org/officeDocument/2006/relationships/slide" Target="slides/slide3047.xml"/><Relationship Id="rId3049" Type="http://schemas.openxmlformats.org/officeDocument/2006/relationships/slide" Target="slides/slide3048.xml"/><Relationship Id="rId3050" Type="http://schemas.openxmlformats.org/officeDocument/2006/relationships/slide" Target="slides/slide3049.xml"/><Relationship Id="rId3051" Type="http://schemas.openxmlformats.org/officeDocument/2006/relationships/slide" Target="slides/slide3050.xml"/><Relationship Id="rId3052" Type="http://schemas.openxmlformats.org/officeDocument/2006/relationships/slide" Target="slides/slide3051.xml"/><Relationship Id="rId3053" Type="http://schemas.openxmlformats.org/officeDocument/2006/relationships/slide" Target="slides/slide3052.xml"/><Relationship Id="rId3054" Type="http://schemas.openxmlformats.org/officeDocument/2006/relationships/slide" Target="slides/slide3053.xml"/><Relationship Id="rId3055" Type="http://schemas.openxmlformats.org/officeDocument/2006/relationships/slide" Target="slides/slide3054.xml"/><Relationship Id="rId3056" Type="http://schemas.openxmlformats.org/officeDocument/2006/relationships/slide" Target="slides/slide3055.xml"/><Relationship Id="rId3057" Type="http://schemas.openxmlformats.org/officeDocument/2006/relationships/slide" Target="slides/slide3056.xml"/><Relationship Id="rId3058" Type="http://schemas.openxmlformats.org/officeDocument/2006/relationships/slide" Target="slides/slide3057.xml"/><Relationship Id="rId3059" Type="http://schemas.openxmlformats.org/officeDocument/2006/relationships/slide" Target="slides/slide3058.xml"/><Relationship Id="rId3060" Type="http://schemas.openxmlformats.org/officeDocument/2006/relationships/slide" Target="slides/slide3059.xml"/><Relationship Id="rId3061" Type="http://schemas.openxmlformats.org/officeDocument/2006/relationships/slide" Target="slides/slide3060.xml"/><Relationship Id="rId3062" Type="http://schemas.openxmlformats.org/officeDocument/2006/relationships/slide" Target="slides/slide3061.xml"/><Relationship Id="rId3063" Type="http://schemas.openxmlformats.org/officeDocument/2006/relationships/slide" Target="slides/slide3062.xml"/><Relationship Id="rId3064" Type="http://schemas.openxmlformats.org/officeDocument/2006/relationships/slide" Target="slides/slide3063.xml"/><Relationship Id="rId3065" Type="http://schemas.openxmlformats.org/officeDocument/2006/relationships/slide" Target="slides/slide3064.xml"/><Relationship Id="rId3066" Type="http://schemas.openxmlformats.org/officeDocument/2006/relationships/slide" Target="slides/slide3065.xml"/><Relationship Id="rId3067" Type="http://schemas.openxmlformats.org/officeDocument/2006/relationships/slide" Target="slides/slide3066.xml"/><Relationship Id="rId3068" Type="http://schemas.openxmlformats.org/officeDocument/2006/relationships/slide" Target="slides/slide3067.xml"/><Relationship Id="rId3069" Type="http://schemas.openxmlformats.org/officeDocument/2006/relationships/slide" Target="slides/slide3068.xml"/><Relationship Id="rId3070" Type="http://schemas.openxmlformats.org/officeDocument/2006/relationships/slide" Target="slides/slide3069.xml"/><Relationship Id="rId3071" Type="http://schemas.openxmlformats.org/officeDocument/2006/relationships/slide" Target="slides/slide3070.xml"/><Relationship Id="rId3072" Type="http://schemas.openxmlformats.org/officeDocument/2006/relationships/slide" Target="slides/slide3071.xml"/><Relationship Id="rId3073" Type="http://schemas.openxmlformats.org/officeDocument/2006/relationships/slide" Target="slides/slide3072.xml"/><Relationship Id="rId3074" Type="http://schemas.openxmlformats.org/officeDocument/2006/relationships/slide" Target="slides/slide3073.xml"/><Relationship Id="rId3075" Type="http://schemas.openxmlformats.org/officeDocument/2006/relationships/slide" Target="slides/slide3074.xml"/><Relationship Id="rId3076" Type="http://schemas.openxmlformats.org/officeDocument/2006/relationships/slide" Target="slides/slide3075.xml"/><Relationship Id="rId3077" Type="http://schemas.openxmlformats.org/officeDocument/2006/relationships/slide" Target="slides/slide3076.xml"/><Relationship Id="rId3078" Type="http://schemas.openxmlformats.org/officeDocument/2006/relationships/slide" Target="slides/slide3077.xml"/><Relationship Id="rId3079" Type="http://schemas.openxmlformats.org/officeDocument/2006/relationships/slide" Target="slides/slide3078.xml"/><Relationship Id="rId3080" Type="http://schemas.openxmlformats.org/officeDocument/2006/relationships/slide" Target="slides/slide3079.xml"/><Relationship Id="rId3081" Type="http://schemas.openxmlformats.org/officeDocument/2006/relationships/slide" Target="slides/slide3080.xml"/><Relationship Id="rId3082" Type="http://schemas.openxmlformats.org/officeDocument/2006/relationships/slide" Target="slides/slide3081.xml"/><Relationship Id="rId3083" Type="http://schemas.openxmlformats.org/officeDocument/2006/relationships/slide" Target="slides/slide3082.xml"/><Relationship Id="rId3084" Type="http://schemas.openxmlformats.org/officeDocument/2006/relationships/slide" Target="slides/slide3083.xml"/><Relationship Id="rId3085" Type="http://schemas.openxmlformats.org/officeDocument/2006/relationships/slide" Target="slides/slide3084.xml"/><Relationship Id="rId3086" Type="http://schemas.openxmlformats.org/officeDocument/2006/relationships/slide" Target="slides/slide3085.xml"/><Relationship Id="rId3087" Type="http://schemas.openxmlformats.org/officeDocument/2006/relationships/slide" Target="slides/slide3086.xml"/><Relationship Id="rId3088" Type="http://schemas.openxmlformats.org/officeDocument/2006/relationships/slide" Target="slides/slide3087.xml"/><Relationship Id="rId3089" Type="http://schemas.openxmlformats.org/officeDocument/2006/relationships/slide" Target="slides/slide3088.xml"/><Relationship Id="rId3090" Type="http://schemas.openxmlformats.org/officeDocument/2006/relationships/slide" Target="slides/slide3089.xml"/><Relationship Id="rId3091" Type="http://schemas.openxmlformats.org/officeDocument/2006/relationships/slide" Target="slides/slide3090.xml"/><Relationship Id="rId3092" Type="http://schemas.openxmlformats.org/officeDocument/2006/relationships/slide" Target="slides/slide3091.xml"/><Relationship Id="rId3093" Type="http://schemas.openxmlformats.org/officeDocument/2006/relationships/slide" Target="slides/slide3092.xml"/><Relationship Id="rId3094" Type="http://schemas.openxmlformats.org/officeDocument/2006/relationships/slide" Target="slides/slide3093.xml"/><Relationship Id="rId3095" Type="http://schemas.openxmlformats.org/officeDocument/2006/relationships/slide" Target="slides/slide3094.xml"/><Relationship Id="rId3096" Type="http://schemas.openxmlformats.org/officeDocument/2006/relationships/slide" Target="slides/slide3095.xml"/><Relationship Id="rId3097" Type="http://schemas.openxmlformats.org/officeDocument/2006/relationships/slide" Target="slides/slide3096.xml"/><Relationship Id="rId3098" Type="http://schemas.openxmlformats.org/officeDocument/2006/relationships/slide" Target="slides/slide3097.xml"/><Relationship Id="rId3099" Type="http://schemas.openxmlformats.org/officeDocument/2006/relationships/slide" Target="slides/slide3098.xml"/><Relationship Id="rId3100" Type="http://schemas.openxmlformats.org/officeDocument/2006/relationships/slide" Target="slides/slide3099.xml"/><Relationship Id="rId3101" Type="http://schemas.openxmlformats.org/officeDocument/2006/relationships/slide" Target="slides/slide3100.xml"/><Relationship Id="rId3102" Type="http://schemas.openxmlformats.org/officeDocument/2006/relationships/slide" Target="slides/slide3101.xml"/><Relationship Id="rId3103" Type="http://schemas.openxmlformats.org/officeDocument/2006/relationships/slide" Target="slides/slide3102.xml"/><Relationship Id="rId3104" Type="http://schemas.openxmlformats.org/officeDocument/2006/relationships/slide" Target="slides/slide3103.xml"/><Relationship Id="rId3105" Type="http://schemas.openxmlformats.org/officeDocument/2006/relationships/slide" Target="slides/slide3104.xml"/><Relationship Id="rId3106" Type="http://schemas.openxmlformats.org/officeDocument/2006/relationships/slide" Target="slides/slide3105.xml"/><Relationship Id="rId3107" Type="http://schemas.openxmlformats.org/officeDocument/2006/relationships/slide" Target="slides/slide3106.xml"/><Relationship Id="rId3108" Type="http://schemas.openxmlformats.org/officeDocument/2006/relationships/slide" Target="slides/slide3107.xml"/><Relationship Id="rId3109" Type="http://schemas.openxmlformats.org/officeDocument/2006/relationships/slide" Target="slides/slide3108.xml"/><Relationship Id="rId3110" Type="http://schemas.openxmlformats.org/officeDocument/2006/relationships/slide" Target="slides/slide3109.xml"/><Relationship Id="rId3111" Type="http://schemas.openxmlformats.org/officeDocument/2006/relationships/slide" Target="slides/slide3110.xml"/><Relationship Id="rId3112" Type="http://schemas.openxmlformats.org/officeDocument/2006/relationships/slide" Target="slides/slide3111.xml"/><Relationship Id="rId3113" Type="http://schemas.openxmlformats.org/officeDocument/2006/relationships/slide" Target="slides/slide3112.xml"/><Relationship Id="rId3114" Type="http://schemas.openxmlformats.org/officeDocument/2006/relationships/slide" Target="slides/slide3113.xml"/><Relationship Id="rId3115" Type="http://schemas.openxmlformats.org/officeDocument/2006/relationships/slide" Target="slides/slide3114.xml"/><Relationship Id="rId3116" Type="http://schemas.openxmlformats.org/officeDocument/2006/relationships/slide" Target="slides/slide3115.xml"/><Relationship Id="rId3117" Type="http://schemas.openxmlformats.org/officeDocument/2006/relationships/slide" Target="slides/slide3116.xml"/><Relationship Id="rId3118" Type="http://schemas.openxmlformats.org/officeDocument/2006/relationships/slide" Target="slides/slide3117.xml"/><Relationship Id="rId3119" Type="http://schemas.openxmlformats.org/officeDocument/2006/relationships/slide" Target="slides/slide3118.xml"/><Relationship Id="rId3120" Type="http://schemas.openxmlformats.org/officeDocument/2006/relationships/slide" Target="slides/slide3119.xml"/><Relationship Id="rId3121" Type="http://schemas.openxmlformats.org/officeDocument/2006/relationships/slide" Target="slides/slide3120.xml"/><Relationship Id="rId3122" Type="http://schemas.openxmlformats.org/officeDocument/2006/relationships/slide" Target="slides/slide3121.xml"/><Relationship Id="rId3123" Type="http://schemas.openxmlformats.org/officeDocument/2006/relationships/slide" Target="slides/slide3122.xml"/><Relationship Id="rId3124" Type="http://schemas.openxmlformats.org/officeDocument/2006/relationships/slide" Target="slides/slide3123.xml"/><Relationship Id="rId3125" Type="http://schemas.openxmlformats.org/officeDocument/2006/relationships/slide" Target="slides/slide3124.xml"/><Relationship Id="rId3126" Type="http://schemas.openxmlformats.org/officeDocument/2006/relationships/slide" Target="slides/slide3125.xml"/><Relationship Id="rId3127" Type="http://schemas.openxmlformats.org/officeDocument/2006/relationships/slide" Target="slides/slide3126.xml"/><Relationship Id="rId3128" Type="http://schemas.openxmlformats.org/officeDocument/2006/relationships/slide" Target="slides/slide3127.xml"/><Relationship Id="rId3129" Type="http://schemas.openxmlformats.org/officeDocument/2006/relationships/slide" Target="slides/slide3128.xml"/><Relationship Id="rId3130" Type="http://schemas.openxmlformats.org/officeDocument/2006/relationships/slide" Target="slides/slide3129.xml"/><Relationship Id="rId3131" Type="http://schemas.openxmlformats.org/officeDocument/2006/relationships/slide" Target="slides/slide3130.xml"/><Relationship Id="rId3132" Type="http://schemas.openxmlformats.org/officeDocument/2006/relationships/slide" Target="slides/slide3131.xml"/><Relationship Id="rId3133" Type="http://schemas.openxmlformats.org/officeDocument/2006/relationships/slide" Target="slides/slide3132.xml"/><Relationship Id="rId3134" Type="http://schemas.openxmlformats.org/officeDocument/2006/relationships/slide" Target="slides/slide3133.xml"/><Relationship Id="rId3135" Type="http://schemas.openxmlformats.org/officeDocument/2006/relationships/slide" Target="slides/slide3134.xml"/><Relationship Id="rId3136" Type="http://schemas.openxmlformats.org/officeDocument/2006/relationships/slide" Target="slides/slide3135.xml"/><Relationship Id="rId3137" Type="http://schemas.openxmlformats.org/officeDocument/2006/relationships/slide" Target="slides/slide3136.xml"/><Relationship Id="rId3138" Type="http://schemas.openxmlformats.org/officeDocument/2006/relationships/slide" Target="slides/slide3137.xml"/><Relationship Id="rId3139" Type="http://schemas.openxmlformats.org/officeDocument/2006/relationships/slide" Target="slides/slide3138.xml"/><Relationship Id="rId3140" Type="http://schemas.openxmlformats.org/officeDocument/2006/relationships/slide" Target="slides/slide3139.xml"/><Relationship Id="rId3141" Type="http://schemas.openxmlformats.org/officeDocument/2006/relationships/slide" Target="slides/slide3140.xml"/><Relationship Id="rId3142" Type="http://schemas.openxmlformats.org/officeDocument/2006/relationships/slide" Target="slides/slide3141.xml"/><Relationship Id="rId3143" Type="http://schemas.openxmlformats.org/officeDocument/2006/relationships/slide" Target="slides/slide3142.xml"/><Relationship Id="rId3144" Type="http://schemas.openxmlformats.org/officeDocument/2006/relationships/slide" Target="slides/slide3143.xml"/><Relationship Id="rId3145" Type="http://schemas.openxmlformats.org/officeDocument/2006/relationships/slide" Target="slides/slide3144.xml"/><Relationship Id="rId3146" Type="http://schemas.openxmlformats.org/officeDocument/2006/relationships/slide" Target="slides/slide3145.xml"/><Relationship Id="rId3147" Type="http://schemas.openxmlformats.org/officeDocument/2006/relationships/slide" Target="slides/slide3146.xml"/><Relationship Id="rId3148" Type="http://schemas.openxmlformats.org/officeDocument/2006/relationships/slide" Target="slides/slide3147.xml"/><Relationship Id="rId3149" Type="http://schemas.openxmlformats.org/officeDocument/2006/relationships/slide" Target="slides/slide3148.xml"/><Relationship Id="rId3150" Type="http://schemas.openxmlformats.org/officeDocument/2006/relationships/slide" Target="slides/slide3149.xml"/><Relationship Id="rId3151" Type="http://schemas.openxmlformats.org/officeDocument/2006/relationships/slide" Target="slides/slide3150.xml"/><Relationship Id="rId3152" Type="http://schemas.openxmlformats.org/officeDocument/2006/relationships/slide" Target="slides/slide3151.xml"/><Relationship Id="rId3153" Type="http://schemas.openxmlformats.org/officeDocument/2006/relationships/slide" Target="slides/slide3152.xml"/><Relationship Id="rId3154" Type="http://schemas.openxmlformats.org/officeDocument/2006/relationships/slide" Target="slides/slide3153.xml"/><Relationship Id="rId3155" Type="http://schemas.openxmlformats.org/officeDocument/2006/relationships/slide" Target="slides/slide3154.xml"/><Relationship Id="rId3156" Type="http://schemas.openxmlformats.org/officeDocument/2006/relationships/slide" Target="slides/slide3155.xml"/><Relationship Id="rId3157" Type="http://schemas.openxmlformats.org/officeDocument/2006/relationships/slide" Target="slides/slide3156.xml"/><Relationship Id="rId3158" Type="http://schemas.openxmlformats.org/officeDocument/2006/relationships/slide" Target="slides/slide3157.xml"/><Relationship Id="rId3159" Type="http://schemas.openxmlformats.org/officeDocument/2006/relationships/slide" Target="slides/slide3158.xml"/><Relationship Id="rId3160" Type="http://schemas.openxmlformats.org/officeDocument/2006/relationships/slide" Target="slides/slide3159.xml"/><Relationship Id="rId3161" Type="http://schemas.openxmlformats.org/officeDocument/2006/relationships/slide" Target="slides/slide3160.xml"/><Relationship Id="rId3162" Type="http://schemas.openxmlformats.org/officeDocument/2006/relationships/slide" Target="slides/slide3161.xml"/><Relationship Id="rId3163" Type="http://schemas.openxmlformats.org/officeDocument/2006/relationships/slide" Target="slides/slide3162.xml"/><Relationship Id="rId3164" Type="http://schemas.openxmlformats.org/officeDocument/2006/relationships/slide" Target="slides/slide3163.xml"/><Relationship Id="rId3165" Type="http://schemas.openxmlformats.org/officeDocument/2006/relationships/slide" Target="slides/slide3164.xml"/><Relationship Id="rId3166" Type="http://schemas.openxmlformats.org/officeDocument/2006/relationships/slide" Target="slides/slide3165.xml"/><Relationship Id="rId3167" Type="http://schemas.openxmlformats.org/officeDocument/2006/relationships/slide" Target="slides/slide3166.xml"/><Relationship Id="rId3168" Type="http://schemas.openxmlformats.org/officeDocument/2006/relationships/slide" Target="slides/slide3167.xml"/><Relationship Id="rId3169" Type="http://schemas.openxmlformats.org/officeDocument/2006/relationships/slide" Target="slides/slide3168.xml"/><Relationship Id="rId3170" Type="http://schemas.openxmlformats.org/officeDocument/2006/relationships/slide" Target="slides/slide3169.xml"/><Relationship Id="rId3171" Type="http://schemas.openxmlformats.org/officeDocument/2006/relationships/slide" Target="slides/slide3170.xml"/><Relationship Id="rId3172" Type="http://schemas.openxmlformats.org/officeDocument/2006/relationships/slide" Target="slides/slide3171.xml"/><Relationship Id="rId3173" Type="http://schemas.openxmlformats.org/officeDocument/2006/relationships/slide" Target="slides/slide3172.xml"/><Relationship Id="rId3174" Type="http://schemas.openxmlformats.org/officeDocument/2006/relationships/slide" Target="slides/slide3173.xml"/><Relationship Id="rId3175" Type="http://schemas.openxmlformats.org/officeDocument/2006/relationships/slide" Target="slides/slide3174.xml"/><Relationship Id="rId3176" Type="http://schemas.openxmlformats.org/officeDocument/2006/relationships/slide" Target="slides/slide3175.xml"/><Relationship Id="rId3177" Type="http://schemas.openxmlformats.org/officeDocument/2006/relationships/slide" Target="slides/slide3176.xml"/><Relationship Id="rId3178" Type="http://schemas.openxmlformats.org/officeDocument/2006/relationships/slide" Target="slides/slide3177.xml"/><Relationship Id="rId3179" Type="http://schemas.openxmlformats.org/officeDocument/2006/relationships/slide" Target="slides/slide3178.xml"/><Relationship Id="rId3180" Type="http://schemas.openxmlformats.org/officeDocument/2006/relationships/slide" Target="slides/slide3179.xml"/><Relationship Id="rId3181" Type="http://schemas.openxmlformats.org/officeDocument/2006/relationships/slide" Target="slides/slide3180.xml"/><Relationship Id="rId3182" Type="http://schemas.openxmlformats.org/officeDocument/2006/relationships/slide" Target="slides/slide3181.xml"/><Relationship Id="rId3183" Type="http://schemas.openxmlformats.org/officeDocument/2006/relationships/slide" Target="slides/slide3182.xml"/><Relationship Id="rId3184" Type="http://schemas.openxmlformats.org/officeDocument/2006/relationships/slide" Target="slides/slide3183.xml"/><Relationship Id="rId3185" Type="http://schemas.openxmlformats.org/officeDocument/2006/relationships/slide" Target="slides/slide3184.xml"/><Relationship Id="rId3186" Type="http://schemas.openxmlformats.org/officeDocument/2006/relationships/slide" Target="slides/slide3185.xml"/><Relationship Id="rId3187" Type="http://schemas.openxmlformats.org/officeDocument/2006/relationships/slide" Target="slides/slide3186.xml"/><Relationship Id="rId3188" Type="http://schemas.openxmlformats.org/officeDocument/2006/relationships/slide" Target="slides/slide3187.xml"/><Relationship Id="rId3189" Type="http://schemas.openxmlformats.org/officeDocument/2006/relationships/slide" Target="slides/slide3188.xml"/><Relationship Id="rId3190" Type="http://schemas.openxmlformats.org/officeDocument/2006/relationships/slide" Target="slides/slide3189.xml"/><Relationship Id="rId3191" Type="http://schemas.openxmlformats.org/officeDocument/2006/relationships/slide" Target="slides/slide3190.xml"/><Relationship Id="rId3192" Type="http://schemas.openxmlformats.org/officeDocument/2006/relationships/slide" Target="slides/slide3191.xml"/><Relationship Id="rId3193" Type="http://schemas.openxmlformats.org/officeDocument/2006/relationships/slide" Target="slides/slide3192.xml"/><Relationship Id="rId3194" Type="http://schemas.openxmlformats.org/officeDocument/2006/relationships/slide" Target="slides/slide3193.xml"/><Relationship Id="rId3195" Type="http://schemas.openxmlformats.org/officeDocument/2006/relationships/slide" Target="slides/slide3194.xml"/><Relationship Id="rId3196" Type="http://schemas.openxmlformats.org/officeDocument/2006/relationships/slide" Target="slides/slide3195.xml"/><Relationship Id="rId3197" Type="http://schemas.openxmlformats.org/officeDocument/2006/relationships/slide" Target="slides/slide3196.xml"/><Relationship Id="rId3198" Type="http://schemas.openxmlformats.org/officeDocument/2006/relationships/slide" Target="slides/slide3197.xml"/><Relationship Id="rId3199" Type="http://schemas.openxmlformats.org/officeDocument/2006/relationships/slide" Target="slides/slide3198.xml"/><Relationship Id="rId3200" Type="http://schemas.openxmlformats.org/officeDocument/2006/relationships/slide" Target="slides/slide3199.xml"/><Relationship Id="rId3201" Type="http://schemas.openxmlformats.org/officeDocument/2006/relationships/slide" Target="slides/slide3200.xml"/><Relationship Id="rId3202" Type="http://schemas.openxmlformats.org/officeDocument/2006/relationships/slide" Target="slides/slide3201.xml"/><Relationship Id="rId3203" Type="http://schemas.openxmlformats.org/officeDocument/2006/relationships/slide" Target="slides/slide3202.xml"/><Relationship Id="rId3204" Type="http://schemas.openxmlformats.org/officeDocument/2006/relationships/slide" Target="slides/slide3203.xml"/><Relationship Id="rId3205" Type="http://schemas.openxmlformats.org/officeDocument/2006/relationships/slide" Target="slides/slide3204.xml"/><Relationship Id="rId3206" Type="http://schemas.openxmlformats.org/officeDocument/2006/relationships/slide" Target="slides/slide3205.xml"/><Relationship Id="rId3207" Type="http://schemas.openxmlformats.org/officeDocument/2006/relationships/slide" Target="slides/slide3206.xml"/><Relationship Id="rId3208" Type="http://schemas.openxmlformats.org/officeDocument/2006/relationships/slide" Target="slides/slide3207.xml"/><Relationship Id="rId3209" Type="http://schemas.openxmlformats.org/officeDocument/2006/relationships/slide" Target="slides/slide3208.xml"/><Relationship Id="rId3210" Type="http://schemas.openxmlformats.org/officeDocument/2006/relationships/slide" Target="slides/slide3209.xml"/><Relationship Id="rId3211" Type="http://schemas.openxmlformats.org/officeDocument/2006/relationships/slide" Target="slides/slide3210.xml"/><Relationship Id="rId3212" Type="http://schemas.openxmlformats.org/officeDocument/2006/relationships/slide" Target="slides/slide3211.xml"/><Relationship Id="rId3213" Type="http://schemas.openxmlformats.org/officeDocument/2006/relationships/slide" Target="slides/slide3212.xml"/><Relationship Id="rId3214" Type="http://schemas.openxmlformats.org/officeDocument/2006/relationships/slide" Target="slides/slide3213.xml"/><Relationship Id="rId3215" Type="http://schemas.openxmlformats.org/officeDocument/2006/relationships/slide" Target="slides/slide3214.xml"/><Relationship Id="rId3216" Type="http://schemas.openxmlformats.org/officeDocument/2006/relationships/slide" Target="slides/slide3215.xml"/><Relationship Id="rId3217" Type="http://schemas.openxmlformats.org/officeDocument/2006/relationships/slide" Target="slides/slide3216.xml"/><Relationship Id="rId3218" Type="http://schemas.openxmlformats.org/officeDocument/2006/relationships/slide" Target="slides/slide3217.xml"/><Relationship Id="rId3219" Type="http://schemas.openxmlformats.org/officeDocument/2006/relationships/slide" Target="slides/slide3218.xml"/><Relationship Id="rId3220" Type="http://schemas.openxmlformats.org/officeDocument/2006/relationships/slide" Target="slides/slide3219.xml"/><Relationship Id="rId3221" Type="http://schemas.openxmlformats.org/officeDocument/2006/relationships/slide" Target="slides/slide3220.xml"/><Relationship Id="rId3222" Type="http://schemas.openxmlformats.org/officeDocument/2006/relationships/slide" Target="slides/slide3221.xml"/><Relationship Id="rId3223" Type="http://schemas.openxmlformats.org/officeDocument/2006/relationships/slide" Target="slides/slide3222.xml"/><Relationship Id="rId3224" Type="http://schemas.openxmlformats.org/officeDocument/2006/relationships/slide" Target="slides/slide3223.xml"/><Relationship Id="rId3225" Type="http://schemas.openxmlformats.org/officeDocument/2006/relationships/slide" Target="slides/slide3224.xml"/><Relationship Id="rId3226" Type="http://schemas.openxmlformats.org/officeDocument/2006/relationships/slide" Target="slides/slide3225.xml"/><Relationship Id="rId3227" Type="http://schemas.openxmlformats.org/officeDocument/2006/relationships/slide" Target="slides/slide3226.xml"/><Relationship Id="rId3228" Type="http://schemas.openxmlformats.org/officeDocument/2006/relationships/slide" Target="slides/slide3227.xml"/><Relationship Id="rId3229" Type="http://schemas.openxmlformats.org/officeDocument/2006/relationships/slide" Target="slides/slide3228.xml"/><Relationship Id="rId3230" Type="http://schemas.openxmlformats.org/officeDocument/2006/relationships/slide" Target="slides/slide3229.xml"/><Relationship Id="rId3231" Type="http://schemas.openxmlformats.org/officeDocument/2006/relationships/slide" Target="slides/slide3230.xml"/><Relationship Id="rId3232" Type="http://schemas.openxmlformats.org/officeDocument/2006/relationships/slide" Target="slides/slide3231.xml"/><Relationship Id="rId3233" Type="http://schemas.openxmlformats.org/officeDocument/2006/relationships/slide" Target="slides/slide3232.xml"/><Relationship Id="rId3234" Type="http://schemas.openxmlformats.org/officeDocument/2006/relationships/slide" Target="slides/slide3233.xml"/><Relationship Id="rId3235" Type="http://schemas.openxmlformats.org/officeDocument/2006/relationships/slide" Target="slides/slide3234.xml"/><Relationship Id="rId3236" Type="http://schemas.openxmlformats.org/officeDocument/2006/relationships/slide" Target="slides/slide3235.xml"/><Relationship Id="rId3237" Type="http://schemas.openxmlformats.org/officeDocument/2006/relationships/slide" Target="slides/slide3236.xml"/><Relationship Id="rId3238" Type="http://schemas.openxmlformats.org/officeDocument/2006/relationships/slide" Target="slides/slide3237.xml"/><Relationship Id="rId3239" Type="http://schemas.openxmlformats.org/officeDocument/2006/relationships/slide" Target="slides/slide3238.xml"/><Relationship Id="rId3240" Type="http://schemas.openxmlformats.org/officeDocument/2006/relationships/slide" Target="slides/slide3239.xml"/><Relationship Id="rId3241" Type="http://schemas.openxmlformats.org/officeDocument/2006/relationships/slide" Target="slides/slide3240.xml"/><Relationship Id="rId3242" Type="http://schemas.openxmlformats.org/officeDocument/2006/relationships/slide" Target="slides/slide3241.xml"/><Relationship Id="rId3243" Type="http://schemas.openxmlformats.org/officeDocument/2006/relationships/slide" Target="slides/slide3242.xml"/><Relationship Id="rId3244" Type="http://schemas.openxmlformats.org/officeDocument/2006/relationships/slide" Target="slides/slide3243.xml"/><Relationship Id="rId3245" Type="http://schemas.openxmlformats.org/officeDocument/2006/relationships/slide" Target="slides/slide3244.xml"/><Relationship Id="rId3246" Type="http://schemas.openxmlformats.org/officeDocument/2006/relationships/slide" Target="slides/slide3245.xml"/><Relationship Id="rId3247" Type="http://schemas.openxmlformats.org/officeDocument/2006/relationships/slide" Target="slides/slide3246.xml"/><Relationship Id="rId3248" Type="http://schemas.openxmlformats.org/officeDocument/2006/relationships/slide" Target="slides/slide3247.xml"/><Relationship Id="rId3249" Type="http://schemas.openxmlformats.org/officeDocument/2006/relationships/slide" Target="slides/slide3248.xml"/><Relationship Id="rId3250" Type="http://schemas.openxmlformats.org/officeDocument/2006/relationships/slide" Target="slides/slide3249.xml"/><Relationship Id="rId3251" Type="http://schemas.openxmlformats.org/officeDocument/2006/relationships/slide" Target="slides/slide3250.xml"/><Relationship Id="rId3252" Type="http://schemas.openxmlformats.org/officeDocument/2006/relationships/slide" Target="slides/slide3251.xml"/><Relationship Id="rId3253" Type="http://schemas.openxmlformats.org/officeDocument/2006/relationships/slide" Target="slides/slide3252.xml"/><Relationship Id="rId3254" Type="http://schemas.openxmlformats.org/officeDocument/2006/relationships/slide" Target="slides/slide3253.xml"/><Relationship Id="rId3255" Type="http://schemas.openxmlformats.org/officeDocument/2006/relationships/slide" Target="slides/slide3254.xml"/><Relationship Id="rId3256" Type="http://schemas.openxmlformats.org/officeDocument/2006/relationships/slide" Target="slides/slide3255.xml"/><Relationship Id="rId3257" Type="http://schemas.openxmlformats.org/officeDocument/2006/relationships/slide" Target="slides/slide3256.xml"/><Relationship Id="rId3258" Type="http://schemas.openxmlformats.org/officeDocument/2006/relationships/slide" Target="slides/slide3257.xml"/><Relationship Id="rId3259" Type="http://schemas.openxmlformats.org/officeDocument/2006/relationships/slide" Target="slides/slide3258.xml"/><Relationship Id="rId3260" Type="http://schemas.openxmlformats.org/officeDocument/2006/relationships/slide" Target="slides/slide3259.xml"/><Relationship Id="rId3261" Type="http://schemas.openxmlformats.org/officeDocument/2006/relationships/slide" Target="slides/slide3260.xml"/><Relationship Id="rId3262" Type="http://schemas.openxmlformats.org/officeDocument/2006/relationships/slide" Target="slides/slide3261.xml"/><Relationship Id="rId3263" Type="http://schemas.openxmlformats.org/officeDocument/2006/relationships/slide" Target="slides/slide3262.xml"/><Relationship Id="rId3264" Type="http://schemas.openxmlformats.org/officeDocument/2006/relationships/slide" Target="slides/slide3263.xml"/><Relationship Id="rId3265" Type="http://schemas.openxmlformats.org/officeDocument/2006/relationships/slide" Target="slides/slide3264.xml"/><Relationship Id="rId3266" Type="http://schemas.openxmlformats.org/officeDocument/2006/relationships/slide" Target="slides/slide3265.xml"/><Relationship Id="rId3267" Type="http://schemas.openxmlformats.org/officeDocument/2006/relationships/slide" Target="slides/slide3266.xml"/><Relationship Id="rId3268" Type="http://schemas.openxmlformats.org/officeDocument/2006/relationships/slide" Target="slides/slide3267.xml"/><Relationship Id="rId3269" Type="http://schemas.openxmlformats.org/officeDocument/2006/relationships/slide" Target="slides/slide3268.xml"/><Relationship Id="rId3270" Type="http://schemas.openxmlformats.org/officeDocument/2006/relationships/slide" Target="slides/slide3269.xml"/><Relationship Id="rId3271" Type="http://schemas.openxmlformats.org/officeDocument/2006/relationships/slide" Target="slides/slide3270.xml"/><Relationship Id="rId3272" Type="http://schemas.openxmlformats.org/officeDocument/2006/relationships/slide" Target="slides/slide3271.xml"/><Relationship Id="rId3273" Type="http://schemas.openxmlformats.org/officeDocument/2006/relationships/slide" Target="slides/slide3272.xml"/><Relationship Id="rId3274" Type="http://schemas.openxmlformats.org/officeDocument/2006/relationships/slide" Target="slides/slide3273.xml"/><Relationship Id="rId3275" Type="http://schemas.openxmlformats.org/officeDocument/2006/relationships/slide" Target="slides/slide3274.xml"/><Relationship Id="rId3276" Type="http://schemas.openxmlformats.org/officeDocument/2006/relationships/slide" Target="slides/slide3275.xml"/><Relationship Id="rId3277" Type="http://schemas.openxmlformats.org/officeDocument/2006/relationships/slide" Target="slides/slide3276.xml"/><Relationship Id="rId3278" Type="http://schemas.openxmlformats.org/officeDocument/2006/relationships/slide" Target="slides/slide3277.xml"/><Relationship Id="rId3279" Type="http://schemas.openxmlformats.org/officeDocument/2006/relationships/slide" Target="slides/slide3278.xml"/><Relationship Id="rId3280" Type="http://schemas.openxmlformats.org/officeDocument/2006/relationships/slide" Target="slides/slide3279.xml"/><Relationship Id="rId3281" Type="http://schemas.openxmlformats.org/officeDocument/2006/relationships/slide" Target="slides/slide3280.xml"/><Relationship Id="rId3282" Type="http://schemas.openxmlformats.org/officeDocument/2006/relationships/slide" Target="slides/slide3281.xml"/><Relationship Id="rId3283" Type="http://schemas.openxmlformats.org/officeDocument/2006/relationships/slide" Target="slides/slide3282.xml"/><Relationship Id="rId3284" Type="http://schemas.openxmlformats.org/officeDocument/2006/relationships/slide" Target="slides/slide3283.xml"/><Relationship Id="rId3285" Type="http://schemas.openxmlformats.org/officeDocument/2006/relationships/slide" Target="slides/slide3284.xml"/><Relationship Id="rId3286" Type="http://schemas.openxmlformats.org/officeDocument/2006/relationships/slide" Target="slides/slide3285.xml"/><Relationship Id="rId3287" Type="http://schemas.openxmlformats.org/officeDocument/2006/relationships/slide" Target="slides/slide3286.xml"/><Relationship Id="rId3288" Type="http://schemas.openxmlformats.org/officeDocument/2006/relationships/slide" Target="slides/slide3287.xml"/><Relationship Id="rId3289" Type="http://schemas.openxmlformats.org/officeDocument/2006/relationships/slide" Target="slides/slide3288.xml"/><Relationship Id="rId3290" Type="http://schemas.openxmlformats.org/officeDocument/2006/relationships/slide" Target="slides/slide3289.xml"/><Relationship Id="rId3291" Type="http://schemas.openxmlformats.org/officeDocument/2006/relationships/slide" Target="slides/slide3290.xml"/><Relationship Id="rId3292" Type="http://schemas.openxmlformats.org/officeDocument/2006/relationships/slide" Target="slides/slide3291.xml"/><Relationship Id="rId3293" Type="http://schemas.openxmlformats.org/officeDocument/2006/relationships/slide" Target="slides/slide3292.xml"/><Relationship Id="rId3294" Type="http://schemas.openxmlformats.org/officeDocument/2006/relationships/slide" Target="slides/slide3293.xml"/><Relationship Id="rId3295" Type="http://schemas.openxmlformats.org/officeDocument/2006/relationships/slide" Target="slides/slide3294.xml"/><Relationship Id="rId3296" Type="http://schemas.openxmlformats.org/officeDocument/2006/relationships/slide" Target="slides/slide3295.xml"/><Relationship Id="rId3297" Type="http://schemas.openxmlformats.org/officeDocument/2006/relationships/slide" Target="slides/slide3296.xml"/><Relationship Id="rId3298" Type="http://schemas.openxmlformats.org/officeDocument/2006/relationships/slide" Target="slides/slide3297.xml"/><Relationship Id="rId3299" Type="http://schemas.openxmlformats.org/officeDocument/2006/relationships/slide" Target="slides/slide3298.xml"/><Relationship Id="rId3300" Type="http://schemas.openxmlformats.org/officeDocument/2006/relationships/slide" Target="slides/slide3299.xml"/><Relationship Id="rId3301" Type="http://schemas.openxmlformats.org/officeDocument/2006/relationships/slide" Target="slides/slide3300.xml"/><Relationship Id="rId3302" Type="http://schemas.openxmlformats.org/officeDocument/2006/relationships/slide" Target="slides/slide3301.xml"/><Relationship Id="rId3303" Type="http://schemas.openxmlformats.org/officeDocument/2006/relationships/slide" Target="slides/slide3302.xml"/><Relationship Id="rId3304" Type="http://schemas.openxmlformats.org/officeDocument/2006/relationships/slide" Target="slides/slide3303.xml"/><Relationship Id="rId3305" Type="http://schemas.openxmlformats.org/officeDocument/2006/relationships/slide" Target="slides/slide3304.xml"/><Relationship Id="rId3306" Type="http://schemas.openxmlformats.org/officeDocument/2006/relationships/slide" Target="slides/slide3305.xml"/><Relationship Id="rId3307" Type="http://schemas.openxmlformats.org/officeDocument/2006/relationships/slide" Target="slides/slide3306.xml"/><Relationship Id="rId3308" Type="http://schemas.openxmlformats.org/officeDocument/2006/relationships/slide" Target="slides/slide3307.xml"/><Relationship Id="rId3309" Type="http://schemas.openxmlformats.org/officeDocument/2006/relationships/slide" Target="slides/slide3308.xml"/><Relationship Id="rId3310" Type="http://schemas.openxmlformats.org/officeDocument/2006/relationships/slide" Target="slides/slide3309.xml"/><Relationship Id="rId3311" Type="http://schemas.openxmlformats.org/officeDocument/2006/relationships/slide" Target="slides/slide3310.xml"/><Relationship Id="rId3312" Type="http://schemas.openxmlformats.org/officeDocument/2006/relationships/slide" Target="slides/slide3311.xml"/><Relationship Id="rId3313" Type="http://schemas.openxmlformats.org/officeDocument/2006/relationships/slide" Target="slides/slide3312.xml"/><Relationship Id="rId3314" Type="http://schemas.openxmlformats.org/officeDocument/2006/relationships/slide" Target="slides/slide3313.xml"/><Relationship Id="rId3315" Type="http://schemas.openxmlformats.org/officeDocument/2006/relationships/slide" Target="slides/slide3314.xml"/><Relationship Id="rId3316" Type="http://schemas.openxmlformats.org/officeDocument/2006/relationships/slide" Target="slides/slide3315.xml"/><Relationship Id="rId3317" Type="http://schemas.openxmlformats.org/officeDocument/2006/relationships/slide" Target="slides/slide3316.xml"/><Relationship Id="rId3318" Type="http://schemas.openxmlformats.org/officeDocument/2006/relationships/slide" Target="slides/slide3317.xml"/><Relationship Id="rId3319" Type="http://schemas.openxmlformats.org/officeDocument/2006/relationships/slide" Target="slides/slide3318.xml"/><Relationship Id="rId3320" Type="http://schemas.openxmlformats.org/officeDocument/2006/relationships/slide" Target="slides/slide3319.xml"/><Relationship Id="rId3321" Type="http://schemas.openxmlformats.org/officeDocument/2006/relationships/slide" Target="slides/slide3320.xml"/><Relationship Id="rId3322" Type="http://schemas.openxmlformats.org/officeDocument/2006/relationships/slide" Target="slides/slide3321.xml"/><Relationship Id="rId3323" Type="http://schemas.openxmlformats.org/officeDocument/2006/relationships/slide" Target="slides/slide3322.xml"/><Relationship Id="rId3324" Type="http://schemas.openxmlformats.org/officeDocument/2006/relationships/slide" Target="slides/slide3323.xml"/><Relationship Id="rId3325" Type="http://schemas.openxmlformats.org/officeDocument/2006/relationships/slide" Target="slides/slide3324.xml"/><Relationship Id="rId3326" Type="http://schemas.openxmlformats.org/officeDocument/2006/relationships/slide" Target="slides/slide3325.xml"/><Relationship Id="rId3327" Type="http://schemas.openxmlformats.org/officeDocument/2006/relationships/slide" Target="slides/slide3326.xml"/><Relationship Id="rId3328" Type="http://schemas.openxmlformats.org/officeDocument/2006/relationships/slide" Target="slides/slide3327.xml"/><Relationship Id="rId3329" Type="http://schemas.openxmlformats.org/officeDocument/2006/relationships/slide" Target="slides/slide3328.xml"/><Relationship Id="rId3330" Type="http://schemas.openxmlformats.org/officeDocument/2006/relationships/slide" Target="slides/slide3329.xml"/><Relationship Id="rId3331" Type="http://schemas.openxmlformats.org/officeDocument/2006/relationships/slide" Target="slides/slide3330.xml"/><Relationship Id="rId3332" Type="http://schemas.openxmlformats.org/officeDocument/2006/relationships/slide" Target="slides/slide3331.xml"/><Relationship Id="rId3333" Type="http://schemas.openxmlformats.org/officeDocument/2006/relationships/slide" Target="slides/slide3332.xml"/><Relationship Id="rId3334" Type="http://schemas.openxmlformats.org/officeDocument/2006/relationships/slide" Target="slides/slide3333.xml"/><Relationship Id="rId3335" Type="http://schemas.openxmlformats.org/officeDocument/2006/relationships/slide" Target="slides/slide3334.xml"/><Relationship Id="rId3336" Type="http://schemas.openxmlformats.org/officeDocument/2006/relationships/slide" Target="slides/slide3335.xml"/><Relationship Id="rId3337" Type="http://schemas.openxmlformats.org/officeDocument/2006/relationships/slide" Target="slides/slide3336.xml"/><Relationship Id="rId3338" Type="http://schemas.openxmlformats.org/officeDocument/2006/relationships/slide" Target="slides/slide3337.xml"/><Relationship Id="rId3339" Type="http://schemas.openxmlformats.org/officeDocument/2006/relationships/slide" Target="slides/slide3338.xml"/><Relationship Id="rId3340" Type="http://schemas.openxmlformats.org/officeDocument/2006/relationships/slide" Target="slides/slide3339.xml"/><Relationship Id="rId3341" Type="http://schemas.openxmlformats.org/officeDocument/2006/relationships/slide" Target="slides/slide3340.xml"/><Relationship Id="rId3342" Type="http://schemas.openxmlformats.org/officeDocument/2006/relationships/slide" Target="slides/slide3341.xml"/><Relationship Id="rId3343" Type="http://schemas.openxmlformats.org/officeDocument/2006/relationships/slide" Target="slides/slide3342.xml"/><Relationship Id="rId3344" Type="http://schemas.openxmlformats.org/officeDocument/2006/relationships/slide" Target="slides/slide3343.xml"/><Relationship Id="rId3345" Type="http://schemas.openxmlformats.org/officeDocument/2006/relationships/slide" Target="slides/slide3344.xml"/><Relationship Id="rId3346" Type="http://schemas.openxmlformats.org/officeDocument/2006/relationships/slide" Target="slides/slide3345.xml"/><Relationship Id="rId3347" Type="http://schemas.openxmlformats.org/officeDocument/2006/relationships/slide" Target="slides/slide3346.xml"/><Relationship Id="rId3348" Type="http://schemas.openxmlformats.org/officeDocument/2006/relationships/slide" Target="slides/slide3347.xml"/><Relationship Id="rId3349" Type="http://schemas.openxmlformats.org/officeDocument/2006/relationships/slide" Target="slides/slide3348.xml"/><Relationship Id="rId3350" Type="http://schemas.openxmlformats.org/officeDocument/2006/relationships/slide" Target="slides/slide3349.xml"/><Relationship Id="rId3351" Type="http://schemas.openxmlformats.org/officeDocument/2006/relationships/slide" Target="slides/slide3350.xml"/><Relationship Id="rId3352" Type="http://schemas.openxmlformats.org/officeDocument/2006/relationships/slide" Target="slides/slide3351.xml"/><Relationship Id="rId3353" Type="http://schemas.openxmlformats.org/officeDocument/2006/relationships/slide" Target="slides/slide3352.xml"/><Relationship Id="rId3354" Type="http://schemas.openxmlformats.org/officeDocument/2006/relationships/slide" Target="slides/slide3353.xml"/><Relationship Id="rId3355" Type="http://schemas.openxmlformats.org/officeDocument/2006/relationships/slide" Target="slides/slide3354.xml"/><Relationship Id="rId3356" Type="http://schemas.openxmlformats.org/officeDocument/2006/relationships/slide" Target="slides/slide3355.xml"/><Relationship Id="rId3357" Type="http://schemas.openxmlformats.org/officeDocument/2006/relationships/slide" Target="slides/slide3356.xml"/><Relationship Id="rId3358" Type="http://schemas.openxmlformats.org/officeDocument/2006/relationships/slide" Target="slides/slide3357.xml"/><Relationship Id="rId3359" Type="http://schemas.openxmlformats.org/officeDocument/2006/relationships/slide" Target="slides/slide3358.xml"/><Relationship Id="rId3360" Type="http://schemas.openxmlformats.org/officeDocument/2006/relationships/slide" Target="slides/slide3359.xml"/><Relationship Id="rId3361" Type="http://schemas.openxmlformats.org/officeDocument/2006/relationships/slide" Target="slides/slide3360.xml"/><Relationship Id="rId3362" Type="http://schemas.openxmlformats.org/officeDocument/2006/relationships/slide" Target="slides/slide3361.xml"/><Relationship Id="rId3363" Type="http://schemas.openxmlformats.org/officeDocument/2006/relationships/slide" Target="slides/slide3362.xml"/><Relationship Id="rId3364" Type="http://schemas.openxmlformats.org/officeDocument/2006/relationships/slide" Target="slides/slide3363.xml"/><Relationship Id="rId3365" Type="http://schemas.openxmlformats.org/officeDocument/2006/relationships/slide" Target="slides/slide3364.xml"/><Relationship Id="rId3366" Type="http://schemas.openxmlformats.org/officeDocument/2006/relationships/slide" Target="slides/slide3365.xml"/><Relationship Id="rId3367" Type="http://schemas.openxmlformats.org/officeDocument/2006/relationships/slide" Target="slides/slide3366.xml"/><Relationship Id="rId3368" Type="http://schemas.openxmlformats.org/officeDocument/2006/relationships/slide" Target="slides/slide3367.xml"/><Relationship Id="rId3369" Type="http://schemas.openxmlformats.org/officeDocument/2006/relationships/slide" Target="slides/slide3368.xml"/><Relationship Id="rId3370" Type="http://schemas.openxmlformats.org/officeDocument/2006/relationships/slide" Target="slides/slide3369.xml"/><Relationship Id="rId3371" Type="http://schemas.openxmlformats.org/officeDocument/2006/relationships/slide" Target="slides/slide3370.xml"/><Relationship Id="rId3372" Type="http://schemas.openxmlformats.org/officeDocument/2006/relationships/slide" Target="slides/slide3371.xml"/><Relationship Id="rId3373" Type="http://schemas.openxmlformats.org/officeDocument/2006/relationships/slide" Target="slides/slide3372.xml"/><Relationship Id="rId3374" Type="http://schemas.openxmlformats.org/officeDocument/2006/relationships/slide" Target="slides/slide3373.xml"/><Relationship Id="rId3375" Type="http://schemas.openxmlformats.org/officeDocument/2006/relationships/slide" Target="slides/slide3374.xml"/><Relationship Id="rId3376" Type="http://schemas.openxmlformats.org/officeDocument/2006/relationships/slide" Target="slides/slide3375.xml"/><Relationship Id="rId3377" Type="http://schemas.openxmlformats.org/officeDocument/2006/relationships/slide" Target="slides/slide3376.xml"/><Relationship Id="rId3378" Type="http://schemas.openxmlformats.org/officeDocument/2006/relationships/slide" Target="slides/slide3377.xml"/><Relationship Id="rId3379" Type="http://schemas.openxmlformats.org/officeDocument/2006/relationships/slide" Target="slides/slide3378.xml"/><Relationship Id="rId3380" Type="http://schemas.openxmlformats.org/officeDocument/2006/relationships/slide" Target="slides/slide3379.xml"/><Relationship Id="rId3381" Type="http://schemas.openxmlformats.org/officeDocument/2006/relationships/slide" Target="slides/slide3380.xml"/><Relationship Id="rId3382" Type="http://schemas.openxmlformats.org/officeDocument/2006/relationships/slide" Target="slides/slide3381.xml"/><Relationship Id="rId3383" Type="http://schemas.openxmlformats.org/officeDocument/2006/relationships/slide" Target="slides/slide3382.xml"/><Relationship Id="rId3384" Type="http://schemas.openxmlformats.org/officeDocument/2006/relationships/slide" Target="slides/slide3383.xml"/><Relationship Id="rId3385" Type="http://schemas.openxmlformats.org/officeDocument/2006/relationships/slide" Target="slides/slide3384.xml"/><Relationship Id="rId3386" Type="http://schemas.openxmlformats.org/officeDocument/2006/relationships/slide" Target="slides/slide3385.xml"/><Relationship Id="rId3387" Type="http://schemas.openxmlformats.org/officeDocument/2006/relationships/slide" Target="slides/slide3386.xml"/><Relationship Id="rId3388" Type="http://schemas.openxmlformats.org/officeDocument/2006/relationships/slide" Target="slides/slide3387.xml"/><Relationship Id="rId3389" Type="http://schemas.openxmlformats.org/officeDocument/2006/relationships/slide" Target="slides/slide3388.xml"/><Relationship Id="rId3390" Type="http://schemas.openxmlformats.org/officeDocument/2006/relationships/slide" Target="slides/slide3389.xml"/><Relationship Id="rId3391" Type="http://schemas.openxmlformats.org/officeDocument/2006/relationships/slide" Target="slides/slide3390.xml"/><Relationship Id="rId3392" Type="http://schemas.openxmlformats.org/officeDocument/2006/relationships/slide" Target="slides/slide3391.xml"/><Relationship Id="rId3393" Type="http://schemas.openxmlformats.org/officeDocument/2006/relationships/slide" Target="slides/slide3392.xml"/><Relationship Id="rId3394" Type="http://schemas.openxmlformats.org/officeDocument/2006/relationships/slide" Target="slides/slide3393.xml"/><Relationship Id="rId3395" Type="http://schemas.openxmlformats.org/officeDocument/2006/relationships/slide" Target="slides/slide3394.xml"/><Relationship Id="rId3396" Type="http://schemas.openxmlformats.org/officeDocument/2006/relationships/slide" Target="slides/slide3395.xml"/><Relationship Id="rId3397" Type="http://schemas.openxmlformats.org/officeDocument/2006/relationships/slide" Target="slides/slide3396.xml"/><Relationship Id="rId3398" Type="http://schemas.openxmlformats.org/officeDocument/2006/relationships/slide" Target="slides/slide3397.xml"/><Relationship Id="rId3399" Type="http://schemas.openxmlformats.org/officeDocument/2006/relationships/slide" Target="slides/slide3398.xml"/><Relationship Id="rId3400" Type="http://schemas.openxmlformats.org/officeDocument/2006/relationships/slide" Target="slides/slide3399.xml"/><Relationship Id="rId3401" Type="http://schemas.openxmlformats.org/officeDocument/2006/relationships/slide" Target="slides/slide3400.xml"/><Relationship Id="rId3402" Type="http://schemas.openxmlformats.org/officeDocument/2006/relationships/slide" Target="slides/slide3401.xml"/><Relationship Id="rId3403" Type="http://schemas.openxmlformats.org/officeDocument/2006/relationships/slide" Target="slides/slide3402.xml"/><Relationship Id="rId3404" Type="http://schemas.openxmlformats.org/officeDocument/2006/relationships/slide" Target="slides/slide3403.xml"/><Relationship Id="rId3405" Type="http://schemas.openxmlformats.org/officeDocument/2006/relationships/slide" Target="slides/slide3404.xml"/><Relationship Id="rId3406" Type="http://schemas.openxmlformats.org/officeDocument/2006/relationships/slide" Target="slides/slide3405.xml"/><Relationship Id="rId3407" Type="http://schemas.openxmlformats.org/officeDocument/2006/relationships/slide" Target="slides/slide3406.xml"/><Relationship Id="rId3408" Type="http://schemas.openxmlformats.org/officeDocument/2006/relationships/slide" Target="slides/slide3407.xml"/><Relationship Id="rId3409" Type="http://schemas.openxmlformats.org/officeDocument/2006/relationships/slide" Target="slides/slide3408.xml"/><Relationship Id="rId3410" Type="http://schemas.openxmlformats.org/officeDocument/2006/relationships/slide" Target="slides/slide3409.xml"/><Relationship Id="rId3411" Type="http://schemas.openxmlformats.org/officeDocument/2006/relationships/slide" Target="slides/slide3410.xml"/><Relationship Id="rId3412" Type="http://schemas.openxmlformats.org/officeDocument/2006/relationships/slide" Target="slides/slide3411.xml"/><Relationship Id="rId3413" Type="http://schemas.openxmlformats.org/officeDocument/2006/relationships/slide" Target="slides/slide3412.xml"/><Relationship Id="rId3414" Type="http://schemas.openxmlformats.org/officeDocument/2006/relationships/slide" Target="slides/slide3413.xml"/><Relationship Id="rId3415" Type="http://schemas.openxmlformats.org/officeDocument/2006/relationships/slide" Target="slides/slide3414.xml"/><Relationship Id="rId3416" Type="http://schemas.openxmlformats.org/officeDocument/2006/relationships/slide" Target="slides/slide3415.xml"/><Relationship Id="rId3417" Type="http://schemas.openxmlformats.org/officeDocument/2006/relationships/slide" Target="slides/slide3416.xml"/><Relationship Id="rId3418" Type="http://schemas.openxmlformats.org/officeDocument/2006/relationships/slide" Target="slides/slide3417.xml"/><Relationship Id="rId3419" Type="http://schemas.openxmlformats.org/officeDocument/2006/relationships/slide" Target="slides/slide3418.xml"/><Relationship Id="rId3420" Type="http://schemas.openxmlformats.org/officeDocument/2006/relationships/slide" Target="slides/slide3419.xml"/><Relationship Id="rId3421" Type="http://schemas.openxmlformats.org/officeDocument/2006/relationships/slide" Target="slides/slide3420.xml"/><Relationship Id="rId3422" Type="http://schemas.openxmlformats.org/officeDocument/2006/relationships/slide" Target="slides/slide3421.xml"/><Relationship Id="rId3423" Type="http://schemas.openxmlformats.org/officeDocument/2006/relationships/slide" Target="slides/slide3422.xml"/><Relationship Id="rId3424" Type="http://schemas.openxmlformats.org/officeDocument/2006/relationships/slide" Target="slides/slide3423.xml"/><Relationship Id="rId3425" Type="http://schemas.openxmlformats.org/officeDocument/2006/relationships/slide" Target="slides/slide3424.xml"/><Relationship Id="rId3426" Type="http://schemas.openxmlformats.org/officeDocument/2006/relationships/slide" Target="slides/slide3425.xml"/><Relationship Id="rId3427" Type="http://schemas.openxmlformats.org/officeDocument/2006/relationships/slide" Target="slides/slide3426.xml"/><Relationship Id="rId3428" Type="http://schemas.openxmlformats.org/officeDocument/2006/relationships/slide" Target="slides/slide3427.xml"/><Relationship Id="rId3429" Type="http://schemas.openxmlformats.org/officeDocument/2006/relationships/slide" Target="slides/slide3428.xml"/><Relationship Id="rId3430" Type="http://schemas.openxmlformats.org/officeDocument/2006/relationships/slide" Target="slides/slide3429.xml"/><Relationship Id="rId3431" Type="http://schemas.openxmlformats.org/officeDocument/2006/relationships/slide" Target="slides/slide3430.xml"/><Relationship Id="rId3432" Type="http://schemas.openxmlformats.org/officeDocument/2006/relationships/slide" Target="slides/slide3431.xml"/><Relationship Id="rId3433" Type="http://schemas.openxmlformats.org/officeDocument/2006/relationships/slide" Target="slides/slide3432.xml"/><Relationship Id="rId3434" Type="http://schemas.openxmlformats.org/officeDocument/2006/relationships/slide" Target="slides/slide3433.xml"/><Relationship Id="rId3435" Type="http://schemas.openxmlformats.org/officeDocument/2006/relationships/slide" Target="slides/slide3434.xml"/><Relationship Id="rId3436" Type="http://schemas.openxmlformats.org/officeDocument/2006/relationships/slide" Target="slides/slide3435.xml"/><Relationship Id="rId3437" Type="http://schemas.openxmlformats.org/officeDocument/2006/relationships/slide" Target="slides/slide3436.xml"/><Relationship Id="rId3438" Type="http://schemas.openxmlformats.org/officeDocument/2006/relationships/slide" Target="slides/slide3437.xml"/><Relationship Id="rId3439" Type="http://schemas.openxmlformats.org/officeDocument/2006/relationships/slide" Target="slides/slide3438.xml"/><Relationship Id="rId3440" Type="http://schemas.openxmlformats.org/officeDocument/2006/relationships/slide" Target="slides/slide3439.xml"/><Relationship Id="rId3441" Type="http://schemas.openxmlformats.org/officeDocument/2006/relationships/slide" Target="slides/slide3440.xml"/><Relationship Id="rId3442" Type="http://schemas.openxmlformats.org/officeDocument/2006/relationships/slide" Target="slides/slide3441.xml"/><Relationship Id="rId3443" Type="http://schemas.openxmlformats.org/officeDocument/2006/relationships/slide" Target="slides/slide3442.xml"/><Relationship Id="rId3444" Type="http://schemas.openxmlformats.org/officeDocument/2006/relationships/slide" Target="slides/slide3443.xml"/><Relationship Id="rId3445" Type="http://schemas.openxmlformats.org/officeDocument/2006/relationships/slide" Target="slides/slide3444.xml"/><Relationship Id="rId3446" Type="http://schemas.openxmlformats.org/officeDocument/2006/relationships/slide" Target="slides/slide3445.xml"/><Relationship Id="rId3447" Type="http://schemas.openxmlformats.org/officeDocument/2006/relationships/slide" Target="slides/slide3446.xml"/><Relationship Id="rId3448" Type="http://schemas.openxmlformats.org/officeDocument/2006/relationships/slide" Target="slides/slide3447.xml"/><Relationship Id="rId3449" Type="http://schemas.openxmlformats.org/officeDocument/2006/relationships/slide" Target="slides/slide3448.xml"/><Relationship Id="rId3450" Type="http://schemas.openxmlformats.org/officeDocument/2006/relationships/slide" Target="slides/slide3449.xml"/><Relationship Id="rId3451" Type="http://schemas.openxmlformats.org/officeDocument/2006/relationships/slide" Target="slides/slide3450.xml"/><Relationship Id="rId3452" Type="http://schemas.openxmlformats.org/officeDocument/2006/relationships/slide" Target="slides/slide3451.xml"/><Relationship Id="rId3453" Type="http://schemas.openxmlformats.org/officeDocument/2006/relationships/slide" Target="slides/slide3452.xml"/><Relationship Id="rId3454" Type="http://schemas.openxmlformats.org/officeDocument/2006/relationships/slide" Target="slides/slide3453.xml"/><Relationship Id="rId3455" Type="http://schemas.openxmlformats.org/officeDocument/2006/relationships/slide" Target="slides/slide3454.xml"/><Relationship Id="rId3456" Type="http://schemas.openxmlformats.org/officeDocument/2006/relationships/slide" Target="slides/slide3455.xml"/><Relationship Id="rId3457" Type="http://schemas.openxmlformats.org/officeDocument/2006/relationships/slide" Target="slides/slide3456.xml"/><Relationship Id="rId3458" Type="http://schemas.openxmlformats.org/officeDocument/2006/relationships/slide" Target="slides/slide3457.xml"/><Relationship Id="rId3459" Type="http://schemas.openxmlformats.org/officeDocument/2006/relationships/slide" Target="slides/slide3458.xml"/><Relationship Id="rId3460" Type="http://schemas.openxmlformats.org/officeDocument/2006/relationships/slide" Target="slides/slide3459.xml"/><Relationship Id="rId3461" Type="http://schemas.openxmlformats.org/officeDocument/2006/relationships/slide" Target="slides/slide3460.xml"/><Relationship Id="rId3462" Type="http://schemas.openxmlformats.org/officeDocument/2006/relationships/slide" Target="slides/slide3461.xml"/><Relationship Id="rId3463" Type="http://schemas.openxmlformats.org/officeDocument/2006/relationships/slide" Target="slides/slide3462.xml"/><Relationship Id="rId3464" Type="http://schemas.openxmlformats.org/officeDocument/2006/relationships/slide" Target="slides/slide3463.xml"/><Relationship Id="rId3465" Type="http://schemas.openxmlformats.org/officeDocument/2006/relationships/slide" Target="slides/slide3464.xml"/><Relationship Id="rId3466" Type="http://schemas.openxmlformats.org/officeDocument/2006/relationships/slide" Target="slides/slide3465.xml"/><Relationship Id="rId3467" Type="http://schemas.openxmlformats.org/officeDocument/2006/relationships/slide" Target="slides/slide3466.xml"/><Relationship Id="rId3468" Type="http://schemas.openxmlformats.org/officeDocument/2006/relationships/slide" Target="slides/slide3467.xml"/><Relationship Id="rId3469" Type="http://schemas.openxmlformats.org/officeDocument/2006/relationships/slide" Target="slides/slide3468.xml"/><Relationship Id="rId3470" Type="http://schemas.openxmlformats.org/officeDocument/2006/relationships/slide" Target="slides/slide3469.xml"/><Relationship Id="rId3471" Type="http://schemas.openxmlformats.org/officeDocument/2006/relationships/slide" Target="slides/slide3470.xml"/><Relationship Id="rId3472" Type="http://schemas.openxmlformats.org/officeDocument/2006/relationships/slide" Target="slides/slide3471.xml"/><Relationship Id="rId3473" Type="http://schemas.openxmlformats.org/officeDocument/2006/relationships/slide" Target="slides/slide3472.xml"/><Relationship Id="rId3474" Type="http://schemas.openxmlformats.org/officeDocument/2006/relationships/slide" Target="slides/slide3473.xml"/><Relationship Id="rId3475" Type="http://schemas.openxmlformats.org/officeDocument/2006/relationships/slide" Target="slides/slide3474.xml"/><Relationship Id="rId3476" Type="http://schemas.openxmlformats.org/officeDocument/2006/relationships/slide" Target="slides/slide3475.xml"/><Relationship Id="rId3477" Type="http://schemas.openxmlformats.org/officeDocument/2006/relationships/slide" Target="slides/slide3476.xml"/><Relationship Id="rId3478" Type="http://schemas.openxmlformats.org/officeDocument/2006/relationships/slide" Target="slides/slide3477.xml"/><Relationship Id="rId3479" Type="http://schemas.openxmlformats.org/officeDocument/2006/relationships/slide" Target="slides/slide3478.xml"/><Relationship Id="rId3480" Type="http://schemas.openxmlformats.org/officeDocument/2006/relationships/slide" Target="slides/slide3479.xml"/><Relationship Id="rId3481" Type="http://schemas.openxmlformats.org/officeDocument/2006/relationships/slide" Target="slides/slide3480.xml"/><Relationship Id="rId3482" Type="http://schemas.openxmlformats.org/officeDocument/2006/relationships/slide" Target="slides/slide3481.xml"/><Relationship Id="rId3483" Type="http://schemas.openxmlformats.org/officeDocument/2006/relationships/slide" Target="slides/slide3482.xml"/><Relationship Id="rId3484" Type="http://schemas.openxmlformats.org/officeDocument/2006/relationships/slide" Target="slides/slide3483.xml"/><Relationship Id="rId3485" Type="http://schemas.openxmlformats.org/officeDocument/2006/relationships/slide" Target="slides/slide3484.xml"/><Relationship Id="rId3486" Type="http://schemas.openxmlformats.org/officeDocument/2006/relationships/slide" Target="slides/slide3485.xml"/><Relationship Id="rId3487" Type="http://schemas.openxmlformats.org/officeDocument/2006/relationships/slide" Target="slides/slide3486.xml"/><Relationship Id="rId3488" Type="http://schemas.openxmlformats.org/officeDocument/2006/relationships/slide" Target="slides/slide3487.xml"/><Relationship Id="rId3489" Type="http://schemas.openxmlformats.org/officeDocument/2006/relationships/slide" Target="slides/slide3488.xml"/><Relationship Id="rId3490" Type="http://schemas.openxmlformats.org/officeDocument/2006/relationships/slide" Target="slides/slide3489.xml"/><Relationship Id="rId3491" Type="http://schemas.openxmlformats.org/officeDocument/2006/relationships/slide" Target="slides/slide3490.xml"/><Relationship Id="rId3492" Type="http://schemas.openxmlformats.org/officeDocument/2006/relationships/slide" Target="slides/slide3491.xml"/><Relationship Id="rId3493" Type="http://schemas.openxmlformats.org/officeDocument/2006/relationships/slide" Target="slides/slide3492.xml"/><Relationship Id="rId3494" Type="http://schemas.openxmlformats.org/officeDocument/2006/relationships/slide" Target="slides/slide3493.xml"/><Relationship Id="rId3495" Type="http://schemas.openxmlformats.org/officeDocument/2006/relationships/slide" Target="slides/slide3494.xml"/><Relationship Id="rId3496" Type="http://schemas.openxmlformats.org/officeDocument/2006/relationships/slide" Target="slides/slide3495.xml"/><Relationship Id="rId3497" Type="http://schemas.openxmlformats.org/officeDocument/2006/relationships/slide" Target="slides/slide3496.xml"/><Relationship Id="rId3498" Type="http://schemas.openxmlformats.org/officeDocument/2006/relationships/slide" Target="slides/slide3497.xml"/><Relationship Id="rId3499" Type="http://schemas.openxmlformats.org/officeDocument/2006/relationships/slide" Target="slides/slide3498.xml"/><Relationship Id="rId3500" Type="http://schemas.openxmlformats.org/officeDocument/2006/relationships/slide" Target="slides/slide3499.xml"/><Relationship Id="rId3501" Type="http://schemas.openxmlformats.org/officeDocument/2006/relationships/slide" Target="slides/slide3500.xml"/><Relationship Id="rId3502" Type="http://schemas.openxmlformats.org/officeDocument/2006/relationships/slide" Target="slides/slide3501.xml"/><Relationship Id="rId3503" Type="http://schemas.openxmlformats.org/officeDocument/2006/relationships/slide" Target="slides/slide3502.xml"/><Relationship Id="rId3504" Type="http://schemas.openxmlformats.org/officeDocument/2006/relationships/slide" Target="slides/slide3503.xml"/><Relationship Id="rId3505" Type="http://schemas.openxmlformats.org/officeDocument/2006/relationships/slide" Target="slides/slide3504.xml"/><Relationship Id="rId3506" Type="http://schemas.openxmlformats.org/officeDocument/2006/relationships/slide" Target="slides/slide3505.xml"/><Relationship Id="rId3507" Type="http://schemas.openxmlformats.org/officeDocument/2006/relationships/slide" Target="slides/slide3506.xml"/><Relationship Id="rId3508" Type="http://schemas.openxmlformats.org/officeDocument/2006/relationships/slide" Target="slides/slide3507.xml"/><Relationship Id="rId3509" Type="http://schemas.openxmlformats.org/officeDocument/2006/relationships/slide" Target="slides/slide3508.xml"/><Relationship Id="rId3510" Type="http://schemas.openxmlformats.org/officeDocument/2006/relationships/slide" Target="slides/slide3509.xml"/><Relationship Id="rId3511" Type="http://schemas.openxmlformats.org/officeDocument/2006/relationships/slide" Target="slides/slide3510.xml"/><Relationship Id="rId3512" Type="http://schemas.openxmlformats.org/officeDocument/2006/relationships/slide" Target="slides/slide3511.xml"/><Relationship Id="rId3513" Type="http://schemas.openxmlformats.org/officeDocument/2006/relationships/slide" Target="slides/slide3512.xml"/><Relationship Id="rId3514" Type="http://schemas.openxmlformats.org/officeDocument/2006/relationships/slide" Target="slides/slide3513.xml"/><Relationship Id="rId3515" Type="http://schemas.openxmlformats.org/officeDocument/2006/relationships/slide" Target="slides/slide3514.xml"/><Relationship Id="rId3516" Type="http://schemas.openxmlformats.org/officeDocument/2006/relationships/slide" Target="slides/slide3515.xml"/><Relationship Id="rId3517" Type="http://schemas.openxmlformats.org/officeDocument/2006/relationships/slide" Target="slides/slide3516.xml"/><Relationship Id="rId3518" Type="http://schemas.openxmlformats.org/officeDocument/2006/relationships/slide" Target="slides/slide3517.xml"/><Relationship Id="rId3519" Type="http://schemas.openxmlformats.org/officeDocument/2006/relationships/slide" Target="slides/slide3518.xml"/><Relationship Id="rId3520" Type="http://schemas.openxmlformats.org/officeDocument/2006/relationships/slide" Target="slides/slide3519.xml"/><Relationship Id="rId3521" Type="http://schemas.openxmlformats.org/officeDocument/2006/relationships/slide" Target="slides/slide3520.xml"/><Relationship Id="rId3522" Type="http://schemas.openxmlformats.org/officeDocument/2006/relationships/slide" Target="slides/slide3521.xml"/><Relationship Id="rId3523" Type="http://schemas.openxmlformats.org/officeDocument/2006/relationships/slide" Target="slides/slide3522.xml"/><Relationship Id="rId3524" Type="http://schemas.openxmlformats.org/officeDocument/2006/relationships/slide" Target="slides/slide3523.xml"/><Relationship Id="rId3525" Type="http://schemas.openxmlformats.org/officeDocument/2006/relationships/slide" Target="slides/slide3524.xml"/><Relationship Id="rId3526" Type="http://schemas.openxmlformats.org/officeDocument/2006/relationships/slide" Target="slides/slide3525.xml"/><Relationship Id="rId3527" Type="http://schemas.openxmlformats.org/officeDocument/2006/relationships/slide" Target="slides/slide3526.xml"/><Relationship Id="rId3528" Type="http://schemas.openxmlformats.org/officeDocument/2006/relationships/slide" Target="slides/slide3527.xml"/><Relationship Id="rId3529" Type="http://schemas.openxmlformats.org/officeDocument/2006/relationships/slide" Target="slides/slide3528.xml"/><Relationship Id="rId3530" Type="http://schemas.openxmlformats.org/officeDocument/2006/relationships/slide" Target="slides/slide3529.xml"/><Relationship Id="rId3531" Type="http://schemas.openxmlformats.org/officeDocument/2006/relationships/slide" Target="slides/slide3530.xml"/><Relationship Id="rId3532" Type="http://schemas.openxmlformats.org/officeDocument/2006/relationships/slide" Target="slides/slide3531.xml"/><Relationship Id="rId3533" Type="http://schemas.openxmlformats.org/officeDocument/2006/relationships/slide" Target="slides/slide3532.xml"/><Relationship Id="rId3534" Type="http://schemas.openxmlformats.org/officeDocument/2006/relationships/slide" Target="slides/slide3533.xml"/><Relationship Id="rId3535" Type="http://schemas.openxmlformats.org/officeDocument/2006/relationships/slide" Target="slides/slide3534.xml"/><Relationship Id="rId3536" Type="http://schemas.openxmlformats.org/officeDocument/2006/relationships/slide" Target="slides/slide3535.xml"/><Relationship Id="rId3537" Type="http://schemas.openxmlformats.org/officeDocument/2006/relationships/slide" Target="slides/slide3536.xml"/><Relationship Id="rId3538" Type="http://schemas.openxmlformats.org/officeDocument/2006/relationships/slide" Target="slides/slide3537.xml"/><Relationship Id="rId3539" Type="http://schemas.openxmlformats.org/officeDocument/2006/relationships/slide" Target="slides/slide3538.xml"/><Relationship Id="rId3540" Type="http://schemas.openxmlformats.org/officeDocument/2006/relationships/slide" Target="slides/slide3539.xml"/><Relationship Id="rId3541" Type="http://schemas.openxmlformats.org/officeDocument/2006/relationships/slide" Target="slides/slide3540.xml"/><Relationship Id="rId3542" Type="http://schemas.openxmlformats.org/officeDocument/2006/relationships/slide" Target="slides/slide3541.xml"/><Relationship Id="rId3543" Type="http://schemas.openxmlformats.org/officeDocument/2006/relationships/slide" Target="slides/slide3542.xml"/><Relationship Id="rId3544" Type="http://schemas.openxmlformats.org/officeDocument/2006/relationships/slide" Target="slides/slide3543.xml"/><Relationship Id="rId3545" Type="http://schemas.openxmlformats.org/officeDocument/2006/relationships/slide" Target="slides/slide3544.xml"/><Relationship Id="rId3546" Type="http://schemas.openxmlformats.org/officeDocument/2006/relationships/slide" Target="slides/slide3545.xml"/><Relationship Id="rId3547" Type="http://schemas.openxmlformats.org/officeDocument/2006/relationships/slide" Target="slides/slide3546.xml"/><Relationship Id="rId3548" Type="http://schemas.openxmlformats.org/officeDocument/2006/relationships/slide" Target="slides/slide3547.xml"/><Relationship Id="rId3549" Type="http://schemas.openxmlformats.org/officeDocument/2006/relationships/slide" Target="slides/slide3548.xml"/><Relationship Id="rId3550" Type="http://schemas.openxmlformats.org/officeDocument/2006/relationships/slide" Target="slides/slide3549.xml"/><Relationship Id="rId3551" Type="http://schemas.openxmlformats.org/officeDocument/2006/relationships/slide" Target="slides/slide3550.xml"/><Relationship Id="rId3552" Type="http://schemas.openxmlformats.org/officeDocument/2006/relationships/slide" Target="slides/slide3551.xml"/><Relationship Id="rId3553" Type="http://schemas.openxmlformats.org/officeDocument/2006/relationships/slide" Target="slides/slide3552.xml"/><Relationship Id="rId3554" Type="http://schemas.openxmlformats.org/officeDocument/2006/relationships/slide" Target="slides/slide3553.xml"/><Relationship Id="rId3555" Type="http://schemas.openxmlformats.org/officeDocument/2006/relationships/slide" Target="slides/slide3554.xml"/><Relationship Id="rId3556" Type="http://schemas.openxmlformats.org/officeDocument/2006/relationships/slide" Target="slides/slide3555.xml"/><Relationship Id="rId3557" Type="http://schemas.openxmlformats.org/officeDocument/2006/relationships/slide" Target="slides/slide3556.xml"/><Relationship Id="rId3558" Type="http://schemas.openxmlformats.org/officeDocument/2006/relationships/slide" Target="slides/slide3557.xml"/><Relationship Id="rId3559" Type="http://schemas.openxmlformats.org/officeDocument/2006/relationships/slide" Target="slides/slide3558.xml"/><Relationship Id="rId3560" Type="http://schemas.openxmlformats.org/officeDocument/2006/relationships/slide" Target="slides/slide3559.xml"/><Relationship Id="rId3561" Type="http://schemas.openxmlformats.org/officeDocument/2006/relationships/slide" Target="slides/slide3560.xml"/><Relationship Id="rId3562" Type="http://schemas.openxmlformats.org/officeDocument/2006/relationships/slide" Target="slides/slide3561.xml"/><Relationship Id="rId3563" Type="http://schemas.openxmlformats.org/officeDocument/2006/relationships/slide" Target="slides/slide3562.xml"/><Relationship Id="rId3564" Type="http://schemas.openxmlformats.org/officeDocument/2006/relationships/slide" Target="slides/slide3563.xml"/><Relationship Id="rId3565" Type="http://schemas.openxmlformats.org/officeDocument/2006/relationships/slide" Target="slides/slide3564.xml"/><Relationship Id="rId3566" Type="http://schemas.openxmlformats.org/officeDocument/2006/relationships/slide" Target="slides/slide3565.xml"/><Relationship Id="rId3567" Type="http://schemas.openxmlformats.org/officeDocument/2006/relationships/slide" Target="slides/slide3566.xml"/><Relationship Id="rId3568" Type="http://schemas.openxmlformats.org/officeDocument/2006/relationships/slide" Target="slides/slide3567.xml"/><Relationship Id="rId3569" Type="http://schemas.openxmlformats.org/officeDocument/2006/relationships/slide" Target="slides/slide3568.xml"/><Relationship Id="rId3570" Type="http://schemas.openxmlformats.org/officeDocument/2006/relationships/slide" Target="slides/slide3569.xml"/><Relationship Id="rId3571" Type="http://schemas.openxmlformats.org/officeDocument/2006/relationships/slide" Target="slides/slide3570.xml"/><Relationship Id="rId3572" Type="http://schemas.openxmlformats.org/officeDocument/2006/relationships/slide" Target="slides/slide3571.xml"/><Relationship Id="rId3573" Type="http://schemas.openxmlformats.org/officeDocument/2006/relationships/slide" Target="slides/slide3572.xml"/><Relationship Id="rId3574" Type="http://schemas.openxmlformats.org/officeDocument/2006/relationships/slide" Target="slides/slide3573.xml"/><Relationship Id="rId3575" Type="http://schemas.openxmlformats.org/officeDocument/2006/relationships/slide" Target="slides/slide3574.xml"/><Relationship Id="rId3576" Type="http://schemas.openxmlformats.org/officeDocument/2006/relationships/slide" Target="slides/slide3575.xml"/><Relationship Id="rId3577" Type="http://schemas.openxmlformats.org/officeDocument/2006/relationships/slide" Target="slides/slide3576.xml"/><Relationship Id="rId3578" Type="http://schemas.openxmlformats.org/officeDocument/2006/relationships/slide" Target="slides/slide3577.xml"/><Relationship Id="rId3579" Type="http://schemas.openxmlformats.org/officeDocument/2006/relationships/slide" Target="slides/slide3578.xml"/><Relationship Id="rId3580" Type="http://schemas.openxmlformats.org/officeDocument/2006/relationships/slide" Target="slides/slide3579.xml"/><Relationship Id="rId3581" Type="http://schemas.openxmlformats.org/officeDocument/2006/relationships/slide" Target="slides/slide3580.xml"/><Relationship Id="rId3582" Type="http://schemas.openxmlformats.org/officeDocument/2006/relationships/slide" Target="slides/slide3581.xml"/><Relationship Id="rId3583" Type="http://schemas.openxmlformats.org/officeDocument/2006/relationships/slide" Target="slides/slide3582.xml"/><Relationship Id="rId3584" Type="http://schemas.openxmlformats.org/officeDocument/2006/relationships/slide" Target="slides/slide3583.xml"/><Relationship Id="rId3585" Type="http://schemas.openxmlformats.org/officeDocument/2006/relationships/slide" Target="slides/slide3584.xml"/><Relationship Id="rId3586" Type="http://schemas.openxmlformats.org/officeDocument/2006/relationships/slide" Target="slides/slide3585.xml"/><Relationship Id="rId3587" Type="http://schemas.openxmlformats.org/officeDocument/2006/relationships/slide" Target="slides/slide3586.xml"/><Relationship Id="rId3588" Type="http://schemas.openxmlformats.org/officeDocument/2006/relationships/slide" Target="slides/slide3587.xml"/><Relationship Id="rId3589" Type="http://schemas.openxmlformats.org/officeDocument/2006/relationships/slide" Target="slides/slide3588.xml"/><Relationship Id="rId3590" Type="http://schemas.openxmlformats.org/officeDocument/2006/relationships/slide" Target="slides/slide3589.xml"/><Relationship Id="rId3591" Type="http://schemas.openxmlformats.org/officeDocument/2006/relationships/slide" Target="slides/slide3590.xml"/><Relationship Id="rId3592" Type="http://schemas.openxmlformats.org/officeDocument/2006/relationships/slide" Target="slides/slide3591.xml"/><Relationship Id="rId3593" Type="http://schemas.openxmlformats.org/officeDocument/2006/relationships/slide" Target="slides/slide3592.xml"/><Relationship Id="rId3594" Type="http://schemas.openxmlformats.org/officeDocument/2006/relationships/slide" Target="slides/slide3593.xml"/><Relationship Id="rId3595" Type="http://schemas.openxmlformats.org/officeDocument/2006/relationships/slide" Target="slides/slide3594.xml"/><Relationship Id="rId3596" Type="http://schemas.openxmlformats.org/officeDocument/2006/relationships/slide" Target="slides/slide3595.xml"/><Relationship Id="rId3597" Type="http://schemas.openxmlformats.org/officeDocument/2006/relationships/slide" Target="slides/slide3596.xml"/><Relationship Id="rId3598" Type="http://schemas.openxmlformats.org/officeDocument/2006/relationships/slide" Target="slides/slide3597.xml"/><Relationship Id="rId3599" Type="http://schemas.openxmlformats.org/officeDocument/2006/relationships/slide" Target="slides/slide3598.xml"/><Relationship Id="rId3600" Type="http://schemas.openxmlformats.org/officeDocument/2006/relationships/slide" Target="slides/slide3599.xml"/><Relationship Id="rId3601" Type="http://schemas.openxmlformats.org/officeDocument/2006/relationships/slide" Target="slides/slide3600.xml"/><Relationship Id="rId3602" Type="http://schemas.openxmlformats.org/officeDocument/2006/relationships/slide" Target="slides/slide3601.xml"/><Relationship Id="rId3603" Type="http://schemas.openxmlformats.org/officeDocument/2006/relationships/slide" Target="slides/slide3602.xml"/><Relationship Id="rId3604" Type="http://schemas.openxmlformats.org/officeDocument/2006/relationships/slide" Target="slides/slide3603.xml"/><Relationship Id="rId3605" Type="http://schemas.openxmlformats.org/officeDocument/2006/relationships/slide" Target="slides/slide3604.xml"/><Relationship Id="rId3606" Type="http://schemas.openxmlformats.org/officeDocument/2006/relationships/slide" Target="slides/slide3605.xml"/><Relationship Id="rId3607" Type="http://schemas.openxmlformats.org/officeDocument/2006/relationships/slide" Target="slides/slide3606.xml"/><Relationship Id="rId3608" Type="http://schemas.openxmlformats.org/officeDocument/2006/relationships/slide" Target="slides/slide3607.xml"/><Relationship Id="rId3609" Type="http://schemas.openxmlformats.org/officeDocument/2006/relationships/slide" Target="slides/slide3608.xml"/><Relationship Id="rId3610" Type="http://schemas.openxmlformats.org/officeDocument/2006/relationships/slide" Target="slides/slide3609.xml"/><Relationship Id="rId3611" Type="http://schemas.openxmlformats.org/officeDocument/2006/relationships/slide" Target="slides/slide3610.xml"/><Relationship Id="rId3612" Type="http://schemas.openxmlformats.org/officeDocument/2006/relationships/slide" Target="slides/slide3611.xml"/><Relationship Id="rId3613" Type="http://schemas.openxmlformats.org/officeDocument/2006/relationships/slide" Target="slides/slide3612.xml"/><Relationship Id="rId3614" Type="http://schemas.openxmlformats.org/officeDocument/2006/relationships/slide" Target="slides/slide3613.xml"/><Relationship Id="rId3615" Type="http://schemas.openxmlformats.org/officeDocument/2006/relationships/slide" Target="slides/slide3614.xml"/><Relationship Id="rId3616" Type="http://schemas.openxmlformats.org/officeDocument/2006/relationships/slide" Target="slides/slide3615.xml"/><Relationship Id="rId3617" Type="http://schemas.openxmlformats.org/officeDocument/2006/relationships/slide" Target="slides/slide3616.xml"/><Relationship Id="rId3618" Type="http://schemas.openxmlformats.org/officeDocument/2006/relationships/slide" Target="slides/slide3617.xml"/><Relationship Id="rId3619" Type="http://schemas.openxmlformats.org/officeDocument/2006/relationships/slide" Target="slides/slide3618.xml"/><Relationship Id="rId3620" Type="http://schemas.openxmlformats.org/officeDocument/2006/relationships/slide" Target="slides/slide3619.xml"/><Relationship Id="rId3621" Type="http://schemas.openxmlformats.org/officeDocument/2006/relationships/slide" Target="slides/slide3620.xml"/><Relationship Id="rId3622" Type="http://schemas.openxmlformats.org/officeDocument/2006/relationships/slide" Target="slides/slide3621.xml"/><Relationship Id="rId3623" Type="http://schemas.openxmlformats.org/officeDocument/2006/relationships/slide" Target="slides/slide3622.xml"/><Relationship Id="rId3624" Type="http://schemas.openxmlformats.org/officeDocument/2006/relationships/slide" Target="slides/slide3623.xml"/><Relationship Id="rId3625" Type="http://schemas.openxmlformats.org/officeDocument/2006/relationships/slide" Target="slides/slide3624.xml"/><Relationship Id="rId3626" Type="http://schemas.openxmlformats.org/officeDocument/2006/relationships/slide" Target="slides/slide3625.xml"/><Relationship Id="rId3627" Type="http://schemas.openxmlformats.org/officeDocument/2006/relationships/slide" Target="slides/slide3626.xml"/><Relationship Id="rId3628" Type="http://schemas.openxmlformats.org/officeDocument/2006/relationships/slide" Target="slides/slide3627.xml"/><Relationship Id="rId3629" Type="http://schemas.openxmlformats.org/officeDocument/2006/relationships/slide" Target="slides/slide3628.xml"/><Relationship Id="rId3630" Type="http://schemas.openxmlformats.org/officeDocument/2006/relationships/slide" Target="slides/slide3629.xml"/><Relationship Id="rId3631" Type="http://schemas.openxmlformats.org/officeDocument/2006/relationships/slide" Target="slides/slide3630.xml"/><Relationship Id="rId3632" Type="http://schemas.openxmlformats.org/officeDocument/2006/relationships/slide" Target="slides/slide3631.xml"/><Relationship Id="rId3633" Type="http://schemas.openxmlformats.org/officeDocument/2006/relationships/slide" Target="slides/slide3632.xml"/><Relationship Id="rId3634" Type="http://schemas.openxmlformats.org/officeDocument/2006/relationships/slide" Target="slides/slide3633.xml"/><Relationship Id="rId3635" Type="http://schemas.openxmlformats.org/officeDocument/2006/relationships/slide" Target="slides/slide3634.xml"/><Relationship Id="rId3636" Type="http://schemas.openxmlformats.org/officeDocument/2006/relationships/slide" Target="slides/slide3635.xml"/><Relationship Id="rId3637" Type="http://schemas.openxmlformats.org/officeDocument/2006/relationships/slide" Target="slides/slide3636.xml"/><Relationship Id="rId3638" Type="http://schemas.openxmlformats.org/officeDocument/2006/relationships/slide" Target="slides/slide3637.xml"/><Relationship Id="rId3639" Type="http://schemas.openxmlformats.org/officeDocument/2006/relationships/slide" Target="slides/slide3638.xml"/><Relationship Id="rId3640" Type="http://schemas.openxmlformats.org/officeDocument/2006/relationships/slide" Target="slides/slide3639.xml"/><Relationship Id="rId3641" Type="http://schemas.openxmlformats.org/officeDocument/2006/relationships/slide" Target="slides/slide3640.xml"/><Relationship Id="rId3642" Type="http://schemas.openxmlformats.org/officeDocument/2006/relationships/slide" Target="slides/slide3641.xml"/><Relationship Id="rId3643" Type="http://schemas.openxmlformats.org/officeDocument/2006/relationships/slide" Target="slides/slide3642.xml"/><Relationship Id="rId3644" Type="http://schemas.openxmlformats.org/officeDocument/2006/relationships/slide" Target="slides/slide3643.xml"/><Relationship Id="rId3645" Type="http://schemas.openxmlformats.org/officeDocument/2006/relationships/slide" Target="slides/slide3644.xml"/><Relationship Id="rId3646" Type="http://schemas.openxmlformats.org/officeDocument/2006/relationships/slide" Target="slides/slide3645.xml"/><Relationship Id="rId3647" Type="http://schemas.openxmlformats.org/officeDocument/2006/relationships/slide" Target="slides/slide3646.xml"/><Relationship Id="rId3648" Type="http://schemas.openxmlformats.org/officeDocument/2006/relationships/slide" Target="slides/slide3647.xml"/><Relationship Id="rId3649" Type="http://schemas.openxmlformats.org/officeDocument/2006/relationships/slide" Target="slides/slide3648.xml"/><Relationship Id="rId3650" Type="http://schemas.openxmlformats.org/officeDocument/2006/relationships/slide" Target="slides/slide3649.xml"/><Relationship Id="rId3651" Type="http://schemas.openxmlformats.org/officeDocument/2006/relationships/slide" Target="slides/slide3650.xml"/><Relationship Id="rId3652" Type="http://schemas.openxmlformats.org/officeDocument/2006/relationships/slide" Target="slides/slide3651.xml"/><Relationship Id="rId3653" Type="http://schemas.openxmlformats.org/officeDocument/2006/relationships/slide" Target="slides/slide3652.xml"/><Relationship Id="rId3654" Type="http://schemas.openxmlformats.org/officeDocument/2006/relationships/slide" Target="slides/slide3653.xml"/><Relationship Id="rId3655" Type="http://schemas.openxmlformats.org/officeDocument/2006/relationships/slide" Target="slides/slide3654.xml"/><Relationship Id="rId3656" Type="http://schemas.openxmlformats.org/officeDocument/2006/relationships/slide" Target="slides/slide3655.xml"/><Relationship Id="rId3657" Type="http://schemas.openxmlformats.org/officeDocument/2006/relationships/slide" Target="slides/slide3656.xml"/><Relationship Id="rId3658" Type="http://schemas.openxmlformats.org/officeDocument/2006/relationships/slide" Target="slides/slide3657.xml"/><Relationship Id="rId3659" Type="http://schemas.openxmlformats.org/officeDocument/2006/relationships/slide" Target="slides/slide3658.xml"/><Relationship Id="rId3660" Type="http://schemas.openxmlformats.org/officeDocument/2006/relationships/slide" Target="slides/slide3659.xml"/><Relationship Id="rId3661" Type="http://schemas.openxmlformats.org/officeDocument/2006/relationships/slide" Target="slides/slide3660.xml"/><Relationship Id="rId3662" Type="http://schemas.openxmlformats.org/officeDocument/2006/relationships/slide" Target="slides/slide3661.xml"/><Relationship Id="rId3663" Type="http://schemas.openxmlformats.org/officeDocument/2006/relationships/slide" Target="slides/slide3662.xml"/><Relationship Id="rId3664" Type="http://schemas.openxmlformats.org/officeDocument/2006/relationships/slide" Target="slides/slide3663.xml"/><Relationship Id="rId3665" Type="http://schemas.openxmlformats.org/officeDocument/2006/relationships/slide" Target="slides/slide3664.xml"/><Relationship Id="rId3666" Type="http://schemas.openxmlformats.org/officeDocument/2006/relationships/slide" Target="slides/slide3665.xml"/><Relationship Id="rId3667" Type="http://schemas.openxmlformats.org/officeDocument/2006/relationships/slide" Target="slides/slide3666.xml"/><Relationship Id="rId3668" Type="http://schemas.openxmlformats.org/officeDocument/2006/relationships/slide" Target="slides/slide3667.xml"/><Relationship Id="rId3669" Type="http://schemas.openxmlformats.org/officeDocument/2006/relationships/slide" Target="slides/slide3668.xml"/><Relationship Id="rId3670" Type="http://schemas.openxmlformats.org/officeDocument/2006/relationships/slide" Target="slides/slide3669.xml"/><Relationship Id="rId3671" Type="http://schemas.openxmlformats.org/officeDocument/2006/relationships/slide" Target="slides/slide3670.xml"/><Relationship Id="rId3672" Type="http://schemas.openxmlformats.org/officeDocument/2006/relationships/slide" Target="slides/slide3671.xml"/><Relationship Id="rId3673" Type="http://schemas.openxmlformats.org/officeDocument/2006/relationships/slide" Target="slides/slide3672.xml"/><Relationship Id="rId3674" Type="http://schemas.openxmlformats.org/officeDocument/2006/relationships/slide" Target="slides/slide3673.xml"/><Relationship Id="rId3675" Type="http://schemas.openxmlformats.org/officeDocument/2006/relationships/slide" Target="slides/slide3674.xml"/><Relationship Id="rId3676" Type="http://schemas.openxmlformats.org/officeDocument/2006/relationships/slide" Target="slides/slide3675.xml"/><Relationship Id="rId3677" Type="http://schemas.openxmlformats.org/officeDocument/2006/relationships/slide" Target="slides/slide3676.xml"/><Relationship Id="rId3678" Type="http://schemas.openxmlformats.org/officeDocument/2006/relationships/slide" Target="slides/slide3677.xml"/><Relationship Id="rId3679" Type="http://schemas.openxmlformats.org/officeDocument/2006/relationships/slide" Target="slides/slide3678.xml"/><Relationship Id="rId3680" Type="http://schemas.openxmlformats.org/officeDocument/2006/relationships/slide" Target="slides/slide3679.xml"/><Relationship Id="rId3681" Type="http://schemas.openxmlformats.org/officeDocument/2006/relationships/slide" Target="slides/slide3680.xml"/><Relationship Id="rId3682" Type="http://schemas.openxmlformats.org/officeDocument/2006/relationships/slide" Target="slides/slide3681.xml"/><Relationship Id="rId3683" Type="http://schemas.openxmlformats.org/officeDocument/2006/relationships/slide" Target="slides/slide3682.xml"/><Relationship Id="rId3684" Type="http://schemas.openxmlformats.org/officeDocument/2006/relationships/slide" Target="slides/slide3683.xml"/><Relationship Id="rId3685" Type="http://schemas.openxmlformats.org/officeDocument/2006/relationships/slide" Target="slides/slide3684.xml"/><Relationship Id="rId3686" Type="http://schemas.openxmlformats.org/officeDocument/2006/relationships/slide" Target="slides/slide3685.xml"/><Relationship Id="rId3687" Type="http://schemas.openxmlformats.org/officeDocument/2006/relationships/slide" Target="slides/slide3686.xml"/><Relationship Id="rId3688" Type="http://schemas.openxmlformats.org/officeDocument/2006/relationships/slide" Target="slides/slide3687.xml"/><Relationship Id="rId3689" Type="http://schemas.openxmlformats.org/officeDocument/2006/relationships/slide" Target="slides/slide3688.xml"/><Relationship Id="rId3690" Type="http://schemas.openxmlformats.org/officeDocument/2006/relationships/slide" Target="slides/slide3689.xml"/><Relationship Id="rId3691" Type="http://schemas.openxmlformats.org/officeDocument/2006/relationships/slide" Target="slides/slide3690.xml"/><Relationship Id="rId3692" Type="http://schemas.openxmlformats.org/officeDocument/2006/relationships/slide" Target="slides/slide3691.xml"/><Relationship Id="rId3693" Type="http://schemas.openxmlformats.org/officeDocument/2006/relationships/slide" Target="slides/slide3692.xml"/><Relationship Id="rId3694" Type="http://schemas.openxmlformats.org/officeDocument/2006/relationships/slide" Target="slides/slide3693.xml"/><Relationship Id="rId3695" Type="http://schemas.openxmlformats.org/officeDocument/2006/relationships/slide" Target="slides/slide3694.xml"/><Relationship Id="rId3696" Type="http://schemas.openxmlformats.org/officeDocument/2006/relationships/slide" Target="slides/slide3695.xml"/><Relationship Id="rId3697" Type="http://schemas.openxmlformats.org/officeDocument/2006/relationships/slide" Target="slides/slide3696.xml"/><Relationship Id="rId3698" Type="http://schemas.openxmlformats.org/officeDocument/2006/relationships/slide" Target="slides/slide3697.xml"/><Relationship Id="rId3699" Type="http://schemas.openxmlformats.org/officeDocument/2006/relationships/slide" Target="slides/slide3698.xml"/><Relationship Id="rId3700" Type="http://schemas.openxmlformats.org/officeDocument/2006/relationships/slide" Target="slides/slide3699.xml"/><Relationship Id="rId3701" Type="http://schemas.openxmlformats.org/officeDocument/2006/relationships/slide" Target="slides/slide3700.xml"/><Relationship Id="rId3702" Type="http://schemas.openxmlformats.org/officeDocument/2006/relationships/slide" Target="slides/slide3701.xml"/><Relationship Id="rId3703" Type="http://schemas.openxmlformats.org/officeDocument/2006/relationships/slide" Target="slides/slide3702.xml"/><Relationship Id="rId3704" Type="http://schemas.openxmlformats.org/officeDocument/2006/relationships/slide" Target="slides/slide3703.xml"/><Relationship Id="rId3705" Type="http://schemas.openxmlformats.org/officeDocument/2006/relationships/slide" Target="slides/slide3704.xml"/><Relationship Id="rId3706" Type="http://schemas.openxmlformats.org/officeDocument/2006/relationships/slide" Target="slides/slide3705.xml"/><Relationship Id="rId3707" Type="http://schemas.openxmlformats.org/officeDocument/2006/relationships/slide" Target="slides/slide3706.xml"/><Relationship Id="rId3708" Type="http://schemas.openxmlformats.org/officeDocument/2006/relationships/slide" Target="slides/slide3707.xml"/><Relationship Id="rId3709" Type="http://schemas.openxmlformats.org/officeDocument/2006/relationships/slide" Target="slides/slide3708.xml"/><Relationship Id="rId3710" Type="http://schemas.openxmlformats.org/officeDocument/2006/relationships/slide" Target="slides/slide3709.xml"/><Relationship Id="rId3711" Type="http://schemas.openxmlformats.org/officeDocument/2006/relationships/slide" Target="slides/slide3710.xml"/><Relationship Id="rId3712" Type="http://schemas.openxmlformats.org/officeDocument/2006/relationships/slide" Target="slides/slide3711.xml"/><Relationship Id="rId3713" Type="http://schemas.openxmlformats.org/officeDocument/2006/relationships/slide" Target="slides/slide3712.xml"/><Relationship Id="rId3714" Type="http://schemas.openxmlformats.org/officeDocument/2006/relationships/slide" Target="slides/slide3713.xml"/><Relationship Id="rId3715" Type="http://schemas.openxmlformats.org/officeDocument/2006/relationships/slide" Target="slides/slide3714.xml"/><Relationship Id="rId3716" Type="http://schemas.openxmlformats.org/officeDocument/2006/relationships/slide" Target="slides/slide3715.xml"/><Relationship Id="rId3717" Type="http://schemas.openxmlformats.org/officeDocument/2006/relationships/slide" Target="slides/slide3716.xml"/><Relationship Id="rId3718" Type="http://schemas.openxmlformats.org/officeDocument/2006/relationships/slide" Target="slides/slide3717.xml"/><Relationship Id="rId3719" Type="http://schemas.openxmlformats.org/officeDocument/2006/relationships/slide" Target="slides/slide3718.xml"/><Relationship Id="rId3720" Type="http://schemas.openxmlformats.org/officeDocument/2006/relationships/slide" Target="slides/slide3719.xml"/><Relationship Id="rId3721" Type="http://schemas.openxmlformats.org/officeDocument/2006/relationships/slide" Target="slides/slide3720.xml"/><Relationship Id="rId3722" Type="http://schemas.openxmlformats.org/officeDocument/2006/relationships/slide" Target="slides/slide3721.xml"/><Relationship Id="rId3723" Type="http://schemas.openxmlformats.org/officeDocument/2006/relationships/slide" Target="slides/slide3722.xml"/><Relationship Id="rId3724" Type="http://schemas.openxmlformats.org/officeDocument/2006/relationships/slide" Target="slides/slide3723.xml"/><Relationship Id="rId3725" Type="http://schemas.openxmlformats.org/officeDocument/2006/relationships/slide" Target="slides/slide3724.xml"/><Relationship Id="rId3726" Type="http://schemas.openxmlformats.org/officeDocument/2006/relationships/slide" Target="slides/slide3725.xml"/><Relationship Id="rId3727" Type="http://schemas.openxmlformats.org/officeDocument/2006/relationships/slide" Target="slides/slide3726.xml"/><Relationship Id="rId3728" Type="http://schemas.openxmlformats.org/officeDocument/2006/relationships/slide" Target="slides/slide3727.xml"/><Relationship Id="rId3729" Type="http://schemas.openxmlformats.org/officeDocument/2006/relationships/slide" Target="slides/slide3728.xml"/><Relationship Id="rId3730" Type="http://schemas.openxmlformats.org/officeDocument/2006/relationships/slide" Target="slides/slide3729.xml"/><Relationship Id="rId3731" Type="http://schemas.openxmlformats.org/officeDocument/2006/relationships/slide" Target="slides/slide3730.xml"/><Relationship Id="rId3732" Type="http://schemas.openxmlformats.org/officeDocument/2006/relationships/slide" Target="slides/slide3731.xml"/><Relationship Id="rId3733" Type="http://schemas.openxmlformats.org/officeDocument/2006/relationships/slide" Target="slides/slide3732.xml"/><Relationship Id="rId3734" Type="http://schemas.openxmlformats.org/officeDocument/2006/relationships/slide" Target="slides/slide3733.xml"/><Relationship Id="rId3735" Type="http://schemas.openxmlformats.org/officeDocument/2006/relationships/slide" Target="slides/slide3734.xml"/><Relationship Id="rId3736" Type="http://schemas.openxmlformats.org/officeDocument/2006/relationships/slide" Target="slides/slide3735.xml"/><Relationship Id="rId3737" Type="http://schemas.openxmlformats.org/officeDocument/2006/relationships/slide" Target="slides/slide3736.xml"/><Relationship Id="rId3738" Type="http://schemas.openxmlformats.org/officeDocument/2006/relationships/slide" Target="slides/slide3737.xml"/><Relationship Id="rId3739" Type="http://schemas.openxmlformats.org/officeDocument/2006/relationships/slide" Target="slides/slide3738.xml"/><Relationship Id="rId3740" Type="http://schemas.openxmlformats.org/officeDocument/2006/relationships/slide" Target="slides/slide3739.xml"/><Relationship Id="rId3741" Type="http://schemas.openxmlformats.org/officeDocument/2006/relationships/slide" Target="slides/slide3740.xml"/><Relationship Id="rId3742" Type="http://schemas.openxmlformats.org/officeDocument/2006/relationships/slide" Target="slides/slide3741.xml"/><Relationship Id="rId3743" Type="http://schemas.openxmlformats.org/officeDocument/2006/relationships/slide" Target="slides/slide3742.xml"/><Relationship Id="rId3744" Type="http://schemas.openxmlformats.org/officeDocument/2006/relationships/slide" Target="slides/slide3743.xml"/><Relationship Id="rId3745" Type="http://schemas.openxmlformats.org/officeDocument/2006/relationships/slide" Target="slides/slide3744.xml"/><Relationship Id="rId3746" Type="http://schemas.openxmlformats.org/officeDocument/2006/relationships/slide" Target="slides/slide3745.xml"/><Relationship Id="rId3747" Type="http://schemas.openxmlformats.org/officeDocument/2006/relationships/slide" Target="slides/slide3746.xml"/><Relationship Id="rId3748" Type="http://schemas.openxmlformats.org/officeDocument/2006/relationships/slide" Target="slides/slide3747.xml"/><Relationship Id="rId3749" Type="http://schemas.openxmlformats.org/officeDocument/2006/relationships/slide" Target="slides/slide3748.xml"/><Relationship Id="rId3750" Type="http://schemas.openxmlformats.org/officeDocument/2006/relationships/slide" Target="slides/slide3749.xml"/><Relationship Id="rId3751" Type="http://schemas.openxmlformats.org/officeDocument/2006/relationships/slide" Target="slides/slide3750.xml"/><Relationship Id="rId3752" Type="http://schemas.openxmlformats.org/officeDocument/2006/relationships/slide" Target="slides/slide3751.xml"/><Relationship Id="rId3753" Type="http://schemas.openxmlformats.org/officeDocument/2006/relationships/slide" Target="slides/slide3752.xml"/><Relationship Id="rId3754" Type="http://schemas.openxmlformats.org/officeDocument/2006/relationships/slide" Target="slides/slide3753.xml"/><Relationship Id="rId3755" Type="http://schemas.openxmlformats.org/officeDocument/2006/relationships/slide" Target="slides/slide3754.xml"/><Relationship Id="rId3756" Type="http://schemas.openxmlformats.org/officeDocument/2006/relationships/slide" Target="slides/slide3755.xml"/><Relationship Id="rId3757" Type="http://schemas.openxmlformats.org/officeDocument/2006/relationships/slide" Target="slides/slide3756.xml"/><Relationship Id="rId3758" Type="http://schemas.openxmlformats.org/officeDocument/2006/relationships/slide" Target="slides/slide3757.xml"/><Relationship Id="rId3759" Type="http://schemas.openxmlformats.org/officeDocument/2006/relationships/slide" Target="slides/slide3758.xml"/><Relationship Id="rId3760" Type="http://schemas.openxmlformats.org/officeDocument/2006/relationships/slide" Target="slides/slide3759.xml"/><Relationship Id="rId3761" Type="http://schemas.openxmlformats.org/officeDocument/2006/relationships/slide" Target="slides/slide3760.xml"/><Relationship Id="rId3762" Type="http://schemas.openxmlformats.org/officeDocument/2006/relationships/slide" Target="slides/slide3761.xml"/><Relationship Id="rId3763" Type="http://schemas.openxmlformats.org/officeDocument/2006/relationships/slide" Target="slides/slide3762.xml"/><Relationship Id="rId3764" Type="http://schemas.openxmlformats.org/officeDocument/2006/relationships/slide" Target="slides/slide3763.xml"/><Relationship Id="rId3765" Type="http://schemas.openxmlformats.org/officeDocument/2006/relationships/slide" Target="slides/slide3764.xml"/><Relationship Id="rId3766" Type="http://schemas.openxmlformats.org/officeDocument/2006/relationships/slide" Target="slides/slide3765.xml"/><Relationship Id="rId3767" Type="http://schemas.openxmlformats.org/officeDocument/2006/relationships/slide" Target="slides/slide3766.xml"/><Relationship Id="rId3768" Type="http://schemas.openxmlformats.org/officeDocument/2006/relationships/slide" Target="slides/slide3767.xml"/><Relationship Id="rId3769" Type="http://schemas.openxmlformats.org/officeDocument/2006/relationships/slide" Target="slides/slide3768.xml"/><Relationship Id="rId3770" Type="http://schemas.openxmlformats.org/officeDocument/2006/relationships/slide" Target="slides/slide3769.xml"/><Relationship Id="rId3771" Type="http://schemas.openxmlformats.org/officeDocument/2006/relationships/slide" Target="slides/slide3770.xml"/><Relationship Id="rId3772" Type="http://schemas.openxmlformats.org/officeDocument/2006/relationships/slide" Target="slides/slide3771.xml"/><Relationship Id="rId3773" Type="http://schemas.openxmlformats.org/officeDocument/2006/relationships/slide" Target="slides/slide3772.xml"/><Relationship Id="rId3774" Type="http://schemas.openxmlformats.org/officeDocument/2006/relationships/slide" Target="slides/slide3773.xml"/><Relationship Id="rId3775" Type="http://schemas.openxmlformats.org/officeDocument/2006/relationships/slide" Target="slides/slide3774.xml"/><Relationship Id="rId3776" Type="http://schemas.openxmlformats.org/officeDocument/2006/relationships/slide" Target="slides/slide3775.xml"/><Relationship Id="rId3777" Type="http://schemas.openxmlformats.org/officeDocument/2006/relationships/slide" Target="slides/slide3776.xml"/><Relationship Id="rId3778" Type="http://schemas.openxmlformats.org/officeDocument/2006/relationships/slide" Target="slides/slide3777.xml"/><Relationship Id="rId3779" Type="http://schemas.openxmlformats.org/officeDocument/2006/relationships/slide" Target="slides/slide3778.xml"/><Relationship Id="rId3780" Type="http://schemas.openxmlformats.org/officeDocument/2006/relationships/slide" Target="slides/slide3779.xml"/><Relationship Id="rId3781" Type="http://schemas.openxmlformats.org/officeDocument/2006/relationships/slide" Target="slides/slide3780.xml"/><Relationship Id="rId3782" Type="http://schemas.openxmlformats.org/officeDocument/2006/relationships/slide" Target="slides/slide3781.xml"/><Relationship Id="rId3783" Type="http://schemas.openxmlformats.org/officeDocument/2006/relationships/slide" Target="slides/slide3782.xml"/><Relationship Id="rId3784" Type="http://schemas.openxmlformats.org/officeDocument/2006/relationships/slide" Target="slides/slide3783.xml"/><Relationship Id="rId3785" Type="http://schemas.openxmlformats.org/officeDocument/2006/relationships/slide" Target="slides/slide3784.xml"/><Relationship Id="rId3786" Type="http://schemas.openxmlformats.org/officeDocument/2006/relationships/slide" Target="slides/slide3785.xml"/><Relationship Id="rId3787" Type="http://schemas.openxmlformats.org/officeDocument/2006/relationships/slide" Target="slides/slide3786.xml"/><Relationship Id="rId3788" Type="http://schemas.openxmlformats.org/officeDocument/2006/relationships/slide" Target="slides/slide3787.xml"/><Relationship Id="rId3789" Type="http://schemas.openxmlformats.org/officeDocument/2006/relationships/slide" Target="slides/slide3788.xml"/><Relationship Id="rId3790" Type="http://schemas.openxmlformats.org/officeDocument/2006/relationships/slide" Target="slides/slide3789.xml"/><Relationship Id="rId3791" Type="http://schemas.openxmlformats.org/officeDocument/2006/relationships/slide" Target="slides/slide3790.xml"/><Relationship Id="rId3792" Type="http://schemas.openxmlformats.org/officeDocument/2006/relationships/slide" Target="slides/slide3791.xml"/><Relationship Id="rId3793" Type="http://schemas.openxmlformats.org/officeDocument/2006/relationships/slide" Target="slides/slide3792.xml"/><Relationship Id="rId3794" Type="http://schemas.openxmlformats.org/officeDocument/2006/relationships/slide" Target="slides/slide3793.xml"/><Relationship Id="rId3795" Type="http://schemas.openxmlformats.org/officeDocument/2006/relationships/slide" Target="slides/slide3794.xml"/><Relationship Id="rId3796" Type="http://schemas.openxmlformats.org/officeDocument/2006/relationships/slide" Target="slides/slide3795.xml"/><Relationship Id="rId3797" Type="http://schemas.openxmlformats.org/officeDocument/2006/relationships/slide" Target="slides/slide3796.xml"/><Relationship Id="rId3798" Type="http://schemas.openxmlformats.org/officeDocument/2006/relationships/slide" Target="slides/slide3797.xml"/><Relationship Id="rId3799" Type="http://schemas.openxmlformats.org/officeDocument/2006/relationships/slide" Target="slides/slide3798.xml"/><Relationship Id="rId3800" Type="http://schemas.openxmlformats.org/officeDocument/2006/relationships/slide" Target="slides/slide3799.xml"/><Relationship Id="rId3801" Type="http://schemas.openxmlformats.org/officeDocument/2006/relationships/slide" Target="slides/slide3800.xml"/><Relationship Id="rId3802" Type="http://schemas.openxmlformats.org/officeDocument/2006/relationships/slide" Target="slides/slide3801.xml"/><Relationship Id="rId3803" Type="http://schemas.openxmlformats.org/officeDocument/2006/relationships/slide" Target="slides/slide3802.xml"/><Relationship Id="rId3804" Type="http://schemas.openxmlformats.org/officeDocument/2006/relationships/slide" Target="slides/slide3803.xml"/><Relationship Id="rId3805" Type="http://schemas.openxmlformats.org/officeDocument/2006/relationships/slide" Target="slides/slide3804.xml"/><Relationship Id="rId3806" Type="http://schemas.openxmlformats.org/officeDocument/2006/relationships/slide" Target="slides/slide3805.xml"/><Relationship Id="rId3807" Type="http://schemas.openxmlformats.org/officeDocument/2006/relationships/slide" Target="slides/slide3806.xml"/><Relationship Id="rId3808" Type="http://schemas.openxmlformats.org/officeDocument/2006/relationships/slide" Target="slides/slide3807.xml"/><Relationship Id="rId3809" Type="http://schemas.openxmlformats.org/officeDocument/2006/relationships/slide" Target="slides/slide3808.xml"/><Relationship Id="rId3810" Type="http://schemas.openxmlformats.org/officeDocument/2006/relationships/slide" Target="slides/slide3809.xml"/><Relationship Id="rId3811" Type="http://schemas.openxmlformats.org/officeDocument/2006/relationships/slide" Target="slides/slide3810.xml"/><Relationship Id="rId3812" Type="http://schemas.openxmlformats.org/officeDocument/2006/relationships/slide" Target="slides/slide3811.xml"/><Relationship Id="rId3813" Type="http://schemas.openxmlformats.org/officeDocument/2006/relationships/slide" Target="slides/slide3812.xml"/><Relationship Id="rId3814" Type="http://schemas.openxmlformats.org/officeDocument/2006/relationships/slide" Target="slides/slide3813.xml"/><Relationship Id="rId3815" Type="http://schemas.openxmlformats.org/officeDocument/2006/relationships/slide" Target="slides/slide3814.xml"/><Relationship Id="rId3816" Type="http://schemas.openxmlformats.org/officeDocument/2006/relationships/slide" Target="slides/slide3815.xml"/><Relationship Id="rId3817" Type="http://schemas.openxmlformats.org/officeDocument/2006/relationships/slide" Target="slides/slide3816.xml"/><Relationship Id="rId3818" Type="http://schemas.openxmlformats.org/officeDocument/2006/relationships/slide" Target="slides/slide3817.xml"/><Relationship Id="rId3819" Type="http://schemas.openxmlformats.org/officeDocument/2006/relationships/slide" Target="slides/slide3818.xml"/><Relationship Id="rId3820" Type="http://schemas.openxmlformats.org/officeDocument/2006/relationships/slide" Target="slides/slide3819.xml"/><Relationship Id="rId3821" Type="http://schemas.openxmlformats.org/officeDocument/2006/relationships/slide" Target="slides/slide3820.xml"/><Relationship Id="rId3822" Type="http://schemas.openxmlformats.org/officeDocument/2006/relationships/slide" Target="slides/slide3821.xml"/><Relationship Id="rId3823" Type="http://schemas.openxmlformats.org/officeDocument/2006/relationships/slide" Target="slides/slide3822.xml"/><Relationship Id="rId3824" Type="http://schemas.openxmlformats.org/officeDocument/2006/relationships/slide" Target="slides/slide3823.xml"/><Relationship Id="rId3825" Type="http://schemas.openxmlformats.org/officeDocument/2006/relationships/slide" Target="slides/slide3824.xml"/><Relationship Id="rId3826" Type="http://schemas.openxmlformats.org/officeDocument/2006/relationships/slide" Target="slides/slide3825.xml"/><Relationship Id="rId3827" Type="http://schemas.openxmlformats.org/officeDocument/2006/relationships/slide" Target="slides/slide3826.xml"/><Relationship Id="rId3828" Type="http://schemas.openxmlformats.org/officeDocument/2006/relationships/slide" Target="slides/slide3827.xml"/><Relationship Id="rId3829" Type="http://schemas.openxmlformats.org/officeDocument/2006/relationships/slide" Target="slides/slide3828.xml"/><Relationship Id="rId3830" Type="http://schemas.openxmlformats.org/officeDocument/2006/relationships/slide" Target="slides/slide3829.xml"/><Relationship Id="rId3831" Type="http://schemas.openxmlformats.org/officeDocument/2006/relationships/slide" Target="slides/slide3830.xml"/><Relationship Id="rId3832" Type="http://schemas.openxmlformats.org/officeDocument/2006/relationships/slide" Target="slides/slide3831.xml"/><Relationship Id="rId3833" Type="http://schemas.openxmlformats.org/officeDocument/2006/relationships/slide" Target="slides/slide3832.xml"/><Relationship Id="rId3834" Type="http://schemas.openxmlformats.org/officeDocument/2006/relationships/slide" Target="slides/slide3833.xml"/><Relationship Id="rId3835" Type="http://schemas.openxmlformats.org/officeDocument/2006/relationships/slide" Target="slides/slide3834.xml"/><Relationship Id="rId3836" Type="http://schemas.openxmlformats.org/officeDocument/2006/relationships/slide" Target="slides/slide3835.xml"/><Relationship Id="rId3837" Type="http://schemas.openxmlformats.org/officeDocument/2006/relationships/slide" Target="slides/slide3836.xml"/><Relationship Id="rId3838" Type="http://schemas.openxmlformats.org/officeDocument/2006/relationships/slide" Target="slides/slide3837.xml"/><Relationship Id="rId3839" Type="http://schemas.openxmlformats.org/officeDocument/2006/relationships/slide" Target="slides/slide3838.xml"/><Relationship Id="rId3840" Type="http://schemas.openxmlformats.org/officeDocument/2006/relationships/slide" Target="slides/slide3839.xml"/><Relationship Id="rId3841" Type="http://schemas.openxmlformats.org/officeDocument/2006/relationships/slide" Target="slides/slide3840.xml"/><Relationship Id="rId3842" Type="http://schemas.openxmlformats.org/officeDocument/2006/relationships/slide" Target="slides/slide3841.xml"/><Relationship Id="rId3843" Type="http://schemas.openxmlformats.org/officeDocument/2006/relationships/slide" Target="slides/slide3842.xml"/><Relationship Id="rId3844" Type="http://schemas.openxmlformats.org/officeDocument/2006/relationships/slide" Target="slides/slide3843.xml"/><Relationship Id="rId3845" Type="http://schemas.openxmlformats.org/officeDocument/2006/relationships/slide" Target="slides/slide3844.xml"/><Relationship Id="rId3846" Type="http://schemas.openxmlformats.org/officeDocument/2006/relationships/slide" Target="slides/slide3845.xml"/><Relationship Id="rId3847" Type="http://schemas.openxmlformats.org/officeDocument/2006/relationships/slide" Target="slides/slide3846.xml"/><Relationship Id="rId3848" Type="http://schemas.openxmlformats.org/officeDocument/2006/relationships/slide" Target="slides/slide3847.xml"/><Relationship Id="rId3849" Type="http://schemas.openxmlformats.org/officeDocument/2006/relationships/slide" Target="slides/slide3848.xml"/><Relationship Id="rId3850" Type="http://schemas.openxmlformats.org/officeDocument/2006/relationships/slide" Target="slides/slide3849.xml"/><Relationship Id="rId3851" Type="http://schemas.openxmlformats.org/officeDocument/2006/relationships/slide" Target="slides/slide3850.xml"/><Relationship Id="rId3852" Type="http://schemas.openxmlformats.org/officeDocument/2006/relationships/slide" Target="slides/slide3851.xml"/><Relationship Id="rId3853" Type="http://schemas.openxmlformats.org/officeDocument/2006/relationships/slide" Target="slides/slide3852.xml"/><Relationship Id="rId3854" Type="http://schemas.openxmlformats.org/officeDocument/2006/relationships/slide" Target="slides/slide3853.xml"/><Relationship Id="rId3855" Type="http://schemas.openxmlformats.org/officeDocument/2006/relationships/slide" Target="slides/slide3854.xml"/><Relationship Id="rId3856" Type="http://schemas.openxmlformats.org/officeDocument/2006/relationships/slide" Target="slides/slide3855.xml"/><Relationship Id="rId3857" Type="http://schemas.openxmlformats.org/officeDocument/2006/relationships/slide" Target="slides/slide3856.xml"/><Relationship Id="rId3858" Type="http://schemas.openxmlformats.org/officeDocument/2006/relationships/slide" Target="slides/slide3857.xml"/><Relationship Id="rId3859" Type="http://schemas.openxmlformats.org/officeDocument/2006/relationships/slide" Target="slides/slide3858.xml"/><Relationship Id="rId3860" Type="http://schemas.openxmlformats.org/officeDocument/2006/relationships/slide" Target="slides/slide3859.xml"/><Relationship Id="rId3861" Type="http://schemas.openxmlformats.org/officeDocument/2006/relationships/slide" Target="slides/slide3860.xml"/><Relationship Id="rId3862" Type="http://schemas.openxmlformats.org/officeDocument/2006/relationships/slide" Target="slides/slide3861.xml"/><Relationship Id="rId3863" Type="http://schemas.openxmlformats.org/officeDocument/2006/relationships/slide" Target="slides/slide3862.xml"/><Relationship Id="rId3864" Type="http://schemas.openxmlformats.org/officeDocument/2006/relationships/slide" Target="slides/slide3863.xml"/><Relationship Id="rId3865" Type="http://schemas.openxmlformats.org/officeDocument/2006/relationships/slide" Target="slides/slide3864.xml"/><Relationship Id="rId3866" Type="http://schemas.openxmlformats.org/officeDocument/2006/relationships/slide" Target="slides/slide3865.xml"/><Relationship Id="rId3867" Type="http://schemas.openxmlformats.org/officeDocument/2006/relationships/slide" Target="slides/slide3866.xml"/><Relationship Id="rId3868" Type="http://schemas.openxmlformats.org/officeDocument/2006/relationships/slide" Target="slides/slide3867.xml"/><Relationship Id="rId3869" Type="http://schemas.openxmlformats.org/officeDocument/2006/relationships/slide" Target="slides/slide3868.xml"/><Relationship Id="rId3870" Type="http://schemas.openxmlformats.org/officeDocument/2006/relationships/slide" Target="slides/slide3869.xml"/><Relationship Id="rId3871" Type="http://schemas.openxmlformats.org/officeDocument/2006/relationships/slide" Target="slides/slide3870.xml"/><Relationship Id="rId3872" Type="http://schemas.openxmlformats.org/officeDocument/2006/relationships/slide" Target="slides/slide3871.xml"/><Relationship Id="rId3873" Type="http://schemas.openxmlformats.org/officeDocument/2006/relationships/slide" Target="slides/slide3872.xml"/><Relationship Id="rId3874" Type="http://schemas.openxmlformats.org/officeDocument/2006/relationships/slide" Target="slides/slide3873.xml"/><Relationship Id="rId3875" Type="http://schemas.openxmlformats.org/officeDocument/2006/relationships/slide" Target="slides/slide3874.xml"/><Relationship Id="rId3876" Type="http://schemas.openxmlformats.org/officeDocument/2006/relationships/slide" Target="slides/slide3875.xml"/><Relationship Id="rId3877" Type="http://schemas.openxmlformats.org/officeDocument/2006/relationships/slide" Target="slides/slide3876.xml"/><Relationship Id="rId3878" Type="http://schemas.openxmlformats.org/officeDocument/2006/relationships/slide" Target="slides/slide3877.xml"/><Relationship Id="rId3879" Type="http://schemas.openxmlformats.org/officeDocument/2006/relationships/slide" Target="slides/slide3878.xml"/><Relationship Id="rId3880" Type="http://schemas.openxmlformats.org/officeDocument/2006/relationships/slide" Target="slides/slide3879.xml"/><Relationship Id="rId3881" Type="http://schemas.openxmlformats.org/officeDocument/2006/relationships/slide" Target="slides/slide3880.xml"/><Relationship Id="rId3882" Type="http://schemas.openxmlformats.org/officeDocument/2006/relationships/slide" Target="slides/slide3881.xml"/><Relationship Id="rId3883" Type="http://schemas.openxmlformats.org/officeDocument/2006/relationships/slide" Target="slides/slide3882.xml"/><Relationship Id="rId3884" Type="http://schemas.openxmlformats.org/officeDocument/2006/relationships/slide" Target="slides/slide3883.xml"/><Relationship Id="rId3885" Type="http://schemas.openxmlformats.org/officeDocument/2006/relationships/slide" Target="slides/slide3884.xml"/><Relationship Id="rId3886" Type="http://schemas.openxmlformats.org/officeDocument/2006/relationships/slide" Target="slides/slide3885.xml"/><Relationship Id="rId3887" Type="http://schemas.openxmlformats.org/officeDocument/2006/relationships/slide" Target="slides/slide3886.xml"/><Relationship Id="rId3888" Type="http://schemas.openxmlformats.org/officeDocument/2006/relationships/slide" Target="slides/slide3887.xml"/><Relationship Id="rId3889" Type="http://schemas.openxmlformats.org/officeDocument/2006/relationships/slide" Target="slides/slide3888.xml"/><Relationship Id="rId3890" Type="http://schemas.openxmlformats.org/officeDocument/2006/relationships/slide" Target="slides/slide3889.xml"/><Relationship Id="rId3891" Type="http://schemas.openxmlformats.org/officeDocument/2006/relationships/slide" Target="slides/slide3890.xml"/><Relationship Id="rId3892" Type="http://schemas.openxmlformats.org/officeDocument/2006/relationships/slide" Target="slides/slide3891.xml"/><Relationship Id="rId3893" Type="http://schemas.openxmlformats.org/officeDocument/2006/relationships/slide" Target="slides/slide3892.xml"/><Relationship Id="rId3894" Type="http://schemas.openxmlformats.org/officeDocument/2006/relationships/slide" Target="slides/slide3893.xml"/><Relationship Id="rId3895" Type="http://schemas.openxmlformats.org/officeDocument/2006/relationships/slide" Target="slides/slide3894.xml"/><Relationship Id="rId3896" Type="http://schemas.openxmlformats.org/officeDocument/2006/relationships/slide" Target="slides/slide3895.xml"/><Relationship Id="rId3897" Type="http://schemas.openxmlformats.org/officeDocument/2006/relationships/slide" Target="slides/slide3896.xml"/><Relationship Id="rId3898" Type="http://schemas.openxmlformats.org/officeDocument/2006/relationships/slide" Target="slides/slide3897.xml"/><Relationship Id="rId3899" Type="http://schemas.openxmlformats.org/officeDocument/2006/relationships/slide" Target="slides/slide3898.xml"/><Relationship Id="rId3900" Type="http://schemas.openxmlformats.org/officeDocument/2006/relationships/slide" Target="slides/slide3899.xml"/><Relationship Id="rId3901" Type="http://schemas.openxmlformats.org/officeDocument/2006/relationships/slide" Target="slides/slide3900.xml"/><Relationship Id="rId3902" Type="http://schemas.openxmlformats.org/officeDocument/2006/relationships/slide" Target="slides/slide3901.xml"/><Relationship Id="rId3903" Type="http://schemas.openxmlformats.org/officeDocument/2006/relationships/slide" Target="slides/slide3902.xml"/><Relationship Id="rId3904" Type="http://schemas.openxmlformats.org/officeDocument/2006/relationships/slide" Target="slides/slide3903.xml"/><Relationship Id="rId3905" Type="http://schemas.openxmlformats.org/officeDocument/2006/relationships/slide" Target="slides/slide3904.xml"/><Relationship Id="rId3906" Type="http://schemas.openxmlformats.org/officeDocument/2006/relationships/slide" Target="slides/slide3905.xml"/><Relationship Id="rId3907" Type="http://schemas.openxmlformats.org/officeDocument/2006/relationships/slide" Target="slides/slide3906.xml"/><Relationship Id="rId3908" Type="http://schemas.openxmlformats.org/officeDocument/2006/relationships/slide" Target="slides/slide3907.xml"/><Relationship Id="rId3909" Type="http://schemas.openxmlformats.org/officeDocument/2006/relationships/slide" Target="slides/slide3908.xml"/><Relationship Id="rId3910" Type="http://schemas.openxmlformats.org/officeDocument/2006/relationships/slide" Target="slides/slide3909.xml"/><Relationship Id="rId3911" Type="http://schemas.openxmlformats.org/officeDocument/2006/relationships/slide" Target="slides/slide3910.xml"/><Relationship Id="rId3912" Type="http://schemas.openxmlformats.org/officeDocument/2006/relationships/slide" Target="slides/slide3911.xml"/><Relationship Id="rId3913" Type="http://schemas.openxmlformats.org/officeDocument/2006/relationships/slide" Target="slides/slide3912.xml"/><Relationship Id="rId3914" Type="http://schemas.openxmlformats.org/officeDocument/2006/relationships/slide" Target="slides/slide3913.xml"/><Relationship Id="rId3915" Type="http://schemas.openxmlformats.org/officeDocument/2006/relationships/slide" Target="slides/slide3914.xml"/><Relationship Id="rId3916" Type="http://schemas.openxmlformats.org/officeDocument/2006/relationships/slide" Target="slides/slide3915.xml"/><Relationship Id="rId3917" Type="http://schemas.openxmlformats.org/officeDocument/2006/relationships/slide" Target="slides/slide3916.xml"/><Relationship Id="rId3918" Type="http://schemas.openxmlformats.org/officeDocument/2006/relationships/slide" Target="slides/slide3917.xml"/><Relationship Id="rId3919" Type="http://schemas.openxmlformats.org/officeDocument/2006/relationships/slide" Target="slides/slide3918.xml"/><Relationship Id="rId3920" Type="http://schemas.openxmlformats.org/officeDocument/2006/relationships/slide" Target="slides/slide3919.xml"/><Relationship Id="rId3921" Type="http://schemas.openxmlformats.org/officeDocument/2006/relationships/slide" Target="slides/slide3920.xml"/><Relationship Id="rId3922" Type="http://schemas.openxmlformats.org/officeDocument/2006/relationships/slide" Target="slides/slide3921.xml"/><Relationship Id="rId3923" Type="http://schemas.openxmlformats.org/officeDocument/2006/relationships/slide" Target="slides/slide3922.xml"/><Relationship Id="rId3924" Type="http://schemas.openxmlformats.org/officeDocument/2006/relationships/slide" Target="slides/slide3923.xml"/><Relationship Id="rId3925" Type="http://schemas.openxmlformats.org/officeDocument/2006/relationships/slide" Target="slides/slide3924.xml"/><Relationship Id="rId3926" Type="http://schemas.openxmlformats.org/officeDocument/2006/relationships/slide" Target="slides/slide3925.xml"/><Relationship Id="rId3927" Type="http://schemas.openxmlformats.org/officeDocument/2006/relationships/slide" Target="slides/slide3926.xml"/><Relationship Id="rId3928" Type="http://schemas.openxmlformats.org/officeDocument/2006/relationships/slide" Target="slides/slide3927.xml"/><Relationship Id="rId3929" Type="http://schemas.openxmlformats.org/officeDocument/2006/relationships/slide" Target="slides/slide3928.xml"/><Relationship Id="rId3930" Type="http://schemas.openxmlformats.org/officeDocument/2006/relationships/slide" Target="slides/slide3929.xml"/><Relationship Id="rId3931" Type="http://schemas.openxmlformats.org/officeDocument/2006/relationships/slide" Target="slides/slide3930.xml"/><Relationship Id="rId3932" Type="http://schemas.openxmlformats.org/officeDocument/2006/relationships/slide" Target="slides/slide3931.xml"/><Relationship Id="rId3933" Type="http://schemas.openxmlformats.org/officeDocument/2006/relationships/slide" Target="slides/slide3932.xml"/><Relationship Id="rId3934" Type="http://schemas.openxmlformats.org/officeDocument/2006/relationships/slide" Target="slides/slide3933.xml"/><Relationship Id="rId3935" Type="http://schemas.openxmlformats.org/officeDocument/2006/relationships/slide" Target="slides/slide3934.xml"/><Relationship Id="rId3936" Type="http://schemas.openxmlformats.org/officeDocument/2006/relationships/slide" Target="slides/slide3935.xml"/><Relationship Id="rId3937" Type="http://schemas.openxmlformats.org/officeDocument/2006/relationships/slide" Target="slides/slide3936.xml"/><Relationship Id="rId3938" Type="http://schemas.openxmlformats.org/officeDocument/2006/relationships/slide" Target="slides/slide3937.xml"/><Relationship Id="rId3939" Type="http://schemas.openxmlformats.org/officeDocument/2006/relationships/slide" Target="slides/slide3938.xml"/><Relationship Id="rId3940" Type="http://schemas.openxmlformats.org/officeDocument/2006/relationships/slide" Target="slides/slide3939.xml"/><Relationship Id="rId3941" Type="http://schemas.openxmlformats.org/officeDocument/2006/relationships/slide" Target="slides/slide3940.xml"/><Relationship Id="rId3942" Type="http://schemas.openxmlformats.org/officeDocument/2006/relationships/slide" Target="slides/slide3941.xml"/><Relationship Id="rId3943" Type="http://schemas.openxmlformats.org/officeDocument/2006/relationships/slide" Target="slides/slide3942.xml"/><Relationship Id="rId3944" Type="http://schemas.openxmlformats.org/officeDocument/2006/relationships/slide" Target="slides/slide3943.xml"/><Relationship Id="rId3945" Type="http://schemas.openxmlformats.org/officeDocument/2006/relationships/slide" Target="slides/slide3944.xml"/><Relationship Id="rId3946" Type="http://schemas.openxmlformats.org/officeDocument/2006/relationships/slide" Target="slides/slide3945.xml"/><Relationship Id="rId3947" Type="http://schemas.openxmlformats.org/officeDocument/2006/relationships/slide" Target="slides/slide3946.xml"/><Relationship Id="rId3948" Type="http://schemas.openxmlformats.org/officeDocument/2006/relationships/slide" Target="slides/slide3947.xml"/><Relationship Id="rId3949" Type="http://schemas.openxmlformats.org/officeDocument/2006/relationships/slide" Target="slides/slide3948.xml"/><Relationship Id="rId3950" Type="http://schemas.openxmlformats.org/officeDocument/2006/relationships/slide" Target="slides/slide3949.xml"/><Relationship Id="rId3951" Type="http://schemas.openxmlformats.org/officeDocument/2006/relationships/slide" Target="slides/slide3950.xml"/><Relationship Id="rId3952" Type="http://schemas.openxmlformats.org/officeDocument/2006/relationships/slide" Target="slides/slide3951.xml"/><Relationship Id="rId3953" Type="http://schemas.openxmlformats.org/officeDocument/2006/relationships/slide" Target="slides/slide3952.xml"/><Relationship Id="rId3954" Type="http://schemas.openxmlformats.org/officeDocument/2006/relationships/slide" Target="slides/slide3953.xml"/><Relationship Id="rId3955" Type="http://schemas.openxmlformats.org/officeDocument/2006/relationships/slide" Target="slides/slide3954.xml"/><Relationship Id="rId3956" Type="http://schemas.openxmlformats.org/officeDocument/2006/relationships/slide" Target="slides/slide3955.xml"/><Relationship Id="rId3957" Type="http://schemas.openxmlformats.org/officeDocument/2006/relationships/slide" Target="slides/slide3956.xml"/><Relationship Id="rId3958" Type="http://schemas.openxmlformats.org/officeDocument/2006/relationships/slide" Target="slides/slide3957.xml"/><Relationship Id="rId3959" Type="http://schemas.openxmlformats.org/officeDocument/2006/relationships/slide" Target="slides/slide3958.xml"/><Relationship Id="rId3960" Type="http://schemas.openxmlformats.org/officeDocument/2006/relationships/slide" Target="slides/slide3959.xml"/><Relationship Id="rId3961" Type="http://schemas.openxmlformats.org/officeDocument/2006/relationships/slide" Target="slides/slide3960.xml"/><Relationship Id="rId3962" Type="http://schemas.openxmlformats.org/officeDocument/2006/relationships/slide" Target="slides/slide3961.xml"/><Relationship Id="rId3963" Type="http://schemas.openxmlformats.org/officeDocument/2006/relationships/slide" Target="slides/slide3962.xml"/><Relationship Id="rId3964" Type="http://schemas.openxmlformats.org/officeDocument/2006/relationships/slide" Target="slides/slide3963.xml"/><Relationship Id="rId3965" Type="http://schemas.openxmlformats.org/officeDocument/2006/relationships/slide" Target="slides/slide3964.xml"/><Relationship Id="rId3966" Type="http://schemas.openxmlformats.org/officeDocument/2006/relationships/slide" Target="slides/slide3965.xml"/><Relationship Id="rId3967" Type="http://schemas.openxmlformats.org/officeDocument/2006/relationships/slide" Target="slides/slide3966.xml"/><Relationship Id="rId3968" Type="http://schemas.openxmlformats.org/officeDocument/2006/relationships/slide" Target="slides/slide3967.xml"/><Relationship Id="rId3969" Type="http://schemas.openxmlformats.org/officeDocument/2006/relationships/slide" Target="slides/slide3968.xml"/><Relationship Id="rId3970" Type="http://schemas.openxmlformats.org/officeDocument/2006/relationships/slide" Target="slides/slide3969.xml"/><Relationship Id="rId3971" Type="http://schemas.openxmlformats.org/officeDocument/2006/relationships/slide" Target="slides/slide3970.xml"/><Relationship Id="rId3972" Type="http://schemas.openxmlformats.org/officeDocument/2006/relationships/slide" Target="slides/slide3971.xml"/><Relationship Id="rId3973" Type="http://schemas.openxmlformats.org/officeDocument/2006/relationships/slide" Target="slides/slide3972.xml"/><Relationship Id="rId3974" Type="http://schemas.openxmlformats.org/officeDocument/2006/relationships/slide" Target="slides/slide3973.xml"/><Relationship Id="rId3975" Type="http://schemas.openxmlformats.org/officeDocument/2006/relationships/slide" Target="slides/slide3974.xml"/><Relationship Id="rId3976" Type="http://schemas.openxmlformats.org/officeDocument/2006/relationships/slide" Target="slides/slide3975.xml"/><Relationship Id="rId3977" Type="http://schemas.openxmlformats.org/officeDocument/2006/relationships/slide" Target="slides/slide3976.xml"/><Relationship Id="rId3978" Type="http://schemas.openxmlformats.org/officeDocument/2006/relationships/slide" Target="slides/slide3977.xml"/><Relationship Id="rId3979" Type="http://schemas.openxmlformats.org/officeDocument/2006/relationships/slide" Target="slides/slide3978.xml"/><Relationship Id="rId3980" Type="http://schemas.openxmlformats.org/officeDocument/2006/relationships/slide" Target="slides/slide3979.xml"/><Relationship Id="rId3981" Type="http://schemas.openxmlformats.org/officeDocument/2006/relationships/slide" Target="slides/slide3980.xml"/><Relationship Id="rId3982" Type="http://schemas.openxmlformats.org/officeDocument/2006/relationships/slide" Target="slides/slide3981.xml"/><Relationship Id="rId3983" Type="http://schemas.openxmlformats.org/officeDocument/2006/relationships/slide" Target="slides/slide3982.xml"/><Relationship Id="rId3984" Type="http://schemas.openxmlformats.org/officeDocument/2006/relationships/slide" Target="slides/slide3983.xml"/><Relationship Id="rId3985" Type="http://schemas.openxmlformats.org/officeDocument/2006/relationships/slide" Target="slides/slide3984.xml"/><Relationship Id="rId3986" Type="http://schemas.openxmlformats.org/officeDocument/2006/relationships/slide" Target="slides/slide3985.xml"/><Relationship Id="rId3987" Type="http://schemas.openxmlformats.org/officeDocument/2006/relationships/slide" Target="slides/slide3986.xml"/><Relationship Id="rId3988" Type="http://schemas.openxmlformats.org/officeDocument/2006/relationships/slide" Target="slides/slide3987.xml"/><Relationship Id="rId3989" Type="http://schemas.openxmlformats.org/officeDocument/2006/relationships/slide" Target="slides/slide3988.xml"/><Relationship Id="rId3990" Type="http://schemas.openxmlformats.org/officeDocument/2006/relationships/slide" Target="slides/slide3989.xml"/><Relationship Id="rId3991" Type="http://schemas.openxmlformats.org/officeDocument/2006/relationships/slide" Target="slides/slide3990.xml"/><Relationship Id="rId3992" Type="http://schemas.openxmlformats.org/officeDocument/2006/relationships/slide" Target="slides/slide3991.xml"/><Relationship Id="rId3993" Type="http://schemas.openxmlformats.org/officeDocument/2006/relationships/slide" Target="slides/slide3992.xml"/><Relationship Id="rId3994" Type="http://schemas.openxmlformats.org/officeDocument/2006/relationships/slide" Target="slides/slide3993.xml"/><Relationship Id="rId3995" Type="http://schemas.openxmlformats.org/officeDocument/2006/relationships/slide" Target="slides/slide3994.xml"/><Relationship Id="rId3996" Type="http://schemas.openxmlformats.org/officeDocument/2006/relationships/slide" Target="slides/slide3995.xml"/><Relationship Id="rId3997" Type="http://schemas.openxmlformats.org/officeDocument/2006/relationships/slide" Target="slides/slide3996.xml"/><Relationship Id="rId3998" Type="http://schemas.openxmlformats.org/officeDocument/2006/relationships/slide" Target="slides/slide3997.xml"/><Relationship Id="rId3999" Type="http://schemas.openxmlformats.org/officeDocument/2006/relationships/slide" Target="slides/slide3998.xml"/><Relationship Id="rId4000" Type="http://schemas.openxmlformats.org/officeDocument/2006/relationships/slide" Target="slides/slide3999.xml"/><Relationship Id="rId4001" Type="http://schemas.openxmlformats.org/officeDocument/2006/relationships/slide" Target="slides/slide4000.xml"/><Relationship Id="rId4002" Type="http://schemas.openxmlformats.org/officeDocument/2006/relationships/slide" Target="slides/slide4001.xml"/><Relationship Id="rId4003" Type="http://schemas.openxmlformats.org/officeDocument/2006/relationships/slide" Target="slides/slide4002.xml"/><Relationship Id="rId4004" Type="http://schemas.openxmlformats.org/officeDocument/2006/relationships/slide" Target="slides/slide4003.xml"/><Relationship Id="rId4005" Type="http://schemas.openxmlformats.org/officeDocument/2006/relationships/slide" Target="slides/slide4004.xml"/><Relationship Id="rId4006" Type="http://schemas.openxmlformats.org/officeDocument/2006/relationships/slide" Target="slides/slide4005.xml"/><Relationship Id="rId4007" Type="http://schemas.openxmlformats.org/officeDocument/2006/relationships/slide" Target="slides/slide4006.xml"/><Relationship Id="rId4008" Type="http://schemas.openxmlformats.org/officeDocument/2006/relationships/slide" Target="slides/slide4007.xml"/><Relationship Id="rId4009" Type="http://schemas.openxmlformats.org/officeDocument/2006/relationships/slide" Target="slides/slide4008.xml"/><Relationship Id="rId4010" Type="http://schemas.openxmlformats.org/officeDocument/2006/relationships/slide" Target="slides/slide4009.xml"/><Relationship Id="rId4011" Type="http://schemas.openxmlformats.org/officeDocument/2006/relationships/slide" Target="slides/slide4010.xml"/><Relationship Id="rId4012" Type="http://schemas.openxmlformats.org/officeDocument/2006/relationships/slide" Target="slides/slide4011.xml"/><Relationship Id="rId4013" Type="http://schemas.openxmlformats.org/officeDocument/2006/relationships/slide" Target="slides/slide4012.xml"/><Relationship Id="rId4014" Type="http://schemas.openxmlformats.org/officeDocument/2006/relationships/slide" Target="slides/slide4013.xml"/><Relationship Id="rId4015" Type="http://schemas.openxmlformats.org/officeDocument/2006/relationships/slide" Target="slides/slide4014.xml"/><Relationship Id="rId4016" Type="http://schemas.openxmlformats.org/officeDocument/2006/relationships/slide" Target="slides/slide4015.xml"/><Relationship Id="rId4017" Type="http://schemas.openxmlformats.org/officeDocument/2006/relationships/slide" Target="slides/slide4016.xml"/><Relationship Id="rId4018" Type="http://schemas.openxmlformats.org/officeDocument/2006/relationships/slide" Target="slides/slide4017.xml"/><Relationship Id="rId4019" Type="http://schemas.openxmlformats.org/officeDocument/2006/relationships/slide" Target="slides/slide4018.xml"/><Relationship Id="rId4020" Type="http://schemas.openxmlformats.org/officeDocument/2006/relationships/slide" Target="slides/slide4019.xml"/><Relationship Id="rId4021" Type="http://schemas.openxmlformats.org/officeDocument/2006/relationships/slide" Target="slides/slide4020.xml"/><Relationship Id="rId4022" Type="http://schemas.openxmlformats.org/officeDocument/2006/relationships/slide" Target="slides/slide4021.xml"/><Relationship Id="rId4023" Type="http://schemas.openxmlformats.org/officeDocument/2006/relationships/slide" Target="slides/slide4022.xml"/><Relationship Id="rId4024" Type="http://schemas.openxmlformats.org/officeDocument/2006/relationships/slide" Target="slides/slide4023.xml"/><Relationship Id="rId4025" Type="http://schemas.openxmlformats.org/officeDocument/2006/relationships/slide" Target="slides/slide4024.xml"/><Relationship Id="rId4026" Type="http://schemas.openxmlformats.org/officeDocument/2006/relationships/slide" Target="slides/slide4025.xml"/><Relationship Id="rId4027" Type="http://schemas.openxmlformats.org/officeDocument/2006/relationships/slide" Target="slides/slide4026.xml"/><Relationship Id="rId4028" Type="http://schemas.openxmlformats.org/officeDocument/2006/relationships/slide" Target="slides/slide4027.xml"/><Relationship Id="rId4029" Type="http://schemas.openxmlformats.org/officeDocument/2006/relationships/slide" Target="slides/slide4028.xml"/><Relationship Id="rId4030" Type="http://schemas.openxmlformats.org/officeDocument/2006/relationships/slide" Target="slides/slide4029.xml"/><Relationship Id="rId4031" Type="http://schemas.openxmlformats.org/officeDocument/2006/relationships/slide" Target="slides/slide4030.xml"/><Relationship Id="rId4032" Type="http://schemas.openxmlformats.org/officeDocument/2006/relationships/slide" Target="slides/slide4031.xml"/><Relationship Id="rId4033" Type="http://schemas.openxmlformats.org/officeDocument/2006/relationships/slide" Target="slides/slide4032.xml"/><Relationship Id="rId4034" Type="http://schemas.openxmlformats.org/officeDocument/2006/relationships/slide" Target="slides/slide4033.xml"/><Relationship Id="rId4035" Type="http://schemas.openxmlformats.org/officeDocument/2006/relationships/slide" Target="slides/slide4034.xml"/><Relationship Id="rId4036" Type="http://schemas.openxmlformats.org/officeDocument/2006/relationships/slide" Target="slides/slide4035.xml"/><Relationship Id="rId4037" Type="http://schemas.openxmlformats.org/officeDocument/2006/relationships/slide" Target="slides/slide4036.xml"/><Relationship Id="rId4038" Type="http://schemas.openxmlformats.org/officeDocument/2006/relationships/slide" Target="slides/slide4037.xml"/><Relationship Id="rId4039" Type="http://schemas.openxmlformats.org/officeDocument/2006/relationships/slide" Target="slides/slide4038.xml"/><Relationship Id="rId4040" Type="http://schemas.openxmlformats.org/officeDocument/2006/relationships/slide" Target="slides/slide4039.xml"/><Relationship Id="rId4041" Type="http://schemas.openxmlformats.org/officeDocument/2006/relationships/slide" Target="slides/slide4040.xml"/><Relationship Id="rId4042" Type="http://schemas.openxmlformats.org/officeDocument/2006/relationships/slide" Target="slides/slide4041.xml"/><Relationship Id="rId4043" Type="http://schemas.openxmlformats.org/officeDocument/2006/relationships/slide" Target="slides/slide4042.xml"/><Relationship Id="rId4044" Type="http://schemas.openxmlformats.org/officeDocument/2006/relationships/slide" Target="slides/slide4043.xml"/><Relationship Id="rId4045" Type="http://schemas.openxmlformats.org/officeDocument/2006/relationships/slide" Target="slides/slide4044.xml"/><Relationship Id="rId4046" Type="http://schemas.openxmlformats.org/officeDocument/2006/relationships/slide" Target="slides/slide4045.xml"/><Relationship Id="rId4047" Type="http://schemas.openxmlformats.org/officeDocument/2006/relationships/slide" Target="slides/slide4046.xml"/><Relationship Id="rId4048" Type="http://schemas.openxmlformats.org/officeDocument/2006/relationships/slide" Target="slides/slide4047.xml"/><Relationship Id="rId4049" Type="http://schemas.openxmlformats.org/officeDocument/2006/relationships/slide" Target="slides/slide4048.xml"/><Relationship Id="rId4050" Type="http://schemas.openxmlformats.org/officeDocument/2006/relationships/slide" Target="slides/slide4049.xml"/><Relationship Id="rId4051" Type="http://schemas.openxmlformats.org/officeDocument/2006/relationships/slide" Target="slides/slide4050.xml"/><Relationship Id="rId4052" Type="http://schemas.openxmlformats.org/officeDocument/2006/relationships/slide" Target="slides/slide4051.xml"/><Relationship Id="rId4053" Type="http://schemas.openxmlformats.org/officeDocument/2006/relationships/slide" Target="slides/slide4052.xml"/><Relationship Id="rId4054" Type="http://schemas.openxmlformats.org/officeDocument/2006/relationships/slide" Target="slides/slide4053.xml"/><Relationship Id="rId4055" Type="http://schemas.openxmlformats.org/officeDocument/2006/relationships/slide" Target="slides/slide4054.xml"/><Relationship Id="rId4056" Type="http://schemas.openxmlformats.org/officeDocument/2006/relationships/slide" Target="slides/slide4055.xml"/><Relationship Id="rId4057" Type="http://schemas.openxmlformats.org/officeDocument/2006/relationships/slide" Target="slides/slide4056.xml"/><Relationship Id="rId4058" Type="http://schemas.openxmlformats.org/officeDocument/2006/relationships/slide" Target="slides/slide4057.xml"/><Relationship Id="rId4059" Type="http://schemas.openxmlformats.org/officeDocument/2006/relationships/slide" Target="slides/slide4058.xml"/><Relationship Id="rId4060" Type="http://schemas.openxmlformats.org/officeDocument/2006/relationships/slide" Target="slides/slide4059.xml"/><Relationship Id="rId4061" Type="http://schemas.openxmlformats.org/officeDocument/2006/relationships/slide" Target="slides/slide4060.xml"/><Relationship Id="rId4062" Type="http://schemas.openxmlformats.org/officeDocument/2006/relationships/slide" Target="slides/slide4061.xml"/><Relationship Id="rId4063" Type="http://schemas.openxmlformats.org/officeDocument/2006/relationships/slide" Target="slides/slide4062.xml"/><Relationship Id="rId4064" Type="http://schemas.openxmlformats.org/officeDocument/2006/relationships/slide" Target="slides/slide4063.xml"/><Relationship Id="rId4065" Type="http://schemas.openxmlformats.org/officeDocument/2006/relationships/slide" Target="slides/slide4064.xml"/><Relationship Id="rId4066" Type="http://schemas.openxmlformats.org/officeDocument/2006/relationships/slide" Target="slides/slide4065.xml"/><Relationship Id="rId4067" Type="http://schemas.openxmlformats.org/officeDocument/2006/relationships/slide" Target="slides/slide4066.xml"/><Relationship Id="rId4068" Type="http://schemas.openxmlformats.org/officeDocument/2006/relationships/slide" Target="slides/slide4067.xml"/><Relationship Id="rId4069" Type="http://schemas.openxmlformats.org/officeDocument/2006/relationships/slide" Target="slides/slide4068.xml"/><Relationship Id="rId4070" Type="http://schemas.openxmlformats.org/officeDocument/2006/relationships/slide" Target="slides/slide4069.xml"/><Relationship Id="rId4071" Type="http://schemas.openxmlformats.org/officeDocument/2006/relationships/slide" Target="slides/slide4070.xml"/><Relationship Id="rId4072" Type="http://schemas.openxmlformats.org/officeDocument/2006/relationships/slide" Target="slides/slide4071.xml"/><Relationship Id="rId4073" Type="http://schemas.openxmlformats.org/officeDocument/2006/relationships/slide" Target="slides/slide4072.xml"/><Relationship Id="rId4074" Type="http://schemas.openxmlformats.org/officeDocument/2006/relationships/slide" Target="slides/slide4073.xml"/><Relationship Id="rId4075" Type="http://schemas.openxmlformats.org/officeDocument/2006/relationships/slide" Target="slides/slide4074.xml"/><Relationship Id="rId4076" Type="http://schemas.openxmlformats.org/officeDocument/2006/relationships/slide" Target="slides/slide4075.xml"/><Relationship Id="rId4077" Type="http://schemas.openxmlformats.org/officeDocument/2006/relationships/slide" Target="slides/slide4076.xml"/><Relationship Id="rId4078" Type="http://schemas.openxmlformats.org/officeDocument/2006/relationships/slide" Target="slides/slide4077.xml"/><Relationship Id="rId4079" Type="http://schemas.openxmlformats.org/officeDocument/2006/relationships/slide" Target="slides/slide4078.xml"/><Relationship Id="rId4080" Type="http://schemas.openxmlformats.org/officeDocument/2006/relationships/slide" Target="slides/slide4079.xml"/><Relationship Id="rId4081" Type="http://schemas.openxmlformats.org/officeDocument/2006/relationships/slide" Target="slides/slide4080.xml"/><Relationship Id="rId4082" Type="http://schemas.openxmlformats.org/officeDocument/2006/relationships/slide" Target="slides/slide4081.xml"/><Relationship Id="rId4083" Type="http://schemas.openxmlformats.org/officeDocument/2006/relationships/slide" Target="slides/slide4082.xml"/><Relationship Id="rId4084" Type="http://schemas.openxmlformats.org/officeDocument/2006/relationships/slide" Target="slides/slide4083.xml"/><Relationship Id="rId4085" Type="http://schemas.openxmlformats.org/officeDocument/2006/relationships/slide" Target="slides/slide4084.xml"/><Relationship Id="rId4086" Type="http://schemas.openxmlformats.org/officeDocument/2006/relationships/slide" Target="slides/slide4085.xml"/><Relationship Id="rId4087" Type="http://schemas.openxmlformats.org/officeDocument/2006/relationships/slide" Target="slides/slide4086.xml"/><Relationship Id="rId4088" Type="http://schemas.openxmlformats.org/officeDocument/2006/relationships/slide" Target="slides/slide4087.xml"/><Relationship Id="rId4089" Type="http://schemas.openxmlformats.org/officeDocument/2006/relationships/slide" Target="slides/slide4088.xml"/><Relationship Id="rId4090" Type="http://schemas.openxmlformats.org/officeDocument/2006/relationships/slide" Target="slides/slide4089.xml"/><Relationship Id="rId4091" Type="http://schemas.openxmlformats.org/officeDocument/2006/relationships/slide" Target="slides/slide4090.xml"/><Relationship Id="rId4092" Type="http://schemas.openxmlformats.org/officeDocument/2006/relationships/slide" Target="slides/slide4091.xml"/><Relationship Id="rId4093" Type="http://schemas.openxmlformats.org/officeDocument/2006/relationships/slide" Target="slides/slide4092.xml"/><Relationship Id="rId4094" Type="http://schemas.openxmlformats.org/officeDocument/2006/relationships/slide" Target="slides/slide4093.xml"/><Relationship Id="rId4095" Type="http://schemas.openxmlformats.org/officeDocument/2006/relationships/slide" Target="slides/slide4094.xml"/><Relationship Id="rId4096" Type="http://schemas.openxmlformats.org/officeDocument/2006/relationships/slide" Target="slides/slide4095.xml"/><Relationship Id="rId4097" Type="http://schemas.openxmlformats.org/officeDocument/2006/relationships/slide" Target="slides/slide4096.xml"/><Relationship Id="rId4098" Type="http://schemas.openxmlformats.org/officeDocument/2006/relationships/slide" Target="slides/slide4097.xml"/><Relationship Id="rId4099" Type="http://schemas.openxmlformats.org/officeDocument/2006/relationships/slide" Target="slides/slide4098.xml"/><Relationship Id="rId4100" Type="http://schemas.openxmlformats.org/officeDocument/2006/relationships/slide" Target="slides/slide4099.xml"/><Relationship Id="rId4101" Type="http://schemas.openxmlformats.org/officeDocument/2006/relationships/slide" Target="slides/slide4100.xml"/><Relationship Id="rId4102" Type="http://schemas.openxmlformats.org/officeDocument/2006/relationships/slide" Target="slides/slide4101.xml"/><Relationship Id="rId4103" Type="http://schemas.openxmlformats.org/officeDocument/2006/relationships/slide" Target="slides/slide4102.xml"/><Relationship Id="rId4104" Type="http://schemas.openxmlformats.org/officeDocument/2006/relationships/slide" Target="slides/slide4103.xml"/><Relationship Id="rId4105" Type="http://schemas.openxmlformats.org/officeDocument/2006/relationships/slide" Target="slides/slide4104.xml"/><Relationship Id="rId4106" Type="http://schemas.openxmlformats.org/officeDocument/2006/relationships/slide" Target="slides/slide4105.xml"/><Relationship Id="rId4107" Type="http://schemas.openxmlformats.org/officeDocument/2006/relationships/slide" Target="slides/slide4106.xml"/><Relationship Id="rId4108" Type="http://schemas.openxmlformats.org/officeDocument/2006/relationships/slide" Target="slides/slide4107.xml"/><Relationship Id="rId4109" Type="http://schemas.openxmlformats.org/officeDocument/2006/relationships/slide" Target="slides/slide4108.xml"/><Relationship Id="rId4110" Type="http://schemas.openxmlformats.org/officeDocument/2006/relationships/slide" Target="slides/slide4109.xml"/><Relationship Id="rId4111" Type="http://schemas.openxmlformats.org/officeDocument/2006/relationships/slide" Target="slides/slide4110.xml"/><Relationship Id="rId4112" Type="http://schemas.openxmlformats.org/officeDocument/2006/relationships/slide" Target="slides/slide4111.xml"/><Relationship Id="rId4113" Type="http://schemas.openxmlformats.org/officeDocument/2006/relationships/slide" Target="slides/slide4112.xml"/><Relationship Id="rId4114" Type="http://schemas.openxmlformats.org/officeDocument/2006/relationships/slide" Target="slides/slide4113.xml"/><Relationship Id="rId4115" Type="http://schemas.openxmlformats.org/officeDocument/2006/relationships/slide" Target="slides/slide4114.xml"/><Relationship Id="rId4116" Type="http://schemas.openxmlformats.org/officeDocument/2006/relationships/slide" Target="slides/slide4115.xml"/><Relationship Id="rId4117" Type="http://schemas.openxmlformats.org/officeDocument/2006/relationships/slide" Target="slides/slide4116.xml"/><Relationship Id="rId4118" Type="http://schemas.openxmlformats.org/officeDocument/2006/relationships/slide" Target="slides/slide4117.xml"/><Relationship Id="rId4119" Type="http://schemas.openxmlformats.org/officeDocument/2006/relationships/slide" Target="slides/slide4118.xml"/><Relationship Id="rId4120" Type="http://schemas.openxmlformats.org/officeDocument/2006/relationships/slide" Target="slides/slide4119.xml"/><Relationship Id="rId4121" Type="http://schemas.openxmlformats.org/officeDocument/2006/relationships/slide" Target="slides/slide4120.xml"/><Relationship Id="rId4122" Type="http://schemas.openxmlformats.org/officeDocument/2006/relationships/slide" Target="slides/slide4121.xml"/><Relationship Id="rId4123" Type="http://schemas.openxmlformats.org/officeDocument/2006/relationships/slide" Target="slides/slide4122.xml"/><Relationship Id="rId4124" Type="http://schemas.openxmlformats.org/officeDocument/2006/relationships/slide" Target="slides/slide4123.xml"/><Relationship Id="rId4125" Type="http://schemas.openxmlformats.org/officeDocument/2006/relationships/slide" Target="slides/slide4124.xml"/><Relationship Id="rId4126" Type="http://schemas.openxmlformats.org/officeDocument/2006/relationships/slide" Target="slides/slide4125.xml"/><Relationship Id="rId4127" Type="http://schemas.openxmlformats.org/officeDocument/2006/relationships/slide" Target="slides/slide4126.xml"/><Relationship Id="rId4128" Type="http://schemas.openxmlformats.org/officeDocument/2006/relationships/slide" Target="slides/slide4127.xml"/><Relationship Id="rId4129" Type="http://schemas.openxmlformats.org/officeDocument/2006/relationships/slide" Target="slides/slide4128.xml"/><Relationship Id="rId4130" Type="http://schemas.openxmlformats.org/officeDocument/2006/relationships/slide" Target="slides/slide4129.xml"/><Relationship Id="rId4131" Type="http://schemas.openxmlformats.org/officeDocument/2006/relationships/slide" Target="slides/slide4130.xml"/><Relationship Id="rId4132" Type="http://schemas.openxmlformats.org/officeDocument/2006/relationships/slide" Target="slides/slide4131.xml"/><Relationship Id="rId4133" Type="http://schemas.openxmlformats.org/officeDocument/2006/relationships/slide" Target="slides/slide4132.xml"/><Relationship Id="rId4134" Type="http://schemas.openxmlformats.org/officeDocument/2006/relationships/slide" Target="slides/slide4133.xml"/><Relationship Id="rId4135" Type="http://schemas.openxmlformats.org/officeDocument/2006/relationships/slide" Target="slides/slide4134.xml"/><Relationship Id="rId4136" Type="http://schemas.openxmlformats.org/officeDocument/2006/relationships/slide" Target="slides/slide4135.xml"/><Relationship Id="rId4137" Type="http://schemas.openxmlformats.org/officeDocument/2006/relationships/slide" Target="slides/slide4136.xml"/><Relationship Id="rId4138" Type="http://schemas.openxmlformats.org/officeDocument/2006/relationships/slide" Target="slides/slide4137.xml"/><Relationship Id="rId4139" Type="http://schemas.openxmlformats.org/officeDocument/2006/relationships/slide" Target="slides/slide4138.xml"/><Relationship Id="rId4140" Type="http://schemas.openxmlformats.org/officeDocument/2006/relationships/slide" Target="slides/slide4139.xml"/><Relationship Id="rId4141" Type="http://schemas.openxmlformats.org/officeDocument/2006/relationships/slide" Target="slides/slide4140.xml"/><Relationship Id="rId4142" Type="http://schemas.openxmlformats.org/officeDocument/2006/relationships/slide" Target="slides/slide4141.xml"/><Relationship Id="rId4143" Type="http://schemas.openxmlformats.org/officeDocument/2006/relationships/slide" Target="slides/slide4142.xml"/><Relationship Id="rId4144" Type="http://schemas.openxmlformats.org/officeDocument/2006/relationships/slide" Target="slides/slide4143.xml"/><Relationship Id="rId4145" Type="http://schemas.openxmlformats.org/officeDocument/2006/relationships/slide" Target="slides/slide4144.xml"/><Relationship Id="rId4146" Type="http://schemas.openxmlformats.org/officeDocument/2006/relationships/slide" Target="slides/slide4145.xml"/><Relationship Id="rId4147" Type="http://schemas.openxmlformats.org/officeDocument/2006/relationships/slide" Target="slides/slide4146.xml"/><Relationship Id="rId4148" Type="http://schemas.openxmlformats.org/officeDocument/2006/relationships/slide" Target="slides/slide4147.xml"/><Relationship Id="rId4149" Type="http://schemas.openxmlformats.org/officeDocument/2006/relationships/slide" Target="slides/slide4148.xml"/><Relationship Id="rId4150" Type="http://schemas.openxmlformats.org/officeDocument/2006/relationships/slide" Target="slides/slide4149.xml"/><Relationship Id="rId4151" Type="http://schemas.openxmlformats.org/officeDocument/2006/relationships/slide" Target="slides/slide4150.xml"/><Relationship Id="rId4152" Type="http://schemas.openxmlformats.org/officeDocument/2006/relationships/slide" Target="slides/slide4151.xml"/><Relationship Id="rId4153" Type="http://schemas.openxmlformats.org/officeDocument/2006/relationships/slide" Target="slides/slide4152.xml"/><Relationship Id="rId4154" Type="http://schemas.openxmlformats.org/officeDocument/2006/relationships/slide" Target="slides/slide4153.xml"/><Relationship Id="rId4155" Type="http://schemas.openxmlformats.org/officeDocument/2006/relationships/slide" Target="slides/slide4154.xml"/><Relationship Id="rId4156" Type="http://schemas.openxmlformats.org/officeDocument/2006/relationships/slide" Target="slides/slide4155.xml"/><Relationship Id="rId4157" Type="http://schemas.openxmlformats.org/officeDocument/2006/relationships/slide" Target="slides/slide4156.xml"/><Relationship Id="rId4158" Type="http://schemas.openxmlformats.org/officeDocument/2006/relationships/slide" Target="slides/slide4157.xml"/><Relationship Id="rId4159" Type="http://schemas.openxmlformats.org/officeDocument/2006/relationships/slide" Target="slides/slide4158.xml"/><Relationship Id="rId4160" Type="http://schemas.openxmlformats.org/officeDocument/2006/relationships/slide" Target="slides/slide4159.xml"/><Relationship Id="rId4161" Type="http://schemas.openxmlformats.org/officeDocument/2006/relationships/slide" Target="slides/slide4160.xml"/><Relationship Id="rId4162" Type="http://schemas.openxmlformats.org/officeDocument/2006/relationships/slide" Target="slides/slide4161.xml"/><Relationship Id="rId4163" Type="http://schemas.openxmlformats.org/officeDocument/2006/relationships/slide" Target="slides/slide4162.xml"/><Relationship Id="rId4164" Type="http://schemas.openxmlformats.org/officeDocument/2006/relationships/slide" Target="slides/slide4163.xml"/><Relationship Id="rId4165" Type="http://schemas.openxmlformats.org/officeDocument/2006/relationships/slide" Target="slides/slide4164.xml"/><Relationship Id="rId4166" Type="http://schemas.openxmlformats.org/officeDocument/2006/relationships/slide" Target="slides/slide4165.xml"/><Relationship Id="rId4167" Type="http://schemas.openxmlformats.org/officeDocument/2006/relationships/slide" Target="slides/slide4166.xml"/><Relationship Id="rId4168" Type="http://schemas.openxmlformats.org/officeDocument/2006/relationships/slide" Target="slides/slide4167.xml"/><Relationship Id="rId4169" Type="http://schemas.openxmlformats.org/officeDocument/2006/relationships/slide" Target="slides/slide4168.xml"/><Relationship Id="rId4170" Type="http://schemas.openxmlformats.org/officeDocument/2006/relationships/slide" Target="slides/slide4169.xml"/><Relationship Id="rId4171" Type="http://schemas.openxmlformats.org/officeDocument/2006/relationships/slide" Target="slides/slide4170.xml"/><Relationship Id="rId4172" Type="http://schemas.openxmlformats.org/officeDocument/2006/relationships/slide" Target="slides/slide4171.xml"/><Relationship Id="rId4173" Type="http://schemas.openxmlformats.org/officeDocument/2006/relationships/slide" Target="slides/slide4172.xml"/><Relationship Id="rId4174" Type="http://schemas.openxmlformats.org/officeDocument/2006/relationships/slide" Target="slides/slide4173.xml"/><Relationship Id="rId4175" Type="http://schemas.openxmlformats.org/officeDocument/2006/relationships/slide" Target="slides/slide4174.xml"/><Relationship Id="rId4176" Type="http://schemas.openxmlformats.org/officeDocument/2006/relationships/slide" Target="slides/slide4175.xml"/><Relationship Id="rId4177" Type="http://schemas.openxmlformats.org/officeDocument/2006/relationships/slide" Target="slides/slide4176.xml"/><Relationship Id="rId4178" Type="http://schemas.openxmlformats.org/officeDocument/2006/relationships/slide" Target="slides/slide4177.xml"/><Relationship Id="rId4179" Type="http://schemas.openxmlformats.org/officeDocument/2006/relationships/slide" Target="slides/slide4178.xml"/><Relationship Id="rId4180" Type="http://schemas.openxmlformats.org/officeDocument/2006/relationships/slide" Target="slides/slide4179.xml"/><Relationship Id="rId4181" Type="http://schemas.openxmlformats.org/officeDocument/2006/relationships/slide" Target="slides/slide4180.xml"/><Relationship Id="rId4182" Type="http://schemas.openxmlformats.org/officeDocument/2006/relationships/slide" Target="slides/slide4181.xml"/><Relationship Id="rId4183" Type="http://schemas.openxmlformats.org/officeDocument/2006/relationships/slide" Target="slides/slide4182.xml"/><Relationship Id="rId4184" Type="http://schemas.openxmlformats.org/officeDocument/2006/relationships/slide" Target="slides/slide4183.xml"/><Relationship Id="rId4185" Type="http://schemas.openxmlformats.org/officeDocument/2006/relationships/slide" Target="slides/slide4184.xml"/><Relationship Id="rId4186" Type="http://schemas.openxmlformats.org/officeDocument/2006/relationships/slide" Target="slides/slide4185.xml"/><Relationship Id="rId4187" Type="http://schemas.openxmlformats.org/officeDocument/2006/relationships/slide" Target="slides/slide4186.xml"/><Relationship Id="rId4188" Type="http://schemas.openxmlformats.org/officeDocument/2006/relationships/slide" Target="slides/slide4187.xml"/><Relationship Id="rId4189" Type="http://schemas.openxmlformats.org/officeDocument/2006/relationships/slide" Target="slides/slide4188.xml"/><Relationship Id="rId4190" Type="http://schemas.openxmlformats.org/officeDocument/2006/relationships/slide" Target="slides/slide4189.xml"/><Relationship Id="rId4191" Type="http://schemas.openxmlformats.org/officeDocument/2006/relationships/slide" Target="slides/slide4190.xml"/><Relationship Id="rId4192" Type="http://schemas.openxmlformats.org/officeDocument/2006/relationships/slide" Target="slides/slide4191.xml"/><Relationship Id="rId4193" Type="http://schemas.openxmlformats.org/officeDocument/2006/relationships/slide" Target="slides/slide4192.xml"/><Relationship Id="rId4194" Type="http://schemas.openxmlformats.org/officeDocument/2006/relationships/slide" Target="slides/slide4193.xml"/><Relationship Id="rId4195" Type="http://schemas.openxmlformats.org/officeDocument/2006/relationships/slide" Target="slides/slide4194.xml"/><Relationship Id="rId4196" Type="http://schemas.openxmlformats.org/officeDocument/2006/relationships/slide" Target="slides/slide4195.xml"/><Relationship Id="rId4197" Type="http://schemas.openxmlformats.org/officeDocument/2006/relationships/slide" Target="slides/slide4196.xml"/><Relationship Id="rId4198" Type="http://schemas.openxmlformats.org/officeDocument/2006/relationships/slide" Target="slides/slide4197.xml"/><Relationship Id="rId4199" Type="http://schemas.openxmlformats.org/officeDocument/2006/relationships/slide" Target="slides/slide4198.xml"/><Relationship Id="rId4200" Type="http://schemas.openxmlformats.org/officeDocument/2006/relationships/slide" Target="slides/slide4199.xml"/><Relationship Id="rId4201" Type="http://schemas.openxmlformats.org/officeDocument/2006/relationships/slide" Target="slides/slide4200.xml"/><Relationship Id="rId4202" Type="http://schemas.openxmlformats.org/officeDocument/2006/relationships/slide" Target="slides/slide4201.xml"/><Relationship Id="rId4203" Type="http://schemas.openxmlformats.org/officeDocument/2006/relationships/slide" Target="slides/slide4202.xml"/><Relationship Id="rId4204" Type="http://schemas.openxmlformats.org/officeDocument/2006/relationships/slide" Target="slides/slide4203.xml"/><Relationship Id="rId4205" Type="http://schemas.openxmlformats.org/officeDocument/2006/relationships/slide" Target="slides/slide4204.xml"/><Relationship Id="rId4206" Type="http://schemas.openxmlformats.org/officeDocument/2006/relationships/slide" Target="slides/slide4205.xml"/><Relationship Id="rId4207" Type="http://schemas.openxmlformats.org/officeDocument/2006/relationships/slide" Target="slides/slide4206.xml"/><Relationship Id="rId4208" Type="http://schemas.openxmlformats.org/officeDocument/2006/relationships/slide" Target="slides/slide4207.xml"/><Relationship Id="rId4209" Type="http://schemas.openxmlformats.org/officeDocument/2006/relationships/slide" Target="slides/slide4208.xml"/><Relationship Id="rId4210" Type="http://schemas.openxmlformats.org/officeDocument/2006/relationships/slide" Target="slides/slide4209.xml"/><Relationship Id="rId4211" Type="http://schemas.openxmlformats.org/officeDocument/2006/relationships/slide" Target="slides/slide4210.xml"/><Relationship Id="rId4212" Type="http://schemas.openxmlformats.org/officeDocument/2006/relationships/slide" Target="slides/slide4211.xml"/><Relationship Id="rId4213" Type="http://schemas.openxmlformats.org/officeDocument/2006/relationships/slide" Target="slides/slide4212.xml"/><Relationship Id="rId4214" Type="http://schemas.openxmlformats.org/officeDocument/2006/relationships/slide" Target="slides/slide4213.xml"/><Relationship Id="rId4215" Type="http://schemas.openxmlformats.org/officeDocument/2006/relationships/slide" Target="slides/slide4214.xml"/><Relationship Id="rId4216" Type="http://schemas.openxmlformats.org/officeDocument/2006/relationships/slide" Target="slides/slide4215.xml"/><Relationship Id="rId4217" Type="http://schemas.openxmlformats.org/officeDocument/2006/relationships/slide" Target="slides/slide4216.xml"/><Relationship Id="rId4218" Type="http://schemas.openxmlformats.org/officeDocument/2006/relationships/slide" Target="slides/slide4217.xml"/><Relationship Id="rId4219" Type="http://schemas.openxmlformats.org/officeDocument/2006/relationships/slide" Target="slides/slide4218.xml"/><Relationship Id="rId4220" Type="http://schemas.openxmlformats.org/officeDocument/2006/relationships/slide" Target="slides/slide4219.xml"/><Relationship Id="rId4221" Type="http://schemas.openxmlformats.org/officeDocument/2006/relationships/slide" Target="slides/slide4220.xml"/><Relationship Id="rId4222" Type="http://schemas.openxmlformats.org/officeDocument/2006/relationships/slide" Target="slides/slide4221.xml"/><Relationship Id="rId4223" Type="http://schemas.openxmlformats.org/officeDocument/2006/relationships/slide" Target="slides/slide4222.xml"/><Relationship Id="rId4224" Type="http://schemas.openxmlformats.org/officeDocument/2006/relationships/slide" Target="slides/slide4223.xml"/><Relationship Id="rId4225" Type="http://schemas.openxmlformats.org/officeDocument/2006/relationships/slide" Target="slides/slide4224.xml"/><Relationship Id="rId4226" Type="http://schemas.openxmlformats.org/officeDocument/2006/relationships/slide" Target="slides/slide4225.xml"/><Relationship Id="rId4227" Type="http://schemas.openxmlformats.org/officeDocument/2006/relationships/slide" Target="slides/slide4226.xml"/><Relationship Id="rId4228" Type="http://schemas.openxmlformats.org/officeDocument/2006/relationships/slide" Target="slides/slide4227.xml"/><Relationship Id="rId4229" Type="http://schemas.openxmlformats.org/officeDocument/2006/relationships/slide" Target="slides/slide4228.xml"/><Relationship Id="rId4230" Type="http://schemas.openxmlformats.org/officeDocument/2006/relationships/slide" Target="slides/slide4229.xml"/><Relationship Id="rId4231" Type="http://schemas.openxmlformats.org/officeDocument/2006/relationships/slide" Target="slides/slide4230.xml"/><Relationship Id="rId4232" Type="http://schemas.openxmlformats.org/officeDocument/2006/relationships/slide" Target="slides/slide4231.xml"/><Relationship Id="rId4233" Type="http://schemas.openxmlformats.org/officeDocument/2006/relationships/slide" Target="slides/slide4232.xml"/><Relationship Id="rId4234" Type="http://schemas.openxmlformats.org/officeDocument/2006/relationships/slide" Target="slides/slide4233.xml"/><Relationship Id="rId4235" Type="http://schemas.openxmlformats.org/officeDocument/2006/relationships/slide" Target="slides/slide4234.xml"/><Relationship Id="rId4236" Type="http://schemas.openxmlformats.org/officeDocument/2006/relationships/slide" Target="slides/slide4235.xml"/><Relationship Id="rId4237" Type="http://schemas.openxmlformats.org/officeDocument/2006/relationships/slide" Target="slides/slide4236.xml"/><Relationship Id="rId4238" Type="http://schemas.openxmlformats.org/officeDocument/2006/relationships/slide" Target="slides/slide4237.xml"/><Relationship Id="rId4239" Type="http://schemas.openxmlformats.org/officeDocument/2006/relationships/slide" Target="slides/slide4238.xml"/><Relationship Id="rId4240" Type="http://schemas.openxmlformats.org/officeDocument/2006/relationships/slide" Target="slides/slide4239.xml"/><Relationship Id="rId4241" Type="http://schemas.openxmlformats.org/officeDocument/2006/relationships/slide" Target="slides/slide4240.xml"/><Relationship Id="rId4242" Type="http://schemas.openxmlformats.org/officeDocument/2006/relationships/slide" Target="slides/slide4241.xml"/><Relationship Id="rId4243" Type="http://schemas.openxmlformats.org/officeDocument/2006/relationships/slide" Target="slides/slide4242.xml"/><Relationship Id="rId4244" Type="http://schemas.openxmlformats.org/officeDocument/2006/relationships/slide" Target="slides/slide4243.xml"/><Relationship Id="rId4245" Type="http://schemas.openxmlformats.org/officeDocument/2006/relationships/slide" Target="slides/slide4244.xml"/><Relationship Id="rId4246" Type="http://schemas.openxmlformats.org/officeDocument/2006/relationships/slide" Target="slides/slide4245.xml"/><Relationship Id="rId4247" Type="http://schemas.openxmlformats.org/officeDocument/2006/relationships/slide" Target="slides/slide4246.xml"/><Relationship Id="rId4248" Type="http://schemas.openxmlformats.org/officeDocument/2006/relationships/slide" Target="slides/slide4247.xml"/><Relationship Id="rId4249" Type="http://schemas.openxmlformats.org/officeDocument/2006/relationships/slide" Target="slides/slide4248.xml"/><Relationship Id="rId4250" Type="http://schemas.openxmlformats.org/officeDocument/2006/relationships/slide" Target="slides/slide4249.xml"/><Relationship Id="rId4251" Type="http://schemas.openxmlformats.org/officeDocument/2006/relationships/slide" Target="slides/slide4250.xml"/><Relationship Id="rId4252" Type="http://schemas.openxmlformats.org/officeDocument/2006/relationships/slide" Target="slides/slide4251.xml"/><Relationship Id="rId4253" Type="http://schemas.openxmlformats.org/officeDocument/2006/relationships/slide" Target="slides/slide4252.xml"/><Relationship Id="rId4254" Type="http://schemas.openxmlformats.org/officeDocument/2006/relationships/slide" Target="slides/slide4253.xml"/><Relationship Id="rId4255" Type="http://schemas.openxmlformats.org/officeDocument/2006/relationships/slide" Target="slides/slide4254.xml"/><Relationship Id="rId4256" Type="http://schemas.openxmlformats.org/officeDocument/2006/relationships/slide" Target="slides/slide4255.xml"/><Relationship Id="rId4257" Type="http://schemas.openxmlformats.org/officeDocument/2006/relationships/slide" Target="slides/slide4256.xml"/><Relationship Id="rId4258" Type="http://schemas.openxmlformats.org/officeDocument/2006/relationships/slide" Target="slides/slide4257.xml"/><Relationship Id="rId4259" Type="http://schemas.openxmlformats.org/officeDocument/2006/relationships/slide" Target="slides/slide4258.xml"/><Relationship Id="rId4260" Type="http://schemas.openxmlformats.org/officeDocument/2006/relationships/slide" Target="slides/slide4259.xml"/><Relationship Id="rId4261" Type="http://schemas.openxmlformats.org/officeDocument/2006/relationships/slide" Target="slides/slide4260.xml"/><Relationship Id="rId4262" Type="http://schemas.openxmlformats.org/officeDocument/2006/relationships/slide" Target="slides/slide4261.xml"/><Relationship Id="rId4263" Type="http://schemas.openxmlformats.org/officeDocument/2006/relationships/slide" Target="slides/slide4262.xml"/><Relationship Id="rId4264" Type="http://schemas.openxmlformats.org/officeDocument/2006/relationships/slide" Target="slides/slide4263.xml"/><Relationship Id="rId4265" Type="http://schemas.openxmlformats.org/officeDocument/2006/relationships/slide" Target="slides/slide4264.xml"/><Relationship Id="rId4266" Type="http://schemas.openxmlformats.org/officeDocument/2006/relationships/slide" Target="slides/slide4265.xml"/><Relationship Id="rId4267" Type="http://schemas.openxmlformats.org/officeDocument/2006/relationships/slide" Target="slides/slide4266.xml"/><Relationship Id="rId4268" Type="http://schemas.openxmlformats.org/officeDocument/2006/relationships/slide" Target="slides/slide4267.xml"/><Relationship Id="rId4269" Type="http://schemas.openxmlformats.org/officeDocument/2006/relationships/slide" Target="slides/slide4268.xml"/><Relationship Id="rId4270" Type="http://schemas.openxmlformats.org/officeDocument/2006/relationships/slide" Target="slides/slide4269.xml"/><Relationship Id="rId4271" Type="http://schemas.openxmlformats.org/officeDocument/2006/relationships/slide" Target="slides/slide4270.xml"/><Relationship Id="rId4272" Type="http://schemas.openxmlformats.org/officeDocument/2006/relationships/slide" Target="slides/slide4271.xml"/><Relationship Id="rId4273" Type="http://schemas.openxmlformats.org/officeDocument/2006/relationships/slide" Target="slides/slide4272.xml"/><Relationship Id="rId4274" Type="http://schemas.openxmlformats.org/officeDocument/2006/relationships/slide" Target="slides/slide4273.xml"/><Relationship Id="rId4275" Type="http://schemas.openxmlformats.org/officeDocument/2006/relationships/slide" Target="slides/slide4274.xml"/><Relationship Id="rId4276" Type="http://schemas.openxmlformats.org/officeDocument/2006/relationships/slide" Target="slides/slide4275.xml"/><Relationship Id="rId4277" Type="http://schemas.openxmlformats.org/officeDocument/2006/relationships/slide" Target="slides/slide4276.xml"/><Relationship Id="rId4278" Type="http://schemas.openxmlformats.org/officeDocument/2006/relationships/slide" Target="slides/slide4277.xml"/><Relationship Id="rId4279" Type="http://schemas.openxmlformats.org/officeDocument/2006/relationships/slide" Target="slides/slide4278.xml"/><Relationship Id="rId4280" Type="http://schemas.openxmlformats.org/officeDocument/2006/relationships/slide" Target="slides/slide4279.xml"/><Relationship Id="rId4281" Type="http://schemas.openxmlformats.org/officeDocument/2006/relationships/slide" Target="slides/slide4280.xml"/><Relationship Id="rId4282" Type="http://schemas.openxmlformats.org/officeDocument/2006/relationships/slide" Target="slides/slide4281.xml"/><Relationship Id="rId4283" Type="http://schemas.openxmlformats.org/officeDocument/2006/relationships/slide" Target="slides/slide4282.xml"/><Relationship Id="rId4284" Type="http://schemas.openxmlformats.org/officeDocument/2006/relationships/slide" Target="slides/slide4283.xml"/><Relationship Id="rId4285" Type="http://schemas.openxmlformats.org/officeDocument/2006/relationships/slide" Target="slides/slide4284.xml"/><Relationship Id="rId4286" Type="http://schemas.openxmlformats.org/officeDocument/2006/relationships/slide" Target="slides/slide4285.xml"/><Relationship Id="rId4287" Type="http://schemas.openxmlformats.org/officeDocument/2006/relationships/slide" Target="slides/slide4286.xml"/><Relationship Id="rId4288" Type="http://schemas.openxmlformats.org/officeDocument/2006/relationships/slide" Target="slides/slide4287.xml"/><Relationship Id="rId4289" Type="http://schemas.openxmlformats.org/officeDocument/2006/relationships/slide" Target="slides/slide4288.xml"/><Relationship Id="rId4290" Type="http://schemas.openxmlformats.org/officeDocument/2006/relationships/slide" Target="slides/slide4289.xml"/><Relationship Id="rId4291" Type="http://schemas.openxmlformats.org/officeDocument/2006/relationships/slide" Target="slides/slide4290.xml"/><Relationship Id="rId4292" Type="http://schemas.openxmlformats.org/officeDocument/2006/relationships/slide" Target="slides/slide4291.xml"/><Relationship Id="rId4293" Type="http://schemas.openxmlformats.org/officeDocument/2006/relationships/slide" Target="slides/slide4292.xml"/><Relationship Id="rId4294" Type="http://schemas.openxmlformats.org/officeDocument/2006/relationships/slide" Target="slides/slide4293.xml"/><Relationship Id="rId4295" Type="http://schemas.openxmlformats.org/officeDocument/2006/relationships/slide" Target="slides/slide4294.xml"/><Relationship Id="rId4296" Type="http://schemas.openxmlformats.org/officeDocument/2006/relationships/slide" Target="slides/slide4295.xml"/><Relationship Id="rId4297" Type="http://schemas.openxmlformats.org/officeDocument/2006/relationships/slide" Target="slides/slide4296.xml"/><Relationship Id="rId4298" Type="http://schemas.openxmlformats.org/officeDocument/2006/relationships/slide" Target="slides/slide4297.xml"/><Relationship Id="rId4299" Type="http://schemas.openxmlformats.org/officeDocument/2006/relationships/slide" Target="slides/slide4298.xml"/><Relationship Id="rId4300" Type="http://schemas.openxmlformats.org/officeDocument/2006/relationships/slide" Target="slides/slide4299.xml"/><Relationship Id="rId4301" Type="http://schemas.openxmlformats.org/officeDocument/2006/relationships/slide" Target="slides/slide4300.xml"/><Relationship Id="rId4302" Type="http://schemas.openxmlformats.org/officeDocument/2006/relationships/slide" Target="slides/slide4301.xml"/><Relationship Id="rId4303" Type="http://schemas.openxmlformats.org/officeDocument/2006/relationships/slide" Target="slides/slide4302.xml"/><Relationship Id="rId4304" Type="http://schemas.openxmlformats.org/officeDocument/2006/relationships/slide" Target="slides/slide4303.xml"/><Relationship Id="rId4305" Type="http://schemas.openxmlformats.org/officeDocument/2006/relationships/slide" Target="slides/slide4304.xml"/><Relationship Id="rId4306" Type="http://schemas.openxmlformats.org/officeDocument/2006/relationships/slide" Target="slides/slide4305.xml"/><Relationship Id="rId4307" Type="http://schemas.openxmlformats.org/officeDocument/2006/relationships/slide" Target="slides/slide4306.xml"/><Relationship Id="rId4308" Type="http://schemas.openxmlformats.org/officeDocument/2006/relationships/slide" Target="slides/slide4307.xml"/><Relationship Id="rId4309" Type="http://schemas.openxmlformats.org/officeDocument/2006/relationships/slide" Target="slides/slide4308.xml"/><Relationship Id="rId4310" Type="http://schemas.openxmlformats.org/officeDocument/2006/relationships/slide" Target="slides/slide4309.xml"/><Relationship Id="rId4311" Type="http://schemas.openxmlformats.org/officeDocument/2006/relationships/slide" Target="slides/slide4310.xml"/><Relationship Id="rId4312" Type="http://schemas.openxmlformats.org/officeDocument/2006/relationships/slide" Target="slides/slide4311.xml"/><Relationship Id="rId4313" Type="http://schemas.openxmlformats.org/officeDocument/2006/relationships/slide" Target="slides/slide4312.xml"/><Relationship Id="rId4314" Type="http://schemas.openxmlformats.org/officeDocument/2006/relationships/slide" Target="slides/slide4313.xml"/><Relationship Id="rId4315" Type="http://schemas.openxmlformats.org/officeDocument/2006/relationships/slide" Target="slides/slide4314.xml"/><Relationship Id="rId4316" Type="http://schemas.openxmlformats.org/officeDocument/2006/relationships/slide" Target="slides/slide4315.xml"/><Relationship Id="rId4317" Type="http://schemas.openxmlformats.org/officeDocument/2006/relationships/slide" Target="slides/slide4316.xml"/><Relationship Id="rId4318" Type="http://schemas.openxmlformats.org/officeDocument/2006/relationships/slide" Target="slides/slide4317.xml"/><Relationship Id="rId4319" Type="http://schemas.openxmlformats.org/officeDocument/2006/relationships/slide" Target="slides/slide4318.xml"/><Relationship Id="rId4320" Type="http://schemas.openxmlformats.org/officeDocument/2006/relationships/slide" Target="slides/slide4319.xml"/><Relationship Id="rId4321" Type="http://schemas.openxmlformats.org/officeDocument/2006/relationships/slide" Target="slides/slide4320.xml"/><Relationship Id="rId4322" Type="http://schemas.openxmlformats.org/officeDocument/2006/relationships/slide" Target="slides/slide4321.xml"/><Relationship Id="rId4323" Type="http://schemas.openxmlformats.org/officeDocument/2006/relationships/slide" Target="slides/slide4322.xml"/><Relationship Id="rId4324" Type="http://schemas.openxmlformats.org/officeDocument/2006/relationships/slide" Target="slides/slide4323.xml"/><Relationship Id="rId4325" Type="http://schemas.openxmlformats.org/officeDocument/2006/relationships/slide" Target="slides/slide4324.xml"/><Relationship Id="rId4326" Type="http://schemas.openxmlformats.org/officeDocument/2006/relationships/slide" Target="slides/slide4325.xml"/><Relationship Id="rId4327" Type="http://schemas.openxmlformats.org/officeDocument/2006/relationships/slide" Target="slides/slide4326.xml"/><Relationship Id="rId4328" Type="http://schemas.openxmlformats.org/officeDocument/2006/relationships/slide" Target="slides/slide4327.xml"/><Relationship Id="rId4329" Type="http://schemas.openxmlformats.org/officeDocument/2006/relationships/slide" Target="slides/slide4328.xml"/><Relationship Id="rId4330" Type="http://schemas.openxmlformats.org/officeDocument/2006/relationships/slide" Target="slides/slide4329.xml"/><Relationship Id="rId4331" Type="http://schemas.openxmlformats.org/officeDocument/2006/relationships/slide" Target="slides/slide4330.xml"/><Relationship Id="rId4332" Type="http://schemas.openxmlformats.org/officeDocument/2006/relationships/slide" Target="slides/slide4331.xml"/><Relationship Id="rId4333" Type="http://schemas.openxmlformats.org/officeDocument/2006/relationships/slide" Target="slides/slide4332.xml"/><Relationship Id="rId4334" Type="http://schemas.openxmlformats.org/officeDocument/2006/relationships/slide" Target="slides/slide4333.xml"/><Relationship Id="rId4335" Type="http://schemas.openxmlformats.org/officeDocument/2006/relationships/slide" Target="slides/slide4334.xml"/><Relationship Id="rId4336" Type="http://schemas.openxmlformats.org/officeDocument/2006/relationships/slide" Target="slides/slide4335.xml"/><Relationship Id="rId4337" Type="http://schemas.openxmlformats.org/officeDocument/2006/relationships/slide" Target="slides/slide4336.xml"/><Relationship Id="rId4338" Type="http://schemas.openxmlformats.org/officeDocument/2006/relationships/slide" Target="slides/slide4337.xml"/><Relationship Id="rId4339" Type="http://schemas.openxmlformats.org/officeDocument/2006/relationships/slide" Target="slides/slide4338.xml"/><Relationship Id="rId4340" Type="http://schemas.openxmlformats.org/officeDocument/2006/relationships/slide" Target="slides/slide4339.xml"/><Relationship Id="rId4341" Type="http://schemas.openxmlformats.org/officeDocument/2006/relationships/slide" Target="slides/slide4340.xml"/><Relationship Id="rId4342" Type="http://schemas.openxmlformats.org/officeDocument/2006/relationships/slide" Target="slides/slide4341.xml"/><Relationship Id="rId4343" Type="http://schemas.openxmlformats.org/officeDocument/2006/relationships/slide" Target="slides/slide4342.xml"/><Relationship Id="rId4344" Type="http://schemas.openxmlformats.org/officeDocument/2006/relationships/slide" Target="slides/slide4343.xml"/><Relationship Id="rId4345" Type="http://schemas.openxmlformats.org/officeDocument/2006/relationships/slide" Target="slides/slide4344.xml"/><Relationship Id="rId4346" Type="http://schemas.openxmlformats.org/officeDocument/2006/relationships/slide" Target="slides/slide4345.xml"/><Relationship Id="rId4347" Type="http://schemas.openxmlformats.org/officeDocument/2006/relationships/slide" Target="slides/slide4346.xml"/><Relationship Id="rId4348" Type="http://schemas.openxmlformats.org/officeDocument/2006/relationships/slide" Target="slides/slide4347.xml"/><Relationship Id="rId4349" Type="http://schemas.openxmlformats.org/officeDocument/2006/relationships/slide" Target="slides/slide4348.xml"/><Relationship Id="rId4350" Type="http://schemas.openxmlformats.org/officeDocument/2006/relationships/slide" Target="slides/slide4349.xml"/><Relationship Id="rId4351" Type="http://schemas.openxmlformats.org/officeDocument/2006/relationships/slide" Target="slides/slide4350.xml"/><Relationship Id="rId4352" Type="http://schemas.openxmlformats.org/officeDocument/2006/relationships/slide" Target="slides/slide4351.xml"/><Relationship Id="rId4353" Type="http://schemas.openxmlformats.org/officeDocument/2006/relationships/slide" Target="slides/slide4352.xml"/><Relationship Id="rId4354" Type="http://schemas.openxmlformats.org/officeDocument/2006/relationships/slide" Target="slides/slide4353.xml"/><Relationship Id="rId4355" Type="http://schemas.openxmlformats.org/officeDocument/2006/relationships/slide" Target="slides/slide4354.xml"/><Relationship Id="rId4356" Type="http://schemas.openxmlformats.org/officeDocument/2006/relationships/slide" Target="slides/slide4355.xml"/><Relationship Id="rId4357" Type="http://schemas.openxmlformats.org/officeDocument/2006/relationships/slide" Target="slides/slide4356.xml"/><Relationship Id="rId4358" Type="http://schemas.openxmlformats.org/officeDocument/2006/relationships/slide" Target="slides/slide4357.xml"/><Relationship Id="rId4359" Type="http://schemas.openxmlformats.org/officeDocument/2006/relationships/slide" Target="slides/slide4358.xml"/><Relationship Id="rId4360" Type="http://schemas.openxmlformats.org/officeDocument/2006/relationships/slide" Target="slides/slide4359.xml"/><Relationship Id="rId4361" Type="http://schemas.openxmlformats.org/officeDocument/2006/relationships/slide" Target="slides/slide4360.xml"/><Relationship Id="rId4362" Type="http://schemas.openxmlformats.org/officeDocument/2006/relationships/slide" Target="slides/slide4361.xml"/><Relationship Id="rId4363" Type="http://schemas.openxmlformats.org/officeDocument/2006/relationships/slide" Target="slides/slide4362.xml"/><Relationship Id="rId4364" Type="http://schemas.openxmlformats.org/officeDocument/2006/relationships/slide" Target="slides/slide4363.xml"/><Relationship Id="rId4365" Type="http://schemas.openxmlformats.org/officeDocument/2006/relationships/slide" Target="slides/slide4364.xml"/><Relationship Id="rId4366" Type="http://schemas.openxmlformats.org/officeDocument/2006/relationships/slide" Target="slides/slide4365.xml"/><Relationship Id="rId4367" Type="http://schemas.openxmlformats.org/officeDocument/2006/relationships/slide" Target="slides/slide4366.xml"/><Relationship Id="rId4368" Type="http://schemas.openxmlformats.org/officeDocument/2006/relationships/slide" Target="slides/slide4367.xml"/><Relationship Id="rId4369" Type="http://schemas.openxmlformats.org/officeDocument/2006/relationships/slide" Target="slides/slide4368.xml"/><Relationship Id="rId4370" Type="http://schemas.openxmlformats.org/officeDocument/2006/relationships/slide" Target="slides/slide4369.xml"/><Relationship Id="rId4371" Type="http://schemas.openxmlformats.org/officeDocument/2006/relationships/slide" Target="slides/slide4370.xml"/><Relationship Id="rId4372" Type="http://schemas.openxmlformats.org/officeDocument/2006/relationships/slide" Target="slides/slide4371.xml"/><Relationship Id="rId4373" Type="http://schemas.openxmlformats.org/officeDocument/2006/relationships/slide" Target="slides/slide4372.xml"/><Relationship Id="rId4374" Type="http://schemas.openxmlformats.org/officeDocument/2006/relationships/slide" Target="slides/slide4373.xml"/><Relationship Id="rId4375" Type="http://schemas.openxmlformats.org/officeDocument/2006/relationships/slide" Target="slides/slide4374.xml"/><Relationship Id="rId4376" Type="http://schemas.openxmlformats.org/officeDocument/2006/relationships/slide" Target="slides/slide4375.xml"/><Relationship Id="rId4377" Type="http://schemas.openxmlformats.org/officeDocument/2006/relationships/slide" Target="slides/slide4376.xml"/><Relationship Id="rId4378" Type="http://schemas.openxmlformats.org/officeDocument/2006/relationships/slide" Target="slides/slide4377.xml"/><Relationship Id="rId4379" Type="http://schemas.openxmlformats.org/officeDocument/2006/relationships/slide" Target="slides/slide4378.xml"/><Relationship Id="rId4380" Type="http://schemas.openxmlformats.org/officeDocument/2006/relationships/slide" Target="slides/slide4379.xml"/><Relationship Id="rId4381" Type="http://schemas.openxmlformats.org/officeDocument/2006/relationships/slide" Target="slides/slide4380.xml"/><Relationship Id="rId4382" Type="http://schemas.openxmlformats.org/officeDocument/2006/relationships/slide" Target="slides/slide4381.xml"/><Relationship Id="rId4383" Type="http://schemas.openxmlformats.org/officeDocument/2006/relationships/slide" Target="slides/slide4382.xml"/><Relationship Id="rId4384" Type="http://schemas.openxmlformats.org/officeDocument/2006/relationships/slide" Target="slides/slide4383.xml"/><Relationship Id="rId4385" Type="http://schemas.openxmlformats.org/officeDocument/2006/relationships/slide" Target="slides/slide4384.xml"/><Relationship Id="rId4386" Type="http://schemas.openxmlformats.org/officeDocument/2006/relationships/slide" Target="slides/slide4385.xml"/><Relationship Id="rId4387" Type="http://schemas.openxmlformats.org/officeDocument/2006/relationships/slide" Target="slides/slide4386.xml"/><Relationship Id="rId4388" Type="http://schemas.openxmlformats.org/officeDocument/2006/relationships/slide" Target="slides/slide4387.xml"/><Relationship Id="rId4389" Type="http://schemas.openxmlformats.org/officeDocument/2006/relationships/slide" Target="slides/slide4388.xml"/><Relationship Id="rId4390" Type="http://schemas.openxmlformats.org/officeDocument/2006/relationships/slide" Target="slides/slide4389.xml"/><Relationship Id="rId4391" Type="http://schemas.openxmlformats.org/officeDocument/2006/relationships/slide" Target="slides/slide4390.xml"/><Relationship Id="rId4392" Type="http://schemas.openxmlformats.org/officeDocument/2006/relationships/slide" Target="slides/slide4391.xml"/><Relationship Id="rId4393" Type="http://schemas.openxmlformats.org/officeDocument/2006/relationships/slide" Target="slides/slide4392.xml"/><Relationship Id="rId4394" Type="http://schemas.openxmlformats.org/officeDocument/2006/relationships/slide" Target="slides/slide4393.xml"/><Relationship Id="rId4395" Type="http://schemas.openxmlformats.org/officeDocument/2006/relationships/slide" Target="slides/slide4394.xml"/><Relationship Id="rId4396" Type="http://schemas.openxmlformats.org/officeDocument/2006/relationships/slide" Target="slides/slide4395.xml"/><Relationship Id="rId4397" Type="http://schemas.openxmlformats.org/officeDocument/2006/relationships/slide" Target="slides/slide4396.xml"/><Relationship Id="rId4398" Type="http://schemas.openxmlformats.org/officeDocument/2006/relationships/slide" Target="slides/slide4397.xml"/><Relationship Id="rId4399" Type="http://schemas.openxmlformats.org/officeDocument/2006/relationships/slide" Target="slides/slide4398.xml"/><Relationship Id="rId4400" Type="http://schemas.openxmlformats.org/officeDocument/2006/relationships/slide" Target="slides/slide4399.xml"/><Relationship Id="rId4401" Type="http://schemas.openxmlformats.org/officeDocument/2006/relationships/slide" Target="slides/slide4400.xml"/><Relationship Id="rId4402" Type="http://schemas.openxmlformats.org/officeDocument/2006/relationships/slide" Target="slides/slide4401.xml"/><Relationship Id="rId4403" Type="http://schemas.openxmlformats.org/officeDocument/2006/relationships/slide" Target="slides/slide4402.xml"/><Relationship Id="rId4404" Type="http://schemas.openxmlformats.org/officeDocument/2006/relationships/slide" Target="slides/slide4403.xml"/><Relationship Id="rId4405" Type="http://schemas.openxmlformats.org/officeDocument/2006/relationships/slide" Target="slides/slide4404.xml"/><Relationship Id="rId4406" Type="http://schemas.openxmlformats.org/officeDocument/2006/relationships/slide" Target="slides/slide4405.xml"/><Relationship Id="rId4407" Type="http://schemas.openxmlformats.org/officeDocument/2006/relationships/slide" Target="slides/slide4406.xml"/><Relationship Id="rId4408" Type="http://schemas.openxmlformats.org/officeDocument/2006/relationships/slide" Target="slides/slide4407.xml"/><Relationship Id="rId4409" Type="http://schemas.openxmlformats.org/officeDocument/2006/relationships/slide" Target="slides/slide4408.xml"/><Relationship Id="rId4410" Type="http://schemas.openxmlformats.org/officeDocument/2006/relationships/slide" Target="slides/slide4409.xml"/><Relationship Id="rId4411" Type="http://schemas.openxmlformats.org/officeDocument/2006/relationships/slide" Target="slides/slide4410.xml"/><Relationship Id="rId4412" Type="http://schemas.openxmlformats.org/officeDocument/2006/relationships/slide" Target="slides/slide4411.xml"/><Relationship Id="rId4413" Type="http://schemas.openxmlformats.org/officeDocument/2006/relationships/slide" Target="slides/slide4412.xml"/><Relationship Id="rId4414" Type="http://schemas.openxmlformats.org/officeDocument/2006/relationships/slide" Target="slides/slide4413.xml"/><Relationship Id="rId4415" Type="http://schemas.openxmlformats.org/officeDocument/2006/relationships/slide" Target="slides/slide4414.xml"/><Relationship Id="rId4416" Type="http://schemas.openxmlformats.org/officeDocument/2006/relationships/slide" Target="slides/slide4415.xml"/><Relationship Id="rId4417" Type="http://schemas.openxmlformats.org/officeDocument/2006/relationships/slide" Target="slides/slide4416.xml"/><Relationship Id="rId4418" Type="http://schemas.openxmlformats.org/officeDocument/2006/relationships/slide" Target="slides/slide4417.xml"/><Relationship Id="rId4419" Type="http://schemas.openxmlformats.org/officeDocument/2006/relationships/slide" Target="slides/slide4418.xml"/><Relationship Id="rId4420" Type="http://schemas.openxmlformats.org/officeDocument/2006/relationships/slide" Target="slides/slide4419.xml"/><Relationship Id="rId4421" Type="http://schemas.openxmlformats.org/officeDocument/2006/relationships/slide" Target="slides/slide4420.xml"/><Relationship Id="rId4422" Type="http://schemas.openxmlformats.org/officeDocument/2006/relationships/slide" Target="slides/slide4421.xml"/><Relationship Id="rId4423" Type="http://schemas.openxmlformats.org/officeDocument/2006/relationships/slide" Target="slides/slide4422.xml"/><Relationship Id="rId4424" Type="http://schemas.openxmlformats.org/officeDocument/2006/relationships/slide" Target="slides/slide4423.xml"/><Relationship Id="rId4425" Type="http://schemas.openxmlformats.org/officeDocument/2006/relationships/slide" Target="slides/slide4424.xml"/><Relationship Id="rId4426" Type="http://schemas.openxmlformats.org/officeDocument/2006/relationships/slide" Target="slides/slide4425.xml"/><Relationship Id="rId4427" Type="http://schemas.openxmlformats.org/officeDocument/2006/relationships/slide" Target="slides/slide4426.xml"/><Relationship Id="rId4428" Type="http://schemas.openxmlformats.org/officeDocument/2006/relationships/slide" Target="slides/slide4427.xml"/><Relationship Id="rId4429" Type="http://schemas.openxmlformats.org/officeDocument/2006/relationships/slide" Target="slides/slide4428.xml"/><Relationship Id="rId4430" Type="http://schemas.openxmlformats.org/officeDocument/2006/relationships/slide" Target="slides/slide4429.xml"/><Relationship Id="rId4431" Type="http://schemas.openxmlformats.org/officeDocument/2006/relationships/slide" Target="slides/slide4430.xml"/><Relationship Id="rId4432" Type="http://schemas.openxmlformats.org/officeDocument/2006/relationships/slide" Target="slides/slide4431.xml"/><Relationship Id="rId4433" Type="http://schemas.openxmlformats.org/officeDocument/2006/relationships/slide" Target="slides/slide4432.xml"/><Relationship Id="rId4434" Type="http://schemas.openxmlformats.org/officeDocument/2006/relationships/slide" Target="slides/slide4433.xml"/><Relationship Id="rId4435" Type="http://schemas.openxmlformats.org/officeDocument/2006/relationships/slide" Target="slides/slide4434.xml"/><Relationship Id="rId4436" Type="http://schemas.openxmlformats.org/officeDocument/2006/relationships/slide" Target="slides/slide4435.xml"/><Relationship Id="rId4437" Type="http://schemas.openxmlformats.org/officeDocument/2006/relationships/slide" Target="slides/slide4436.xml"/><Relationship Id="rId4438" Type="http://schemas.openxmlformats.org/officeDocument/2006/relationships/slide" Target="slides/slide4437.xml"/><Relationship Id="rId4439" Type="http://schemas.openxmlformats.org/officeDocument/2006/relationships/slide" Target="slides/slide4438.xml"/><Relationship Id="rId4440" Type="http://schemas.openxmlformats.org/officeDocument/2006/relationships/slide" Target="slides/slide4439.xml"/><Relationship Id="rId4441" Type="http://schemas.openxmlformats.org/officeDocument/2006/relationships/slide" Target="slides/slide4440.xml"/><Relationship Id="rId4442" Type="http://schemas.openxmlformats.org/officeDocument/2006/relationships/slide" Target="slides/slide4441.xml"/><Relationship Id="rId4443" Type="http://schemas.openxmlformats.org/officeDocument/2006/relationships/slide" Target="slides/slide4442.xml"/><Relationship Id="rId4444" Type="http://schemas.openxmlformats.org/officeDocument/2006/relationships/slide" Target="slides/slide4443.xml"/><Relationship Id="rId4445" Type="http://schemas.openxmlformats.org/officeDocument/2006/relationships/slide" Target="slides/slide4444.xml"/><Relationship Id="rId4446" Type="http://schemas.openxmlformats.org/officeDocument/2006/relationships/slide" Target="slides/slide4445.xml"/><Relationship Id="rId4447" Type="http://schemas.openxmlformats.org/officeDocument/2006/relationships/slide" Target="slides/slide4446.xml"/><Relationship Id="rId4448" Type="http://schemas.openxmlformats.org/officeDocument/2006/relationships/slide" Target="slides/slide4447.xml"/><Relationship Id="rId4449" Type="http://schemas.openxmlformats.org/officeDocument/2006/relationships/slide" Target="slides/slide4448.xml"/><Relationship Id="rId4450" Type="http://schemas.openxmlformats.org/officeDocument/2006/relationships/slide" Target="slides/slide4449.xml"/><Relationship Id="rId4451" Type="http://schemas.openxmlformats.org/officeDocument/2006/relationships/slide" Target="slides/slide4450.xml"/><Relationship Id="rId4452" Type="http://schemas.openxmlformats.org/officeDocument/2006/relationships/slide" Target="slides/slide4451.xml"/><Relationship Id="rId4453" Type="http://schemas.openxmlformats.org/officeDocument/2006/relationships/slide" Target="slides/slide4452.xml"/><Relationship Id="rId4454" Type="http://schemas.openxmlformats.org/officeDocument/2006/relationships/slide" Target="slides/slide4453.xml"/><Relationship Id="rId4455" Type="http://schemas.openxmlformats.org/officeDocument/2006/relationships/slide" Target="slides/slide4454.xml"/><Relationship Id="rId4456" Type="http://schemas.openxmlformats.org/officeDocument/2006/relationships/slide" Target="slides/slide4455.xml"/><Relationship Id="rId4457" Type="http://schemas.openxmlformats.org/officeDocument/2006/relationships/slide" Target="slides/slide4456.xml"/><Relationship Id="rId4458" Type="http://schemas.openxmlformats.org/officeDocument/2006/relationships/slide" Target="slides/slide4457.xml"/><Relationship Id="rId4459" Type="http://schemas.openxmlformats.org/officeDocument/2006/relationships/slide" Target="slides/slide4458.xml"/><Relationship Id="rId4460" Type="http://schemas.openxmlformats.org/officeDocument/2006/relationships/slide" Target="slides/slide4459.xml"/><Relationship Id="rId4461" Type="http://schemas.openxmlformats.org/officeDocument/2006/relationships/slide" Target="slides/slide4460.xml"/><Relationship Id="rId4462" Type="http://schemas.openxmlformats.org/officeDocument/2006/relationships/slide" Target="slides/slide4461.xml"/><Relationship Id="rId4463" Type="http://schemas.openxmlformats.org/officeDocument/2006/relationships/slide" Target="slides/slide4462.xml"/><Relationship Id="rId4464" Type="http://schemas.openxmlformats.org/officeDocument/2006/relationships/slide" Target="slides/slide4463.xml"/><Relationship Id="rId4465" Type="http://schemas.openxmlformats.org/officeDocument/2006/relationships/slide" Target="slides/slide4464.xml"/><Relationship Id="rId4466" Type="http://schemas.openxmlformats.org/officeDocument/2006/relationships/slide" Target="slides/slide4465.xml"/><Relationship Id="rId4467" Type="http://schemas.openxmlformats.org/officeDocument/2006/relationships/slide" Target="slides/slide4466.xml"/><Relationship Id="rId4468" Type="http://schemas.openxmlformats.org/officeDocument/2006/relationships/slide" Target="slides/slide4467.xml"/><Relationship Id="rId4469" Type="http://schemas.openxmlformats.org/officeDocument/2006/relationships/slide" Target="slides/slide4468.xml"/><Relationship Id="rId4470" Type="http://schemas.openxmlformats.org/officeDocument/2006/relationships/slide" Target="slides/slide4469.xml"/><Relationship Id="rId4471" Type="http://schemas.openxmlformats.org/officeDocument/2006/relationships/slide" Target="slides/slide4470.xml"/><Relationship Id="rId4472" Type="http://schemas.openxmlformats.org/officeDocument/2006/relationships/slide" Target="slides/slide4471.xml"/><Relationship Id="rId4473" Type="http://schemas.openxmlformats.org/officeDocument/2006/relationships/slide" Target="slides/slide4472.xml"/><Relationship Id="rId4474" Type="http://schemas.openxmlformats.org/officeDocument/2006/relationships/slide" Target="slides/slide4473.xml"/><Relationship Id="rId4475" Type="http://schemas.openxmlformats.org/officeDocument/2006/relationships/slide" Target="slides/slide4474.xml"/><Relationship Id="rId4476" Type="http://schemas.openxmlformats.org/officeDocument/2006/relationships/slide" Target="slides/slide4475.xml"/><Relationship Id="rId4477" Type="http://schemas.openxmlformats.org/officeDocument/2006/relationships/slide" Target="slides/slide4476.xml"/><Relationship Id="rId4478" Type="http://schemas.openxmlformats.org/officeDocument/2006/relationships/slide" Target="slides/slide4477.xml"/><Relationship Id="rId4479" Type="http://schemas.openxmlformats.org/officeDocument/2006/relationships/slide" Target="slides/slide4478.xml"/><Relationship Id="rId4480" Type="http://schemas.openxmlformats.org/officeDocument/2006/relationships/slide" Target="slides/slide4479.xml"/><Relationship Id="rId4481" Type="http://schemas.openxmlformats.org/officeDocument/2006/relationships/slide" Target="slides/slide4480.xml"/><Relationship Id="rId4482" Type="http://schemas.openxmlformats.org/officeDocument/2006/relationships/slide" Target="slides/slide4481.xml"/><Relationship Id="rId4483" Type="http://schemas.openxmlformats.org/officeDocument/2006/relationships/slide" Target="slides/slide4482.xml"/><Relationship Id="rId4484" Type="http://schemas.openxmlformats.org/officeDocument/2006/relationships/slide" Target="slides/slide4483.xml"/><Relationship Id="rId4485" Type="http://schemas.openxmlformats.org/officeDocument/2006/relationships/slide" Target="slides/slide4484.xml"/><Relationship Id="rId4486" Type="http://schemas.openxmlformats.org/officeDocument/2006/relationships/slide" Target="slides/slide4485.xml"/><Relationship Id="rId4487" Type="http://schemas.openxmlformats.org/officeDocument/2006/relationships/slide" Target="slides/slide4486.xml"/><Relationship Id="rId4488" Type="http://schemas.openxmlformats.org/officeDocument/2006/relationships/slide" Target="slides/slide4487.xml"/><Relationship Id="rId4489" Type="http://schemas.openxmlformats.org/officeDocument/2006/relationships/slide" Target="slides/slide4488.xml"/><Relationship Id="rId4490" Type="http://schemas.openxmlformats.org/officeDocument/2006/relationships/slide" Target="slides/slide4489.xml"/><Relationship Id="rId4491" Type="http://schemas.openxmlformats.org/officeDocument/2006/relationships/slide" Target="slides/slide4490.xml"/><Relationship Id="rId4492" Type="http://schemas.openxmlformats.org/officeDocument/2006/relationships/slide" Target="slides/slide4491.xml"/><Relationship Id="rId4493" Type="http://schemas.openxmlformats.org/officeDocument/2006/relationships/slide" Target="slides/slide4492.xml"/><Relationship Id="rId4494" Type="http://schemas.openxmlformats.org/officeDocument/2006/relationships/slide" Target="slides/slide4493.xml"/><Relationship Id="rId4495" Type="http://schemas.openxmlformats.org/officeDocument/2006/relationships/slide" Target="slides/slide4494.xml"/><Relationship Id="rId4496" Type="http://schemas.openxmlformats.org/officeDocument/2006/relationships/slide" Target="slides/slide4495.xml"/><Relationship Id="rId4497" Type="http://schemas.openxmlformats.org/officeDocument/2006/relationships/slide" Target="slides/slide4496.xml"/><Relationship Id="rId4498" Type="http://schemas.openxmlformats.org/officeDocument/2006/relationships/slide" Target="slides/slide4497.xml"/><Relationship Id="rId4499" Type="http://schemas.openxmlformats.org/officeDocument/2006/relationships/slide" Target="slides/slide4498.xml"/><Relationship Id="rId4500" Type="http://schemas.openxmlformats.org/officeDocument/2006/relationships/slide" Target="slides/slide4499.xml"/><Relationship Id="rId4501" Type="http://schemas.openxmlformats.org/officeDocument/2006/relationships/slide" Target="slides/slide4500.xml"/><Relationship Id="rId4502" Type="http://schemas.openxmlformats.org/officeDocument/2006/relationships/slide" Target="slides/slide4501.xml"/><Relationship Id="rId4503" Type="http://schemas.openxmlformats.org/officeDocument/2006/relationships/slide" Target="slides/slide4502.xml"/><Relationship Id="rId4504" Type="http://schemas.openxmlformats.org/officeDocument/2006/relationships/slide" Target="slides/slide4503.xml"/><Relationship Id="rId4505" Type="http://schemas.openxmlformats.org/officeDocument/2006/relationships/slide" Target="slides/slide4504.xml"/><Relationship Id="rId4506" Type="http://schemas.openxmlformats.org/officeDocument/2006/relationships/slide" Target="slides/slide4505.xml"/><Relationship Id="rId4507" Type="http://schemas.openxmlformats.org/officeDocument/2006/relationships/slide" Target="slides/slide4506.xml"/><Relationship Id="rId4508" Type="http://schemas.openxmlformats.org/officeDocument/2006/relationships/slide" Target="slides/slide4507.xml"/><Relationship Id="rId4509" Type="http://schemas.openxmlformats.org/officeDocument/2006/relationships/slide" Target="slides/slide4508.xml"/><Relationship Id="rId4510" Type="http://schemas.openxmlformats.org/officeDocument/2006/relationships/slide" Target="slides/slide4509.xml"/><Relationship Id="rId4511" Type="http://schemas.openxmlformats.org/officeDocument/2006/relationships/slide" Target="slides/slide4510.xml"/><Relationship Id="rId4512" Type="http://schemas.openxmlformats.org/officeDocument/2006/relationships/slide" Target="slides/slide4511.xml"/><Relationship Id="rId4513" Type="http://schemas.openxmlformats.org/officeDocument/2006/relationships/slide" Target="slides/slide4512.xml"/><Relationship Id="rId4514" Type="http://schemas.openxmlformats.org/officeDocument/2006/relationships/slide" Target="slides/slide4513.xml"/><Relationship Id="rId4515" Type="http://schemas.openxmlformats.org/officeDocument/2006/relationships/slide" Target="slides/slide4514.xml"/><Relationship Id="rId4516" Type="http://schemas.openxmlformats.org/officeDocument/2006/relationships/slide" Target="slides/slide4515.xml"/><Relationship Id="rId4517" Type="http://schemas.openxmlformats.org/officeDocument/2006/relationships/slide" Target="slides/slide4516.xml"/><Relationship Id="rId4518" Type="http://schemas.openxmlformats.org/officeDocument/2006/relationships/slide" Target="slides/slide4517.xml"/><Relationship Id="rId4519" Type="http://schemas.openxmlformats.org/officeDocument/2006/relationships/slide" Target="slides/slide4518.xml"/><Relationship Id="rId4520" Type="http://schemas.openxmlformats.org/officeDocument/2006/relationships/slide" Target="slides/slide4519.xml"/><Relationship Id="rId4521" Type="http://schemas.openxmlformats.org/officeDocument/2006/relationships/slide" Target="slides/slide4520.xml"/><Relationship Id="rId4522" Type="http://schemas.openxmlformats.org/officeDocument/2006/relationships/slide" Target="slides/slide4521.xml"/><Relationship Id="rId4523" Type="http://schemas.openxmlformats.org/officeDocument/2006/relationships/slide" Target="slides/slide4522.xml"/><Relationship Id="rId4524" Type="http://schemas.openxmlformats.org/officeDocument/2006/relationships/slide" Target="slides/slide4523.xml"/><Relationship Id="rId4525" Type="http://schemas.openxmlformats.org/officeDocument/2006/relationships/slide" Target="slides/slide4524.xml"/><Relationship Id="rId4526" Type="http://schemas.openxmlformats.org/officeDocument/2006/relationships/slide" Target="slides/slide4525.xml"/><Relationship Id="rId4527" Type="http://schemas.openxmlformats.org/officeDocument/2006/relationships/slide" Target="slides/slide4526.xml"/><Relationship Id="rId4528" Type="http://schemas.openxmlformats.org/officeDocument/2006/relationships/slide" Target="slides/slide4527.xml"/><Relationship Id="rId4529" Type="http://schemas.openxmlformats.org/officeDocument/2006/relationships/slide" Target="slides/slide4528.xml"/><Relationship Id="rId4530" Type="http://schemas.openxmlformats.org/officeDocument/2006/relationships/slide" Target="slides/slide4529.xml"/><Relationship Id="rId4531" Type="http://schemas.openxmlformats.org/officeDocument/2006/relationships/slide" Target="slides/slide4530.xml"/><Relationship Id="rId4532" Type="http://schemas.openxmlformats.org/officeDocument/2006/relationships/slide" Target="slides/slide4531.xml"/><Relationship Id="rId4533" Type="http://schemas.openxmlformats.org/officeDocument/2006/relationships/slide" Target="slides/slide4532.xml"/><Relationship Id="rId4534" Type="http://schemas.openxmlformats.org/officeDocument/2006/relationships/slide" Target="slides/slide4533.xml"/><Relationship Id="rId4535" Type="http://schemas.openxmlformats.org/officeDocument/2006/relationships/slide" Target="slides/slide4534.xml"/><Relationship Id="rId4536" Type="http://schemas.openxmlformats.org/officeDocument/2006/relationships/slide" Target="slides/slide4535.xml"/><Relationship Id="rId4537" Type="http://schemas.openxmlformats.org/officeDocument/2006/relationships/slide" Target="slides/slide4536.xml"/><Relationship Id="rId4538" Type="http://schemas.openxmlformats.org/officeDocument/2006/relationships/slide" Target="slides/slide4537.xml"/><Relationship Id="rId4539" Type="http://schemas.openxmlformats.org/officeDocument/2006/relationships/slide" Target="slides/slide4538.xml"/><Relationship Id="rId4540" Type="http://schemas.openxmlformats.org/officeDocument/2006/relationships/slide" Target="slides/slide4539.xml"/><Relationship Id="rId4541" Type="http://schemas.openxmlformats.org/officeDocument/2006/relationships/slide" Target="slides/slide4540.xml"/><Relationship Id="rId4542" Type="http://schemas.openxmlformats.org/officeDocument/2006/relationships/slide" Target="slides/slide4541.xml"/><Relationship Id="rId4543" Type="http://schemas.openxmlformats.org/officeDocument/2006/relationships/slide" Target="slides/slide4542.xml"/><Relationship Id="rId4544" Type="http://schemas.openxmlformats.org/officeDocument/2006/relationships/slide" Target="slides/slide4543.xml"/><Relationship Id="rId4545" Type="http://schemas.openxmlformats.org/officeDocument/2006/relationships/slide" Target="slides/slide4544.xml"/><Relationship Id="rId4546" Type="http://schemas.openxmlformats.org/officeDocument/2006/relationships/slide" Target="slides/slide4545.xml"/><Relationship Id="rId4547" Type="http://schemas.openxmlformats.org/officeDocument/2006/relationships/slide" Target="slides/slide4546.xml"/><Relationship Id="rId4548" Type="http://schemas.openxmlformats.org/officeDocument/2006/relationships/slide" Target="slides/slide4547.xml"/><Relationship Id="rId4549" Type="http://schemas.openxmlformats.org/officeDocument/2006/relationships/slide" Target="slides/slide4548.xml"/><Relationship Id="rId4550" Type="http://schemas.openxmlformats.org/officeDocument/2006/relationships/slide" Target="slides/slide4549.xml"/><Relationship Id="rId4551" Type="http://schemas.openxmlformats.org/officeDocument/2006/relationships/slide" Target="slides/slide4550.xml"/><Relationship Id="rId4552" Type="http://schemas.openxmlformats.org/officeDocument/2006/relationships/slide" Target="slides/slide4551.xml"/><Relationship Id="rId4553" Type="http://schemas.openxmlformats.org/officeDocument/2006/relationships/slide" Target="slides/slide4552.xml"/><Relationship Id="rId4554" Type="http://schemas.openxmlformats.org/officeDocument/2006/relationships/slide" Target="slides/slide4553.xml"/><Relationship Id="rId4555" Type="http://schemas.openxmlformats.org/officeDocument/2006/relationships/slide" Target="slides/slide4554.xml"/><Relationship Id="rId4556" Type="http://schemas.openxmlformats.org/officeDocument/2006/relationships/slide" Target="slides/slide4555.xml"/><Relationship Id="rId4557" Type="http://schemas.openxmlformats.org/officeDocument/2006/relationships/slide" Target="slides/slide4556.xml"/><Relationship Id="rId4558" Type="http://schemas.openxmlformats.org/officeDocument/2006/relationships/slide" Target="slides/slide4557.xml"/><Relationship Id="rId4559" Type="http://schemas.openxmlformats.org/officeDocument/2006/relationships/slide" Target="slides/slide4558.xml"/><Relationship Id="rId4560" Type="http://schemas.openxmlformats.org/officeDocument/2006/relationships/slide" Target="slides/slide4559.xml"/><Relationship Id="rId4561" Type="http://schemas.openxmlformats.org/officeDocument/2006/relationships/slide" Target="slides/slide4560.xml"/><Relationship Id="rId4562" Type="http://schemas.openxmlformats.org/officeDocument/2006/relationships/slide" Target="slides/slide4561.xml"/><Relationship Id="rId4563" Type="http://schemas.openxmlformats.org/officeDocument/2006/relationships/slide" Target="slides/slide4562.xml"/><Relationship Id="rId4564" Type="http://schemas.openxmlformats.org/officeDocument/2006/relationships/slide" Target="slides/slide4563.xml"/><Relationship Id="rId4565" Type="http://schemas.openxmlformats.org/officeDocument/2006/relationships/slide" Target="slides/slide4564.xml"/><Relationship Id="rId4566" Type="http://schemas.openxmlformats.org/officeDocument/2006/relationships/slide" Target="slides/slide4565.xml"/><Relationship Id="rId4567" Type="http://schemas.openxmlformats.org/officeDocument/2006/relationships/slide" Target="slides/slide4566.xml"/><Relationship Id="rId4568" Type="http://schemas.openxmlformats.org/officeDocument/2006/relationships/slide" Target="slides/slide4567.xml"/><Relationship Id="rId4569" Type="http://schemas.openxmlformats.org/officeDocument/2006/relationships/slide" Target="slides/slide4568.xml"/><Relationship Id="rId4570" Type="http://schemas.openxmlformats.org/officeDocument/2006/relationships/slide" Target="slides/slide4569.xml"/><Relationship Id="rId4571" Type="http://schemas.openxmlformats.org/officeDocument/2006/relationships/slide" Target="slides/slide4570.xml"/><Relationship Id="rId4572" Type="http://schemas.openxmlformats.org/officeDocument/2006/relationships/slide" Target="slides/slide4571.xml"/><Relationship Id="rId4573" Type="http://schemas.openxmlformats.org/officeDocument/2006/relationships/slide" Target="slides/slide4572.xml"/><Relationship Id="rId4574" Type="http://schemas.openxmlformats.org/officeDocument/2006/relationships/slide" Target="slides/slide4573.xml"/><Relationship Id="rId4575" Type="http://schemas.openxmlformats.org/officeDocument/2006/relationships/slide" Target="slides/slide4574.xml"/><Relationship Id="rId4576" Type="http://schemas.openxmlformats.org/officeDocument/2006/relationships/slide" Target="slides/slide4575.xml"/><Relationship Id="rId4577" Type="http://schemas.openxmlformats.org/officeDocument/2006/relationships/slide" Target="slides/slide4576.xml"/><Relationship Id="rId4578" Type="http://schemas.openxmlformats.org/officeDocument/2006/relationships/slide" Target="slides/slide4577.xml"/><Relationship Id="rId4579" Type="http://schemas.openxmlformats.org/officeDocument/2006/relationships/slide" Target="slides/slide4578.xml"/><Relationship Id="rId4580" Type="http://schemas.openxmlformats.org/officeDocument/2006/relationships/slide" Target="slides/slide4579.xml"/><Relationship Id="rId4581" Type="http://schemas.openxmlformats.org/officeDocument/2006/relationships/slide" Target="slides/slide4580.xml"/><Relationship Id="rId4582" Type="http://schemas.openxmlformats.org/officeDocument/2006/relationships/slide" Target="slides/slide4581.xml"/><Relationship Id="rId4583" Type="http://schemas.openxmlformats.org/officeDocument/2006/relationships/slide" Target="slides/slide4582.xml"/><Relationship Id="rId4584" Type="http://schemas.openxmlformats.org/officeDocument/2006/relationships/slide" Target="slides/slide4583.xml"/><Relationship Id="rId4585" Type="http://schemas.openxmlformats.org/officeDocument/2006/relationships/slide" Target="slides/slide4584.xml"/><Relationship Id="rId4586" Type="http://schemas.openxmlformats.org/officeDocument/2006/relationships/slide" Target="slides/slide4585.xml"/><Relationship Id="rId4587" Type="http://schemas.openxmlformats.org/officeDocument/2006/relationships/slide" Target="slides/slide4586.xml"/><Relationship Id="rId4588" Type="http://schemas.openxmlformats.org/officeDocument/2006/relationships/slide" Target="slides/slide4587.xml"/><Relationship Id="rId4589" Type="http://schemas.openxmlformats.org/officeDocument/2006/relationships/slide" Target="slides/slide4588.xml"/><Relationship Id="rId4590" Type="http://schemas.openxmlformats.org/officeDocument/2006/relationships/slide" Target="slides/slide4589.xml"/><Relationship Id="rId4591" Type="http://schemas.openxmlformats.org/officeDocument/2006/relationships/slide" Target="slides/slide4590.xml"/><Relationship Id="rId4592" Type="http://schemas.openxmlformats.org/officeDocument/2006/relationships/slide" Target="slides/slide4591.xml"/><Relationship Id="rId4593" Type="http://schemas.openxmlformats.org/officeDocument/2006/relationships/slide" Target="slides/slide4592.xml"/><Relationship Id="rId4594" Type="http://schemas.openxmlformats.org/officeDocument/2006/relationships/slide" Target="slides/slide4593.xml"/><Relationship Id="rId4595" Type="http://schemas.openxmlformats.org/officeDocument/2006/relationships/slide" Target="slides/slide4594.xml"/><Relationship Id="rId4596" Type="http://schemas.openxmlformats.org/officeDocument/2006/relationships/slide" Target="slides/slide4595.xml"/><Relationship Id="rId4597" Type="http://schemas.openxmlformats.org/officeDocument/2006/relationships/slide" Target="slides/slide4596.xml"/><Relationship Id="rId4598" Type="http://schemas.openxmlformats.org/officeDocument/2006/relationships/slide" Target="slides/slide4597.xml"/><Relationship Id="rId4599" Type="http://schemas.openxmlformats.org/officeDocument/2006/relationships/slide" Target="slides/slide4598.xml"/><Relationship Id="rId4600" Type="http://schemas.openxmlformats.org/officeDocument/2006/relationships/slide" Target="slides/slide4599.xml"/><Relationship Id="rId4601" Type="http://schemas.openxmlformats.org/officeDocument/2006/relationships/slide" Target="slides/slide4600.xml"/><Relationship Id="rId4602" Type="http://schemas.openxmlformats.org/officeDocument/2006/relationships/slide" Target="slides/slide4601.xml"/><Relationship Id="rId4603" Type="http://schemas.openxmlformats.org/officeDocument/2006/relationships/slide" Target="slides/slide4602.xml"/><Relationship Id="rId4604" Type="http://schemas.openxmlformats.org/officeDocument/2006/relationships/slide" Target="slides/slide4603.xml"/><Relationship Id="rId4605" Type="http://schemas.openxmlformats.org/officeDocument/2006/relationships/slide" Target="slides/slide4604.xml"/><Relationship Id="rId4606" Type="http://schemas.openxmlformats.org/officeDocument/2006/relationships/slide" Target="slides/slide4605.xml"/><Relationship Id="rId4607" Type="http://schemas.openxmlformats.org/officeDocument/2006/relationships/slide" Target="slides/slide4606.xml"/><Relationship Id="rId4608" Type="http://schemas.openxmlformats.org/officeDocument/2006/relationships/slide" Target="slides/slide4607.xml"/><Relationship Id="rId4609" Type="http://schemas.openxmlformats.org/officeDocument/2006/relationships/slide" Target="slides/slide4608.xml"/><Relationship Id="rId4610" Type="http://schemas.openxmlformats.org/officeDocument/2006/relationships/slide" Target="slides/slide4609.xml"/><Relationship Id="rId4611" Type="http://schemas.openxmlformats.org/officeDocument/2006/relationships/slide" Target="slides/slide4610.xml"/><Relationship Id="rId4612" Type="http://schemas.openxmlformats.org/officeDocument/2006/relationships/slide" Target="slides/slide4611.xml"/><Relationship Id="rId4613" Type="http://schemas.openxmlformats.org/officeDocument/2006/relationships/slide" Target="slides/slide4612.xml"/><Relationship Id="rId4614" Type="http://schemas.openxmlformats.org/officeDocument/2006/relationships/slide" Target="slides/slide4613.xml"/><Relationship Id="rId4615" Type="http://schemas.openxmlformats.org/officeDocument/2006/relationships/slide" Target="slides/slide4614.xml"/><Relationship Id="rId4616" Type="http://schemas.openxmlformats.org/officeDocument/2006/relationships/slide" Target="slides/slide4615.xml"/><Relationship Id="rId4617" Type="http://schemas.openxmlformats.org/officeDocument/2006/relationships/slide" Target="slides/slide4616.xml"/><Relationship Id="rId4618" Type="http://schemas.openxmlformats.org/officeDocument/2006/relationships/slide" Target="slides/slide4617.xml"/><Relationship Id="rId4619" Type="http://schemas.openxmlformats.org/officeDocument/2006/relationships/slide" Target="slides/slide4618.xml"/><Relationship Id="rId4620" Type="http://schemas.openxmlformats.org/officeDocument/2006/relationships/slide" Target="slides/slide4619.xml"/><Relationship Id="rId4621" Type="http://schemas.openxmlformats.org/officeDocument/2006/relationships/slide" Target="slides/slide4620.xml"/><Relationship Id="rId4622" Type="http://schemas.openxmlformats.org/officeDocument/2006/relationships/slide" Target="slides/slide4621.xml"/><Relationship Id="rId4623" Type="http://schemas.openxmlformats.org/officeDocument/2006/relationships/slide" Target="slides/slide4622.xml"/><Relationship Id="rId4624" Type="http://schemas.openxmlformats.org/officeDocument/2006/relationships/slide" Target="slides/slide4623.xml"/><Relationship Id="rId4625" Type="http://schemas.openxmlformats.org/officeDocument/2006/relationships/slide" Target="slides/slide4624.xml"/><Relationship Id="rId4626" Type="http://schemas.openxmlformats.org/officeDocument/2006/relationships/slide" Target="slides/slide4625.xml"/><Relationship Id="rId4627" Type="http://schemas.openxmlformats.org/officeDocument/2006/relationships/slide" Target="slides/slide4626.xml"/><Relationship Id="rId4628" Type="http://schemas.openxmlformats.org/officeDocument/2006/relationships/slide" Target="slides/slide4627.xml"/><Relationship Id="rId4629" Type="http://schemas.openxmlformats.org/officeDocument/2006/relationships/slide" Target="slides/slide4628.xml"/><Relationship Id="rId4630" Type="http://schemas.openxmlformats.org/officeDocument/2006/relationships/slide" Target="slides/slide4629.xml"/><Relationship Id="rId4631" Type="http://schemas.openxmlformats.org/officeDocument/2006/relationships/slide" Target="slides/slide4630.xml"/><Relationship Id="rId4632" Type="http://schemas.openxmlformats.org/officeDocument/2006/relationships/slide" Target="slides/slide4631.xml"/><Relationship Id="rId4633" Type="http://schemas.openxmlformats.org/officeDocument/2006/relationships/slide" Target="slides/slide4632.xml"/><Relationship Id="rId4634" Type="http://schemas.openxmlformats.org/officeDocument/2006/relationships/slide" Target="slides/slide4633.xml"/><Relationship Id="rId4635" Type="http://schemas.openxmlformats.org/officeDocument/2006/relationships/slide" Target="slides/slide4634.xml"/><Relationship Id="rId4636" Type="http://schemas.openxmlformats.org/officeDocument/2006/relationships/slide" Target="slides/slide4635.xml"/><Relationship Id="rId4637" Type="http://schemas.openxmlformats.org/officeDocument/2006/relationships/slide" Target="slides/slide4636.xml"/><Relationship Id="rId4638" Type="http://schemas.openxmlformats.org/officeDocument/2006/relationships/slide" Target="slides/slide4637.xml"/><Relationship Id="rId4639" Type="http://schemas.openxmlformats.org/officeDocument/2006/relationships/slide" Target="slides/slide4638.xml"/><Relationship Id="rId4640" Type="http://schemas.openxmlformats.org/officeDocument/2006/relationships/slide" Target="slides/slide4639.xml"/><Relationship Id="rId4641" Type="http://schemas.openxmlformats.org/officeDocument/2006/relationships/slide" Target="slides/slide4640.xml"/><Relationship Id="rId4642" Type="http://schemas.openxmlformats.org/officeDocument/2006/relationships/slide" Target="slides/slide4641.xml"/><Relationship Id="rId4643" Type="http://schemas.openxmlformats.org/officeDocument/2006/relationships/slide" Target="slides/slide4642.xml"/><Relationship Id="rId4644" Type="http://schemas.openxmlformats.org/officeDocument/2006/relationships/slide" Target="slides/slide4643.xml"/><Relationship Id="rId4645" Type="http://schemas.openxmlformats.org/officeDocument/2006/relationships/slide" Target="slides/slide4644.xml"/><Relationship Id="rId4646" Type="http://schemas.openxmlformats.org/officeDocument/2006/relationships/slide" Target="slides/slide4645.xml"/><Relationship Id="rId4647" Type="http://schemas.openxmlformats.org/officeDocument/2006/relationships/slide" Target="slides/slide4646.xml"/><Relationship Id="rId4648" Type="http://schemas.openxmlformats.org/officeDocument/2006/relationships/slide" Target="slides/slide4647.xml"/><Relationship Id="rId4649" Type="http://schemas.openxmlformats.org/officeDocument/2006/relationships/slide" Target="slides/slide4648.xml"/><Relationship Id="rId4650" Type="http://schemas.openxmlformats.org/officeDocument/2006/relationships/slide" Target="slides/slide4649.xml"/><Relationship Id="rId4651" Type="http://schemas.openxmlformats.org/officeDocument/2006/relationships/slide" Target="slides/slide4650.xml"/><Relationship Id="rId4652" Type="http://schemas.openxmlformats.org/officeDocument/2006/relationships/slide" Target="slides/slide4651.xml"/><Relationship Id="rId4653" Type="http://schemas.openxmlformats.org/officeDocument/2006/relationships/slide" Target="slides/slide4652.xml"/><Relationship Id="rId4654" Type="http://schemas.openxmlformats.org/officeDocument/2006/relationships/slide" Target="slides/slide4653.xml"/><Relationship Id="rId4655" Type="http://schemas.openxmlformats.org/officeDocument/2006/relationships/slide" Target="slides/slide4654.xml"/><Relationship Id="rId4656" Type="http://schemas.openxmlformats.org/officeDocument/2006/relationships/slide" Target="slides/slide4655.xml"/><Relationship Id="rId4657" Type="http://schemas.openxmlformats.org/officeDocument/2006/relationships/slide" Target="slides/slide4656.xml"/><Relationship Id="rId4658" Type="http://schemas.openxmlformats.org/officeDocument/2006/relationships/slide" Target="slides/slide4657.xml"/><Relationship Id="rId4659" Type="http://schemas.openxmlformats.org/officeDocument/2006/relationships/slide" Target="slides/slide4658.xml"/><Relationship Id="rId4660" Type="http://schemas.openxmlformats.org/officeDocument/2006/relationships/slide" Target="slides/slide4659.xml"/><Relationship Id="rId4661" Type="http://schemas.openxmlformats.org/officeDocument/2006/relationships/slide" Target="slides/slide4660.xml"/><Relationship Id="rId4662" Type="http://schemas.openxmlformats.org/officeDocument/2006/relationships/slide" Target="slides/slide4661.xml"/><Relationship Id="rId4663" Type="http://schemas.openxmlformats.org/officeDocument/2006/relationships/slide" Target="slides/slide4662.xml"/><Relationship Id="rId4664" Type="http://schemas.openxmlformats.org/officeDocument/2006/relationships/slide" Target="slides/slide4663.xml"/><Relationship Id="rId4665" Type="http://schemas.openxmlformats.org/officeDocument/2006/relationships/slide" Target="slides/slide4664.xml"/><Relationship Id="rId4666" Type="http://schemas.openxmlformats.org/officeDocument/2006/relationships/slide" Target="slides/slide4665.xml"/><Relationship Id="rId4667" Type="http://schemas.openxmlformats.org/officeDocument/2006/relationships/slide" Target="slides/slide4666.xml"/><Relationship Id="rId4668" Type="http://schemas.openxmlformats.org/officeDocument/2006/relationships/slide" Target="slides/slide4667.xml"/><Relationship Id="rId4669" Type="http://schemas.openxmlformats.org/officeDocument/2006/relationships/slide" Target="slides/slide4668.xml"/><Relationship Id="rId4670" Type="http://schemas.openxmlformats.org/officeDocument/2006/relationships/slide" Target="slides/slide4669.xml"/><Relationship Id="rId4671" Type="http://schemas.openxmlformats.org/officeDocument/2006/relationships/slide" Target="slides/slide4670.xml"/><Relationship Id="rId4672" Type="http://schemas.openxmlformats.org/officeDocument/2006/relationships/slide" Target="slides/slide4671.xml"/><Relationship Id="rId4673" Type="http://schemas.openxmlformats.org/officeDocument/2006/relationships/slide" Target="slides/slide4672.xml"/><Relationship Id="rId4674" Type="http://schemas.openxmlformats.org/officeDocument/2006/relationships/slide" Target="slides/slide4673.xml"/><Relationship Id="rId4675" Type="http://schemas.openxmlformats.org/officeDocument/2006/relationships/slide" Target="slides/slide4674.xml"/><Relationship Id="rId4676" Type="http://schemas.openxmlformats.org/officeDocument/2006/relationships/slide" Target="slides/slide4675.xml"/><Relationship Id="rId4677" Type="http://schemas.openxmlformats.org/officeDocument/2006/relationships/slide" Target="slides/slide4676.xml"/><Relationship Id="rId4678" Type="http://schemas.openxmlformats.org/officeDocument/2006/relationships/slide" Target="slides/slide4677.xml"/><Relationship Id="rId4679" Type="http://schemas.openxmlformats.org/officeDocument/2006/relationships/slide" Target="slides/slide4678.xml"/><Relationship Id="rId4680" Type="http://schemas.openxmlformats.org/officeDocument/2006/relationships/slide" Target="slides/slide4679.xml"/><Relationship Id="rId4681" Type="http://schemas.openxmlformats.org/officeDocument/2006/relationships/slide" Target="slides/slide4680.xml"/><Relationship Id="rId4682" Type="http://schemas.openxmlformats.org/officeDocument/2006/relationships/slide" Target="slides/slide4681.xml"/><Relationship Id="rId4683" Type="http://schemas.openxmlformats.org/officeDocument/2006/relationships/slide" Target="slides/slide4682.xml"/><Relationship Id="rId4684" Type="http://schemas.openxmlformats.org/officeDocument/2006/relationships/slide" Target="slides/slide4683.xml"/><Relationship Id="rId4685" Type="http://schemas.openxmlformats.org/officeDocument/2006/relationships/slide" Target="slides/slide4684.xml"/><Relationship Id="rId4686" Type="http://schemas.openxmlformats.org/officeDocument/2006/relationships/slide" Target="slides/slide4685.xml"/><Relationship Id="rId4687" Type="http://schemas.openxmlformats.org/officeDocument/2006/relationships/slide" Target="slides/slide4686.xml"/><Relationship Id="rId4688" Type="http://schemas.openxmlformats.org/officeDocument/2006/relationships/slide" Target="slides/slide4687.xml"/><Relationship Id="rId4689" Type="http://schemas.openxmlformats.org/officeDocument/2006/relationships/slide" Target="slides/slide4688.xml"/><Relationship Id="rId4690" Type="http://schemas.openxmlformats.org/officeDocument/2006/relationships/slide" Target="slides/slide4689.xml"/><Relationship Id="rId4691" Type="http://schemas.openxmlformats.org/officeDocument/2006/relationships/slide" Target="slides/slide4690.xml"/><Relationship Id="rId4692" Type="http://schemas.openxmlformats.org/officeDocument/2006/relationships/slide" Target="slides/slide4691.xml"/><Relationship Id="rId4693" Type="http://schemas.openxmlformats.org/officeDocument/2006/relationships/slide" Target="slides/slide4692.xml"/><Relationship Id="rId4694" Type="http://schemas.openxmlformats.org/officeDocument/2006/relationships/slide" Target="slides/slide4693.xml"/><Relationship Id="rId4695" Type="http://schemas.openxmlformats.org/officeDocument/2006/relationships/slide" Target="slides/slide4694.xml"/><Relationship Id="rId4696" Type="http://schemas.openxmlformats.org/officeDocument/2006/relationships/slide" Target="slides/slide4695.xml"/><Relationship Id="rId4697" Type="http://schemas.openxmlformats.org/officeDocument/2006/relationships/slide" Target="slides/slide4696.xml"/><Relationship Id="rId4698" Type="http://schemas.openxmlformats.org/officeDocument/2006/relationships/slide" Target="slides/slide4697.xml"/><Relationship Id="rId4699" Type="http://schemas.openxmlformats.org/officeDocument/2006/relationships/slide" Target="slides/slide4698.xml"/><Relationship Id="rId4700" Type="http://schemas.openxmlformats.org/officeDocument/2006/relationships/slide" Target="slides/slide4699.xml"/><Relationship Id="rId4701" Type="http://schemas.openxmlformats.org/officeDocument/2006/relationships/slide" Target="slides/slide4700.xml"/><Relationship Id="rId4702" Type="http://schemas.openxmlformats.org/officeDocument/2006/relationships/slide" Target="slides/slide4701.xml"/><Relationship Id="rId4703" Type="http://schemas.openxmlformats.org/officeDocument/2006/relationships/slide" Target="slides/slide4702.xml"/><Relationship Id="rId4704" Type="http://schemas.openxmlformats.org/officeDocument/2006/relationships/slide" Target="slides/slide4703.xml"/><Relationship Id="rId4705" Type="http://schemas.openxmlformats.org/officeDocument/2006/relationships/slide" Target="slides/slide4704.xml"/><Relationship Id="rId4706" Type="http://schemas.openxmlformats.org/officeDocument/2006/relationships/slide" Target="slides/slide4705.xml"/><Relationship Id="rId4707" Type="http://schemas.openxmlformats.org/officeDocument/2006/relationships/slide" Target="slides/slide4706.xml"/><Relationship Id="rId4708" Type="http://schemas.openxmlformats.org/officeDocument/2006/relationships/slide" Target="slides/slide4707.xml"/><Relationship Id="rId4709" Type="http://schemas.openxmlformats.org/officeDocument/2006/relationships/slide" Target="slides/slide4708.xml"/><Relationship Id="rId4710" Type="http://schemas.openxmlformats.org/officeDocument/2006/relationships/slide" Target="slides/slide4709.xml"/><Relationship Id="rId4711" Type="http://schemas.openxmlformats.org/officeDocument/2006/relationships/slide" Target="slides/slide4710.xml"/><Relationship Id="rId4712" Type="http://schemas.openxmlformats.org/officeDocument/2006/relationships/slide" Target="slides/slide4711.xml"/><Relationship Id="rId4713" Type="http://schemas.openxmlformats.org/officeDocument/2006/relationships/slide" Target="slides/slide4712.xml"/><Relationship Id="rId4714" Type="http://schemas.openxmlformats.org/officeDocument/2006/relationships/slide" Target="slides/slide4713.xml"/><Relationship Id="rId4715" Type="http://schemas.openxmlformats.org/officeDocument/2006/relationships/slide" Target="slides/slide4714.xml"/><Relationship Id="rId4716" Type="http://schemas.openxmlformats.org/officeDocument/2006/relationships/slide" Target="slides/slide4715.xml"/><Relationship Id="rId4717" Type="http://schemas.openxmlformats.org/officeDocument/2006/relationships/slide" Target="slides/slide4716.xml"/><Relationship Id="rId4718" Type="http://schemas.openxmlformats.org/officeDocument/2006/relationships/slide" Target="slides/slide4717.xml"/><Relationship Id="rId4719" Type="http://schemas.openxmlformats.org/officeDocument/2006/relationships/slide" Target="slides/slide4718.xml"/><Relationship Id="rId4720" Type="http://schemas.openxmlformats.org/officeDocument/2006/relationships/slide" Target="slides/slide4719.xml"/><Relationship Id="rId4721" Type="http://schemas.openxmlformats.org/officeDocument/2006/relationships/slide" Target="slides/slide4720.xml"/><Relationship Id="rId4722" Type="http://schemas.openxmlformats.org/officeDocument/2006/relationships/slide" Target="slides/slide4721.xml"/><Relationship Id="rId4723" Type="http://schemas.openxmlformats.org/officeDocument/2006/relationships/slide" Target="slides/slide4722.xml"/><Relationship Id="rId4724" Type="http://schemas.openxmlformats.org/officeDocument/2006/relationships/slide" Target="slides/slide4723.xml"/><Relationship Id="rId4725" Type="http://schemas.openxmlformats.org/officeDocument/2006/relationships/slide" Target="slides/slide4724.xml"/><Relationship Id="rId4726" Type="http://schemas.openxmlformats.org/officeDocument/2006/relationships/slide" Target="slides/slide4725.xml"/><Relationship Id="rId4727" Type="http://schemas.openxmlformats.org/officeDocument/2006/relationships/slide" Target="slides/slide4726.xml"/><Relationship Id="rId4728" Type="http://schemas.openxmlformats.org/officeDocument/2006/relationships/slide" Target="slides/slide4727.xml"/><Relationship Id="rId4729" Type="http://schemas.openxmlformats.org/officeDocument/2006/relationships/slide" Target="slides/slide4728.xml"/><Relationship Id="rId4730" Type="http://schemas.openxmlformats.org/officeDocument/2006/relationships/slide" Target="slides/slide4729.xml"/><Relationship Id="rId4731" Type="http://schemas.openxmlformats.org/officeDocument/2006/relationships/slide" Target="slides/slide4730.xml"/><Relationship Id="rId4732" Type="http://schemas.openxmlformats.org/officeDocument/2006/relationships/slide" Target="slides/slide4731.xml"/><Relationship Id="rId4733" Type="http://schemas.openxmlformats.org/officeDocument/2006/relationships/slide" Target="slides/slide4732.xml"/><Relationship Id="rId4734" Type="http://schemas.openxmlformats.org/officeDocument/2006/relationships/slide" Target="slides/slide4733.xml"/><Relationship Id="rId4735" Type="http://schemas.openxmlformats.org/officeDocument/2006/relationships/slide" Target="slides/slide4734.xml"/><Relationship Id="rId4736" Type="http://schemas.openxmlformats.org/officeDocument/2006/relationships/slide" Target="slides/slide4735.xml"/><Relationship Id="rId4737" Type="http://schemas.openxmlformats.org/officeDocument/2006/relationships/slide" Target="slides/slide4736.xml"/><Relationship Id="rId4738" Type="http://schemas.openxmlformats.org/officeDocument/2006/relationships/slide" Target="slides/slide4737.xml"/><Relationship Id="rId4739" Type="http://schemas.openxmlformats.org/officeDocument/2006/relationships/slide" Target="slides/slide4738.xml"/><Relationship Id="rId4740" Type="http://schemas.openxmlformats.org/officeDocument/2006/relationships/slide" Target="slides/slide4739.xml"/><Relationship Id="rId4741" Type="http://schemas.openxmlformats.org/officeDocument/2006/relationships/slide" Target="slides/slide4740.xml"/><Relationship Id="rId4742" Type="http://schemas.openxmlformats.org/officeDocument/2006/relationships/slide" Target="slides/slide4741.xml"/><Relationship Id="rId4743" Type="http://schemas.openxmlformats.org/officeDocument/2006/relationships/slide" Target="slides/slide4742.xml"/><Relationship Id="rId4744" Type="http://schemas.openxmlformats.org/officeDocument/2006/relationships/slide" Target="slides/slide4743.xml"/><Relationship Id="rId4745" Type="http://schemas.openxmlformats.org/officeDocument/2006/relationships/slide" Target="slides/slide4744.xml"/><Relationship Id="rId4746" Type="http://schemas.openxmlformats.org/officeDocument/2006/relationships/slide" Target="slides/slide4745.xml"/><Relationship Id="rId4747" Type="http://schemas.openxmlformats.org/officeDocument/2006/relationships/slide" Target="slides/slide4746.xml"/><Relationship Id="rId4748" Type="http://schemas.openxmlformats.org/officeDocument/2006/relationships/slide" Target="slides/slide4747.xml"/><Relationship Id="rId4749" Type="http://schemas.openxmlformats.org/officeDocument/2006/relationships/slide" Target="slides/slide4748.xml"/><Relationship Id="rId4750" Type="http://schemas.openxmlformats.org/officeDocument/2006/relationships/slide" Target="slides/slide4749.xml"/><Relationship Id="rId4751" Type="http://schemas.openxmlformats.org/officeDocument/2006/relationships/slide" Target="slides/slide4750.xml"/><Relationship Id="rId4752" Type="http://schemas.openxmlformats.org/officeDocument/2006/relationships/slide" Target="slides/slide4751.xml"/><Relationship Id="rId4753" Type="http://schemas.openxmlformats.org/officeDocument/2006/relationships/slide" Target="slides/slide4752.xml"/><Relationship Id="rId4754" Type="http://schemas.openxmlformats.org/officeDocument/2006/relationships/slide" Target="slides/slide4753.xml"/><Relationship Id="rId4755" Type="http://schemas.openxmlformats.org/officeDocument/2006/relationships/slide" Target="slides/slide4754.xml"/><Relationship Id="rId4756" Type="http://schemas.openxmlformats.org/officeDocument/2006/relationships/slide" Target="slides/slide4755.xml"/><Relationship Id="rId4757" Type="http://schemas.openxmlformats.org/officeDocument/2006/relationships/slide" Target="slides/slide4756.xml"/><Relationship Id="rId4758" Type="http://schemas.openxmlformats.org/officeDocument/2006/relationships/slide" Target="slides/slide4757.xml"/><Relationship Id="rId4759" Type="http://schemas.openxmlformats.org/officeDocument/2006/relationships/slide" Target="slides/slide4758.xml"/><Relationship Id="rId4760" Type="http://schemas.openxmlformats.org/officeDocument/2006/relationships/slide" Target="slides/slide4759.xml"/><Relationship Id="rId4761" Type="http://schemas.openxmlformats.org/officeDocument/2006/relationships/slide" Target="slides/slide4760.xml"/><Relationship Id="rId4762" Type="http://schemas.openxmlformats.org/officeDocument/2006/relationships/slide" Target="slides/slide4761.xml"/><Relationship Id="rId4763" Type="http://schemas.openxmlformats.org/officeDocument/2006/relationships/slide" Target="slides/slide4762.xml"/><Relationship Id="rId4764" Type="http://schemas.openxmlformats.org/officeDocument/2006/relationships/slide" Target="slides/slide4763.xml"/><Relationship Id="rId4765" Type="http://schemas.openxmlformats.org/officeDocument/2006/relationships/slide" Target="slides/slide4764.xml"/><Relationship Id="rId4766" Type="http://schemas.openxmlformats.org/officeDocument/2006/relationships/slide" Target="slides/slide4765.xml"/><Relationship Id="rId4767" Type="http://schemas.openxmlformats.org/officeDocument/2006/relationships/slide" Target="slides/slide4766.xml"/><Relationship Id="rId4768" Type="http://schemas.openxmlformats.org/officeDocument/2006/relationships/slide" Target="slides/slide4767.xml"/><Relationship Id="rId4769" Type="http://schemas.openxmlformats.org/officeDocument/2006/relationships/slide" Target="slides/slide4768.xml"/><Relationship Id="rId4770" Type="http://schemas.openxmlformats.org/officeDocument/2006/relationships/slide" Target="slides/slide4769.xml"/><Relationship Id="rId4771" Type="http://schemas.openxmlformats.org/officeDocument/2006/relationships/slide" Target="slides/slide4770.xml"/><Relationship Id="rId4772" Type="http://schemas.openxmlformats.org/officeDocument/2006/relationships/slide" Target="slides/slide4771.xml"/><Relationship Id="rId4773" Type="http://schemas.openxmlformats.org/officeDocument/2006/relationships/slide" Target="slides/slide4772.xml"/><Relationship Id="rId4774" Type="http://schemas.openxmlformats.org/officeDocument/2006/relationships/slide" Target="slides/slide4773.xml"/><Relationship Id="rId4775" Type="http://schemas.openxmlformats.org/officeDocument/2006/relationships/slide" Target="slides/slide4774.xml"/><Relationship Id="rId4776" Type="http://schemas.openxmlformats.org/officeDocument/2006/relationships/slide" Target="slides/slide4775.xml"/><Relationship Id="rId4777" Type="http://schemas.openxmlformats.org/officeDocument/2006/relationships/slide" Target="slides/slide4776.xml"/><Relationship Id="rId4778" Type="http://schemas.openxmlformats.org/officeDocument/2006/relationships/slide" Target="slides/slide4777.xml"/><Relationship Id="rId4779" Type="http://schemas.openxmlformats.org/officeDocument/2006/relationships/slide" Target="slides/slide4778.xml"/><Relationship Id="rId4780" Type="http://schemas.openxmlformats.org/officeDocument/2006/relationships/slide" Target="slides/slide4779.xml"/><Relationship Id="rId4781" Type="http://schemas.openxmlformats.org/officeDocument/2006/relationships/slide" Target="slides/slide4780.xml"/><Relationship Id="rId4782" Type="http://schemas.openxmlformats.org/officeDocument/2006/relationships/slide" Target="slides/slide4781.xml"/><Relationship Id="rId4783" Type="http://schemas.openxmlformats.org/officeDocument/2006/relationships/slide" Target="slides/slide4782.xml"/><Relationship Id="rId4784" Type="http://schemas.openxmlformats.org/officeDocument/2006/relationships/slide" Target="slides/slide4783.xml"/><Relationship Id="rId4785" Type="http://schemas.openxmlformats.org/officeDocument/2006/relationships/slide" Target="slides/slide4784.xml"/><Relationship Id="rId4786" Type="http://schemas.openxmlformats.org/officeDocument/2006/relationships/slide" Target="slides/slide4785.xml"/><Relationship Id="rId4787" Type="http://schemas.openxmlformats.org/officeDocument/2006/relationships/slide" Target="slides/slide4786.xml"/><Relationship Id="rId4788" Type="http://schemas.openxmlformats.org/officeDocument/2006/relationships/slide" Target="slides/slide4787.xml"/><Relationship Id="rId4789" Type="http://schemas.openxmlformats.org/officeDocument/2006/relationships/slide" Target="slides/slide4788.xml"/><Relationship Id="rId4790" Type="http://schemas.openxmlformats.org/officeDocument/2006/relationships/slide" Target="slides/slide4789.xml"/><Relationship Id="rId4791" Type="http://schemas.openxmlformats.org/officeDocument/2006/relationships/slide" Target="slides/slide4790.xml"/><Relationship Id="rId4792" Type="http://schemas.openxmlformats.org/officeDocument/2006/relationships/slide" Target="slides/slide4791.xml"/><Relationship Id="rId4793" Type="http://schemas.openxmlformats.org/officeDocument/2006/relationships/slide" Target="slides/slide4792.xml"/><Relationship Id="rId4794" Type="http://schemas.openxmlformats.org/officeDocument/2006/relationships/slide" Target="slides/slide4793.xml"/><Relationship Id="rId4795" Type="http://schemas.openxmlformats.org/officeDocument/2006/relationships/slide" Target="slides/slide4794.xml"/><Relationship Id="rId4796" Type="http://schemas.openxmlformats.org/officeDocument/2006/relationships/slide" Target="slides/slide4795.xml"/><Relationship Id="rId4797" Type="http://schemas.openxmlformats.org/officeDocument/2006/relationships/slide" Target="slides/slide4796.xml"/><Relationship Id="rId4798" Type="http://schemas.openxmlformats.org/officeDocument/2006/relationships/slide" Target="slides/slide4797.xml"/><Relationship Id="rId4799" Type="http://schemas.openxmlformats.org/officeDocument/2006/relationships/slide" Target="slides/slide4798.xml"/><Relationship Id="rId4800" Type="http://schemas.openxmlformats.org/officeDocument/2006/relationships/slide" Target="slides/slide4799.xml"/><Relationship Id="rId4801" Type="http://schemas.openxmlformats.org/officeDocument/2006/relationships/slide" Target="slides/slide4800.xml"/><Relationship Id="rId4802" Type="http://schemas.openxmlformats.org/officeDocument/2006/relationships/slide" Target="slides/slide4801.xml"/><Relationship Id="rId4803" Type="http://schemas.openxmlformats.org/officeDocument/2006/relationships/slide" Target="slides/slide4802.xml"/><Relationship Id="rId4804" Type="http://schemas.openxmlformats.org/officeDocument/2006/relationships/slide" Target="slides/slide4803.xml"/><Relationship Id="rId4805" Type="http://schemas.openxmlformats.org/officeDocument/2006/relationships/slide" Target="slides/slide4804.xml"/><Relationship Id="rId4806" Type="http://schemas.openxmlformats.org/officeDocument/2006/relationships/slide" Target="slides/slide4805.xml"/><Relationship Id="rId4807" Type="http://schemas.openxmlformats.org/officeDocument/2006/relationships/slide" Target="slides/slide4806.xml"/><Relationship Id="rId4808" Type="http://schemas.openxmlformats.org/officeDocument/2006/relationships/slide" Target="slides/slide4807.xml"/><Relationship Id="rId4809" Type="http://schemas.openxmlformats.org/officeDocument/2006/relationships/slide" Target="slides/slide4808.xml"/><Relationship Id="rId4810" Type="http://schemas.openxmlformats.org/officeDocument/2006/relationships/slide" Target="slides/slide4809.xml"/><Relationship Id="rId4811" Type="http://schemas.openxmlformats.org/officeDocument/2006/relationships/slide" Target="slides/slide4810.xml"/><Relationship Id="rId4812" Type="http://schemas.openxmlformats.org/officeDocument/2006/relationships/slide" Target="slides/slide4811.xml"/><Relationship Id="rId4813" Type="http://schemas.openxmlformats.org/officeDocument/2006/relationships/slide" Target="slides/slide4812.xml"/><Relationship Id="rId4814" Type="http://schemas.openxmlformats.org/officeDocument/2006/relationships/slide" Target="slides/slide4813.xml"/><Relationship Id="rId4815" Type="http://schemas.openxmlformats.org/officeDocument/2006/relationships/slide" Target="slides/slide4814.xml"/><Relationship Id="rId4816" Type="http://schemas.openxmlformats.org/officeDocument/2006/relationships/slide" Target="slides/slide4815.xml"/><Relationship Id="rId4817" Type="http://schemas.openxmlformats.org/officeDocument/2006/relationships/slide" Target="slides/slide4816.xml"/><Relationship Id="rId4818" Type="http://schemas.openxmlformats.org/officeDocument/2006/relationships/slide" Target="slides/slide4817.xml"/><Relationship Id="rId4819" Type="http://schemas.openxmlformats.org/officeDocument/2006/relationships/slide" Target="slides/slide4818.xml"/><Relationship Id="rId4820" Type="http://schemas.openxmlformats.org/officeDocument/2006/relationships/slide" Target="slides/slide4819.xml"/><Relationship Id="rId4821" Type="http://schemas.openxmlformats.org/officeDocument/2006/relationships/slide" Target="slides/slide4820.xml"/><Relationship Id="rId4822" Type="http://schemas.openxmlformats.org/officeDocument/2006/relationships/slide" Target="slides/slide4821.xml"/><Relationship Id="rId4823" Type="http://schemas.openxmlformats.org/officeDocument/2006/relationships/slide" Target="slides/slide4822.xml"/><Relationship Id="rId4824" Type="http://schemas.openxmlformats.org/officeDocument/2006/relationships/slide" Target="slides/slide4823.xml"/><Relationship Id="rId4825" Type="http://schemas.openxmlformats.org/officeDocument/2006/relationships/slide" Target="slides/slide4824.xml"/><Relationship Id="rId4826" Type="http://schemas.openxmlformats.org/officeDocument/2006/relationships/slide" Target="slides/slide4825.xml"/><Relationship Id="rId4827" Type="http://schemas.openxmlformats.org/officeDocument/2006/relationships/slide" Target="slides/slide4826.xml"/><Relationship Id="rId4828" Type="http://schemas.openxmlformats.org/officeDocument/2006/relationships/slide" Target="slides/slide4827.xml"/><Relationship Id="rId4829" Type="http://schemas.openxmlformats.org/officeDocument/2006/relationships/slide" Target="slides/slide4828.xml"/><Relationship Id="rId4830" Type="http://schemas.openxmlformats.org/officeDocument/2006/relationships/slide" Target="slides/slide4829.xml"/><Relationship Id="rId4831" Type="http://schemas.openxmlformats.org/officeDocument/2006/relationships/slide" Target="slides/slide4830.xml"/><Relationship Id="rId4832" Type="http://schemas.openxmlformats.org/officeDocument/2006/relationships/slide" Target="slides/slide4831.xml"/><Relationship Id="rId4833" Type="http://schemas.openxmlformats.org/officeDocument/2006/relationships/slide" Target="slides/slide4832.xml"/><Relationship Id="rId4834" Type="http://schemas.openxmlformats.org/officeDocument/2006/relationships/slide" Target="slides/slide4833.xml"/><Relationship Id="rId4835" Type="http://schemas.openxmlformats.org/officeDocument/2006/relationships/slide" Target="slides/slide4834.xml"/><Relationship Id="rId4836" Type="http://schemas.openxmlformats.org/officeDocument/2006/relationships/slide" Target="slides/slide4835.xml"/><Relationship Id="rId4837" Type="http://schemas.openxmlformats.org/officeDocument/2006/relationships/slide" Target="slides/slide4836.xml"/><Relationship Id="rId4838" Type="http://schemas.openxmlformats.org/officeDocument/2006/relationships/slide" Target="slides/slide4837.xml"/><Relationship Id="rId4839" Type="http://schemas.openxmlformats.org/officeDocument/2006/relationships/slide" Target="slides/slide4838.xml"/><Relationship Id="rId4840" Type="http://schemas.openxmlformats.org/officeDocument/2006/relationships/slide" Target="slides/slide4839.xml"/><Relationship Id="rId4841" Type="http://schemas.openxmlformats.org/officeDocument/2006/relationships/slide" Target="slides/slide4840.xml"/><Relationship Id="rId4842" Type="http://schemas.openxmlformats.org/officeDocument/2006/relationships/slide" Target="slides/slide4841.xml"/><Relationship Id="rId4843" Type="http://schemas.openxmlformats.org/officeDocument/2006/relationships/slide" Target="slides/slide4842.xml"/><Relationship Id="rId4844" Type="http://schemas.openxmlformats.org/officeDocument/2006/relationships/slide" Target="slides/slide4843.xml"/><Relationship Id="rId4845" Type="http://schemas.openxmlformats.org/officeDocument/2006/relationships/slide" Target="slides/slide4844.xml"/><Relationship Id="rId4846" Type="http://schemas.openxmlformats.org/officeDocument/2006/relationships/slide" Target="slides/slide4845.xml"/><Relationship Id="rId4847" Type="http://schemas.openxmlformats.org/officeDocument/2006/relationships/slide" Target="slides/slide4846.xml"/><Relationship Id="rId4848" Type="http://schemas.openxmlformats.org/officeDocument/2006/relationships/slide" Target="slides/slide4847.xml"/><Relationship Id="rId4849" Type="http://schemas.openxmlformats.org/officeDocument/2006/relationships/slide" Target="slides/slide4848.xml"/><Relationship Id="rId4850" Type="http://schemas.openxmlformats.org/officeDocument/2006/relationships/slide" Target="slides/slide4849.xml"/><Relationship Id="rId4851" Type="http://schemas.openxmlformats.org/officeDocument/2006/relationships/slide" Target="slides/slide4850.xml"/><Relationship Id="rId4852" Type="http://schemas.openxmlformats.org/officeDocument/2006/relationships/slide" Target="slides/slide4851.xml"/><Relationship Id="rId4853" Type="http://schemas.openxmlformats.org/officeDocument/2006/relationships/slide" Target="slides/slide4852.xml"/><Relationship Id="rId4854" Type="http://schemas.openxmlformats.org/officeDocument/2006/relationships/slide" Target="slides/slide4853.xml"/><Relationship Id="rId4855" Type="http://schemas.openxmlformats.org/officeDocument/2006/relationships/slide" Target="slides/slide4854.xml"/><Relationship Id="rId4856" Type="http://schemas.openxmlformats.org/officeDocument/2006/relationships/slide" Target="slides/slide4855.xml"/><Relationship Id="rId4857" Type="http://schemas.openxmlformats.org/officeDocument/2006/relationships/slide" Target="slides/slide4856.xml"/><Relationship Id="rId4858" Type="http://schemas.openxmlformats.org/officeDocument/2006/relationships/slide" Target="slides/slide4857.xml"/><Relationship Id="rId4859" Type="http://schemas.openxmlformats.org/officeDocument/2006/relationships/slide" Target="slides/slide4858.xml"/><Relationship Id="rId4860" Type="http://schemas.openxmlformats.org/officeDocument/2006/relationships/slide" Target="slides/slide4859.xml"/><Relationship Id="rId4861" Type="http://schemas.openxmlformats.org/officeDocument/2006/relationships/slide" Target="slides/slide4860.xml"/><Relationship Id="rId4862" Type="http://schemas.openxmlformats.org/officeDocument/2006/relationships/slide" Target="slides/slide4861.xml"/><Relationship Id="rId4863" Type="http://schemas.openxmlformats.org/officeDocument/2006/relationships/slide" Target="slides/slide4862.xml"/><Relationship Id="rId4864" Type="http://schemas.openxmlformats.org/officeDocument/2006/relationships/slide" Target="slides/slide4863.xml"/><Relationship Id="rId4865" Type="http://schemas.openxmlformats.org/officeDocument/2006/relationships/slide" Target="slides/slide4864.xml"/><Relationship Id="rId4866" Type="http://schemas.openxmlformats.org/officeDocument/2006/relationships/slide" Target="slides/slide4865.xml"/><Relationship Id="rId4867" Type="http://schemas.openxmlformats.org/officeDocument/2006/relationships/slide" Target="slides/slide4866.xml"/><Relationship Id="rId4868" Type="http://schemas.openxmlformats.org/officeDocument/2006/relationships/slide" Target="slides/slide4867.xml"/><Relationship Id="rId4869" Type="http://schemas.openxmlformats.org/officeDocument/2006/relationships/slide" Target="slides/slide4868.xml"/><Relationship Id="rId4870" Type="http://schemas.openxmlformats.org/officeDocument/2006/relationships/slide" Target="slides/slide4869.xml"/><Relationship Id="rId4871" Type="http://schemas.openxmlformats.org/officeDocument/2006/relationships/slide" Target="slides/slide4870.xml"/><Relationship Id="rId4872" Type="http://schemas.openxmlformats.org/officeDocument/2006/relationships/slide" Target="slides/slide4871.xml"/><Relationship Id="rId4873" Type="http://schemas.openxmlformats.org/officeDocument/2006/relationships/slide" Target="slides/slide4872.xml"/><Relationship Id="rId4874" Type="http://schemas.openxmlformats.org/officeDocument/2006/relationships/slide" Target="slides/slide4873.xml"/><Relationship Id="rId4875" Type="http://schemas.openxmlformats.org/officeDocument/2006/relationships/slide" Target="slides/slide4874.xml"/><Relationship Id="rId4876" Type="http://schemas.openxmlformats.org/officeDocument/2006/relationships/slide" Target="slides/slide4875.xml"/><Relationship Id="rId4877" Type="http://schemas.openxmlformats.org/officeDocument/2006/relationships/slide" Target="slides/slide4876.xml"/><Relationship Id="rId4878" Type="http://schemas.openxmlformats.org/officeDocument/2006/relationships/slide" Target="slides/slide4877.xml"/><Relationship Id="rId4879" Type="http://schemas.openxmlformats.org/officeDocument/2006/relationships/slide" Target="slides/slide4878.xml"/><Relationship Id="rId4880" Type="http://schemas.openxmlformats.org/officeDocument/2006/relationships/slide" Target="slides/slide4879.xml"/><Relationship Id="rId4881" Type="http://schemas.openxmlformats.org/officeDocument/2006/relationships/slide" Target="slides/slide4880.xml"/><Relationship Id="rId4882" Type="http://schemas.openxmlformats.org/officeDocument/2006/relationships/slide" Target="slides/slide4881.xml"/><Relationship Id="rId4883" Type="http://schemas.openxmlformats.org/officeDocument/2006/relationships/slide" Target="slides/slide4882.xml"/><Relationship Id="rId4884" Type="http://schemas.openxmlformats.org/officeDocument/2006/relationships/slide" Target="slides/slide4883.xml"/><Relationship Id="rId4885" Type="http://schemas.openxmlformats.org/officeDocument/2006/relationships/slide" Target="slides/slide4884.xml"/><Relationship Id="rId4886" Type="http://schemas.openxmlformats.org/officeDocument/2006/relationships/slide" Target="slides/slide4885.xml"/><Relationship Id="rId4887" Type="http://schemas.openxmlformats.org/officeDocument/2006/relationships/slide" Target="slides/slide4886.xml"/><Relationship Id="rId4888" Type="http://schemas.openxmlformats.org/officeDocument/2006/relationships/slide" Target="slides/slide4887.xml"/><Relationship Id="rId4889" Type="http://schemas.openxmlformats.org/officeDocument/2006/relationships/slide" Target="slides/slide4888.xml"/><Relationship Id="rId4890" Type="http://schemas.openxmlformats.org/officeDocument/2006/relationships/slide" Target="slides/slide4889.xml"/><Relationship Id="rId4891" Type="http://schemas.openxmlformats.org/officeDocument/2006/relationships/slide" Target="slides/slide4890.xml"/><Relationship Id="rId4892" Type="http://schemas.openxmlformats.org/officeDocument/2006/relationships/slide" Target="slides/slide4891.xml"/><Relationship Id="rId4893" Type="http://schemas.openxmlformats.org/officeDocument/2006/relationships/slide" Target="slides/slide4892.xml"/><Relationship Id="rId4894" Type="http://schemas.openxmlformats.org/officeDocument/2006/relationships/slide" Target="slides/slide4893.xml"/><Relationship Id="rId4895" Type="http://schemas.openxmlformats.org/officeDocument/2006/relationships/slide" Target="slides/slide4894.xml"/><Relationship Id="rId4896" Type="http://schemas.openxmlformats.org/officeDocument/2006/relationships/slide" Target="slides/slide4895.xml"/><Relationship Id="rId4897" Type="http://schemas.openxmlformats.org/officeDocument/2006/relationships/slide" Target="slides/slide4896.xml"/><Relationship Id="rId4898" Type="http://schemas.openxmlformats.org/officeDocument/2006/relationships/slide" Target="slides/slide4897.xml"/><Relationship Id="rId4899" Type="http://schemas.openxmlformats.org/officeDocument/2006/relationships/slide" Target="slides/slide4898.xml"/><Relationship Id="rId4900" Type="http://schemas.openxmlformats.org/officeDocument/2006/relationships/slide" Target="slides/slide4899.xml"/><Relationship Id="rId4901" Type="http://schemas.openxmlformats.org/officeDocument/2006/relationships/slide" Target="slides/slide4900.xml"/><Relationship Id="rId4902" Type="http://schemas.openxmlformats.org/officeDocument/2006/relationships/slide" Target="slides/slide4901.xml"/><Relationship Id="rId4903" Type="http://schemas.openxmlformats.org/officeDocument/2006/relationships/slide" Target="slides/slide4902.xml"/><Relationship Id="rId4904" Type="http://schemas.openxmlformats.org/officeDocument/2006/relationships/slide" Target="slides/slide4903.xml"/><Relationship Id="rId4905" Type="http://schemas.openxmlformats.org/officeDocument/2006/relationships/slide" Target="slides/slide4904.xml"/><Relationship Id="rId4906" Type="http://schemas.openxmlformats.org/officeDocument/2006/relationships/slide" Target="slides/slide4905.xml"/><Relationship Id="rId4907" Type="http://schemas.openxmlformats.org/officeDocument/2006/relationships/slide" Target="slides/slide4906.xml"/><Relationship Id="rId4908" Type="http://schemas.openxmlformats.org/officeDocument/2006/relationships/slide" Target="slides/slide4907.xml"/><Relationship Id="rId4909" Type="http://schemas.openxmlformats.org/officeDocument/2006/relationships/slide" Target="slides/slide4908.xml"/><Relationship Id="rId4910" Type="http://schemas.openxmlformats.org/officeDocument/2006/relationships/slide" Target="slides/slide4909.xml"/><Relationship Id="rId4911" Type="http://schemas.openxmlformats.org/officeDocument/2006/relationships/slide" Target="slides/slide4910.xml"/><Relationship Id="rId4912" Type="http://schemas.openxmlformats.org/officeDocument/2006/relationships/slide" Target="slides/slide4911.xml"/><Relationship Id="rId4913" Type="http://schemas.openxmlformats.org/officeDocument/2006/relationships/slide" Target="slides/slide4912.xml"/><Relationship Id="rId4914" Type="http://schemas.openxmlformats.org/officeDocument/2006/relationships/slide" Target="slides/slide4913.xml"/><Relationship Id="rId4915" Type="http://schemas.openxmlformats.org/officeDocument/2006/relationships/slide" Target="slides/slide4914.xml"/><Relationship Id="rId4916" Type="http://schemas.openxmlformats.org/officeDocument/2006/relationships/slide" Target="slides/slide4915.xml"/><Relationship Id="rId4917" Type="http://schemas.openxmlformats.org/officeDocument/2006/relationships/slide" Target="slides/slide4916.xml"/><Relationship Id="rId4918" Type="http://schemas.openxmlformats.org/officeDocument/2006/relationships/slide" Target="slides/slide4917.xml"/><Relationship Id="rId4919" Type="http://schemas.openxmlformats.org/officeDocument/2006/relationships/slide" Target="slides/slide4918.xml"/><Relationship Id="rId4920" Type="http://schemas.openxmlformats.org/officeDocument/2006/relationships/slide" Target="slides/slide4919.xml"/><Relationship Id="rId4921" Type="http://schemas.openxmlformats.org/officeDocument/2006/relationships/slide" Target="slides/slide4920.xml"/><Relationship Id="rId4922" Type="http://schemas.openxmlformats.org/officeDocument/2006/relationships/slide" Target="slides/slide4921.xml"/><Relationship Id="rId4923" Type="http://schemas.openxmlformats.org/officeDocument/2006/relationships/slide" Target="slides/slide4922.xml"/><Relationship Id="rId4924" Type="http://schemas.openxmlformats.org/officeDocument/2006/relationships/slide" Target="slides/slide4923.xml"/><Relationship Id="rId4925" Type="http://schemas.openxmlformats.org/officeDocument/2006/relationships/slide" Target="slides/slide4924.xml"/><Relationship Id="rId4926" Type="http://schemas.openxmlformats.org/officeDocument/2006/relationships/slide" Target="slides/slide4925.xml"/><Relationship Id="rId4927" Type="http://schemas.openxmlformats.org/officeDocument/2006/relationships/slide" Target="slides/slide4926.xml"/><Relationship Id="rId4928" Type="http://schemas.openxmlformats.org/officeDocument/2006/relationships/slide" Target="slides/slide4927.xml"/><Relationship Id="rId4929" Type="http://schemas.openxmlformats.org/officeDocument/2006/relationships/slide" Target="slides/slide4928.xml"/><Relationship Id="rId4930" Type="http://schemas.openxmlformats.org/officeDocument/2006/relationships/slide" Target="slides/slide4929.xml"/><Relationship Id="rId4931" Type="http://schemas.openxmlformats.org/officeDocument/2006/relationships/slide" Target="slides/slide4930.xml"/><Relationship Id="rId4932" Type="http://schemas.openxmlformats.org/officeDocument/2006/relationships/slide" Target="slides/slide4931.xml"/><Relationship Id="rId4933" Type="http://schemas.openxmlformats.org/officeDocument/2006/relationships/slide" Target="slides/slide4932.xml"/><Relationship Id="rId4934" Type="http://schemas.openxmlformats.org/officeDocument/2006/relationships/slide" Target="slides/slide4933.xml"/><Relationship Id="rId4935" Type="http://schemas.openxmlformats.org/officeDocument/2006/relationships/slide" Target="slides/slide4934.xml"/><Relationship Id="rId4936" Type="http://schemas.openxmlformats.org/officeDocument/2006/relationships/slide" Target="slides/slide4935.xml"/><Relationship Id="rId4937" Type="http://schemas.openxmlformats.org/officeDocument/2006/relationships/slide" Target="slides/slide4936.xml"/><Relationship Id="rId4938" Type="http://schemas.openxmlformats.org/officeDocument/2006/relationships/slide" Target="slides/slide4937.xml"/><Relationship Id="rId4939" Type="http://schemas.openxmlformats.org/officeDocument/2006/relationships/slide" Target="slides/slide4938.xml"/><Relationship Id="rId4940" Type="http://schemas.openxmlformats.org/officeDocument/2006/relationships/slide" Target="slides/slide4939.xml"/><Relationship Id="rId4941" Type="http://schemas.openxmlformats.org/officeDocument/2006/relationships/slide" Target="slides/slide4940.xml"/><Relationship Id="rId4942" Type="http://schemas.openxmlformats.org/officeDocument/2006/relationships/slide" Target="slides/slide4941.xml"/><Relationship Id="rId4943" Type="http://schemas.openxmlformats.org/officeDocument/2006/relationships/slide" Target="slides/slide4942.xml"/><Relationship Id="rId4944" Type="http://schemas.openxmlformats.org/officeDocument/2006/relationships/slide" Target="slides/slide4943.xml"/><Relationship Id="rId4945" Type="http://schemas.openxmlformats.org/officeDocument/2006/relationships/slide" Target="slides/slide4944.xml"/><Relationship Id="rId4946" Type="http://schemas.openxmlformats.org/officeDocument/2006/relationships/slide" Target="slides/slide4945.xml"/><Relationship Id="rId4947" Type="http://schemas.openxmlformats.org/officeDocument/2006/relationships/slide" Target="slides/slide4946.xml"/><Relationship Id="rId4948" Type="http://schemas.openxmlformats.org/officeDocument/2006/relationships/slide" Target="slides/slide4947.xml"/><Relationship Id="rId4949" Type="http://schemas.openxmlformats.org/officeDocument/2006/relationships/slide" Target="slides/slide4948.xml"/><Relationship Id="rId4950" Type="http://schemas.openxmlformats.org/officeDocument/2006/relationships/slide" Target="slides/slide4949.xml"/><Relationship Id="rId4951" Type="http://schemas.openxmlformats.org/officeDocument/2006/relationships/slide" Target="slides/slide4950.xml"/><Relationship Id="rId4952" Type="http://schemas.openxmlformats.org/officeDocument/2006/relationships/slide" Target="slides/slide4951.xml"/><Relationship Id="rId4953" Type="http://schemas.openxmlformats.org/officeDocument/2006/relationships/slide" Target="slides/slide4952.xml"/><Relationship Id="rId4954" Type="http://schemas.openxmlformats.org/officeDocument/2006/relationships/slide" Target="slides/slide4953.xml"/><Relationship Id="rId4955" Type="http://schemas.openxmlformats.org/officeDocument/2006/relationships/slide" Target="slides/slide4954.xml"/><Relationship Id="rId4956" Type="http://schemas.openxmlformats.org/officeDocument/2006/relationships/slide" Target="slides/slide4955.xml"/><Relationship Id="rId4957" Type="http://schemas.openxmlformats.org/officeDocument/2006/relationships/slide" Target="slides/slide4956.xml"/><Relationship Id="rId4958" Type="http://schemas.openxmlformats.org/officeDocument/2006/relationships/slide" Target="slides/slide4957.xml"/><Relationship Id="rId4959" Type="http://schemas.openxmlformats.org/officeDocument/2006/relationships/slide" Target="slides/slide4958.xml"/><Relationship Id="rId4960" Type="http://schemas.openxmlformats.org/officeDocument/2006/relationships/slide" Target="slides/slide4959.xml"/><Relationship Id="rId4961" Type="http://schemas.openxmlformats.org/officeDocument/2006/relationships/slide" Target="slides/slide4960.xml"/><Relationship Id="rId4962" Type="http://schemas.openxmlformats.org/officeDocument/2006/relationships/slide" Target="slides/slide4961.xml"/><Relationship Id="rId4963" Type="http://schemas.openxmlformats.org/officeDocument/2006/relationships/slide" Target="slides/slide4962.xml"/><Relationship Id="rId4964" Type="http://schemas.openxmlformats.org/officeDocument/2006/relationships/slide" Target="slides/slide4963.xml"/><Relationship Id="rId4965" Type="http://schemas.openxmlformats.org/officeDocument/2006/relationships/slide" Target="slides/slide4964.xml"/><Relationship Id="rId4966" Type="http://schemas.openxmlformats.org/officeDocument/2006/relationships/slide" Target="slides/slide4965.xml"/><Relationship Id="rId4967" Type="http://schemas.openxmlformats.org/officeDocument/2006/relationships/slide" Target="slides/slide4966.xml"/><Relationship Id="rId4968" Type="http://schemas.openxmlformats.org/officeDocument/2006/relationships/slide" Target="slides/slide4967.xml"/><Relationship Id="rId4969" Type="http://schemas.openxmlformats.org/officeDocument/2006/relationships/slide" Target="slides/slide4968.xml"/><Relationship Id="rId4970" Type="http://schemas.openxmlformats.org/officeDocument/2006/relationships/slide" Target="slides/slide4969.xml"/><Relationship Id="rId4971" Type="http://schemas.openxmlformats.org/officeDocument/2006/relationships/slide" Target="slides/slide4970.xml"/><Relationship Id="rId4972" Type="http://schemas.openxmlformats.org/officeDocument/2006/relationships/slide" Target="slides/slide4971.xml"/><Relationship Id="rId4973" Type="http://schemas.openxmlformats.org/officeDocument/2006/relationships/slide" Target="slides/slide4972.xml"/><Relationship Id="rId4974" Type="http://schemas.openxmlformats.org/officeDocument/2006/relationships/slide" Target="slides/slide4973.xml"/><Relationship Id="rId4975" Type="http://schemas.openxmlformats.org/officeDocument/2006/relationships/slide" Target="slides/slide4974.xml"/><Relationship Id="rId4976" Type="http://schemas.openxmlformats.org/officeDocument/2006/relationships/slide" Target="slides/slide4975.xml"/><Relationship Id="rId4977" Type="http://schemas.openxmlformats.org/officeDocument/2006/relationships/slide" Target="slides/slide4976.xml"/><Relationship Id="rId4978" Type="http://schemas.openxmlformats.org/officeDocument/2006/relationships/slide" Target="slides/slide4977.xml"/><Relationship Id="rId4979" Type="http://schemas.openxmlformats.org/officeDocument/2006/relationships/slide" Target="slides/slide4978.xml"/><Relationship Id="rId4980" Type="http://schemas.openxmlformats.org/officeDocument/2006/relationships/slide" Target="slides/slide4979.xml"/><Relationship Id="rId4981" Type="http://schemas.openxmlformats.org/officeDocument/2006/relationships/slide" Target="slides/slide4980.xml"/><Relationship Id="rId4982" Type="http://schemas.openxmlformats.org/officeDocument/2006/relationships/slide" Target="slides/slide4981.xml"/><Relationship Id="rId4983" Type="http://schemas.openxmlformats.org/officeDocument/2006/relationships/slide" Target="slides/slide4982.xml"/><Relationship Id="rId4984" Type="http://schemas.openxmlformats.org/officeDocument/2006/relationships/slide" Target="slides/slide4983.xml"/><Relationship Id="rId4985" Type="http://schemas.openxmlformats.org/officeDocument/2006/relationships/slide" Target="slides/slide4984.xml"/><Relationship Id="rId4986" Type="http://schemas.openxmlformats.org/officeDocument/2006/relationships/slide" Target="slides/slide4985.xml"/><Relationship Id="rId4987" Type="http://schemas.openxmlformats.org/officeDocument/2006/relationships/slide" Target="slides/slide4986.xml"/><Relationship Id="rId4988" Type="http://schemas.openxmlformats.org/officeDocument/2006/relationships/slide" Target="slides/slide4987.xml"/><Relationship Id="rId4989" Type="http://schemas.openxmlformats.org/officeDocument/2006/relationships/slide" Target="slides/slide4988.xml"/><Relationship Id="rId4990" Type="http://schemas.openxmlformats.org/officeDocument/2006/relationships/slide" Target="slides/slide4989.xml"/><Relationship Id="rId4991" Type="http://schemas.openxmlformats.org/officeDocument/2006/relationships/slide" Target="slides/slide4990.xml"/><Relationship Id="rId4992" Type="http://schemas.openxmlformats.org/officeDocument/2006/relationships/slide" Target="slides/slide4991.xml"/><Relationship Id="rId4993" Type="http://schemas.openxmlformats.org/officeDocument/2006/relationships/slide" Target="slides/slide4992.xml"/><Relationship Id="rId4994" Type="http://schemas.openxmlformats.org/officeDocument/2006/relationships/slide" Target="slides/slide4993.xml"/><Relationship Id="rId4995" Type="http://schemas.openxmlformats.org/officeDocument/2006/relationships/slide" Target="slides/slide4994.xml"/><Relationship Id="rId4996" Type="http://schemas.openxmlformats.org/officeDocument/2006/relationships/slide" Target="slides/slide4995.xml"/><Relationship Id="rId4997" Type="http://schemas.openxmlformats.org/officeDocument/2006/relationships/slide" Target="slides/slide4996.xml"/><Relationship Id="rId4998" Type="http://schemas.openxmlformats.org/officeDocument/2006/relationships/slide" Target="slides/slide4997.xml"/><Relationship Id="rId4999" Type="http://schemas.openxmlformats.org/officeDocument/2006/relationships/slide" Target="slides/slide4998.xml"/><Relationship Id="rId5000" Type="http://schemas.openxmlformats.org/officeDocument/2006/relationships/slide" Target="slides/slide4999.xml"/><Relationship Id="rId5001" Type="http://schemas.openxmlformats.org/officeDocument/2006/relationships/slide" Target="slides/slide5000.xml"/><Relationship Id="rId5002" Type="http://schemas.openxmlformats.org/officeDocument/2006/relationships/slide" Target="slides/slide5001.xml"/><Relationship Id="rId5003" Type="http://schemas.openxmlformats.org/officeDocument/2006/relationships/slide" Target="slides/slide5002.xml"/><Relationship Id="rId5004" Type="http://schemas.openxmlformats.org/officeDocument/2006/relationships/slide" Target="slides/slide5003.xml"/><Relationship Id="rId5005" Type="http://schemas.openxmlformats.org/officeDocument/2006/relationships/slide" Target="slides/slide5004.xml"/><Relationship Id="rId5006" Type="http://schemas.openxmlformats.org/officeDocument/2006/relationships/slide" Target="slides/slide5005.xml"/><Relationship Id="rId5007" Type="http://schemas.openxmlformats.org/officeDocument/2006/relationships/slide" Target="slides/slide5006.xml"/><Relationship Id="rId5008" Type="http://schemas.openxmlformats.org/officeDocument/2006/relationships/slide" Target="slides/slide5007.xml"/><Relationship Id="rId5009" Type="http://schemas.openxmlformats.org/officeDocument/2006/relationships/slide" Target="slides/slide5008.xml"/><Relationship Id="rId5010" Type="http://schemas.openxmlformats.org/officeDocument/2006/relationships/slide" Target="slides/slide5009.xml"/><Relationship Id="rId5011" Type="http://schemas.openxmlformats.org/officeDocument/2006/relationships/slide" Target="slides/slide5010.xml"/><Relationship Id="rId5012" Type="http://schemas.openxmlformats.org/officeDocument/2006/relationships/slide" Target="slides/slide5011.xml"/><Relationship Id="rId5013" Type="http://schemas.openxmlformats.org/officeDocument/2006/relationships/slide" Target="slides/slide5012.xml"/><Relationship Id="rId5014" Type="http://schemas.openxmlformats.org/officeDocument/2006/relationships/slide" Target="slides/slide5013.xml"/><Relationship Id="rId5015" Type="http://schemas.openxmlformats.org/officeDocument/2006/relationships/slide" Target="slides/slide5014.xml"/><Relationship Id="rId5016" Type="http://schemas.openxmlformats.org/officeDocument/2006/relationships/slide" Target="slides/slide5015.xml"/><Relationship Id="rId5017" Type="http://schemas.openxmlformats.org/officeDocument/2006/relationships/slide" Target="slides/slide5016.xml"/><Relationship Id="rId5018" Type="http://schemas.openxmlformats.org/officeDocument/2006/relationships/slide" Target="slides/slide5017.xml"/><Relationship Id="rId5019" Type="http://schemas.openxmlformats.org/officeDocument/2006/relationships/slide" Target="slides/slide5018.xml"/><Relationship Id="rId5020" Type="http://schemas.openxmlformats.org/officeDocument/2006/relationships/slide" Target="slides/slide5019.xml"/><Relationship Id="rId5021" Type="http://schemas.openxmlformats.org/officeDocument/2006/relationships/slide" Target="slides/slide5020.xml"/><Relationship Id="rId5022" Type="http://schemas.openxmlformats.org/officeDocument/2006/relationships/slide" Target="slides/slide5021.xml"/><Relationship Id="rId5023" Type="http://schemas.openxmlformats.org/officeDocument/2006/relationships/slide" Target="slides/slide5022.xml"/><Relationship Id="rId5024" Type="http://schemas.openxmlformats.org/officeDocument/2006/relationships/slide" Target="slides/slide5023.xml"/><Relationship Id="rId5025" Type="http://schemas.openxmlformats.org/officeDocument/2006/relationships/slide" Target="slides/slide5024.xml"/><Relationship Id="rId5026" Type="http://schemas.openxmlformats.org/officeDocument/2006/relationships/slide" Target="slides/slide5025.xml"/><Relationship Id="rId5027" Type="http://schemas.openxmlformats.org/officeDocument/2006/relationships/slide" Target="slides/slide5026.xml"/><Relationship Id="rId5028" Type="http://schemas.openxmlformats.org/officeDocument/2006/relationships/slide" Target="slides/slide5027.xml"/><Relationship Id="rId5029" Type="http://schemas.openxmlformats.org/officeDocument/2006/relationships/slide" Target="slides/slide5028.xml"/><Relationship Id="rId5030" Type="http://schemas.openxmlformats.org/officeDocument/2006/relationships/slide" Target="slides/slide5029.xml"/><Relationship Id="rId5031" Type="http://schemas.openxmlformats.org/officeDocument/2006/relationships/slide" Target="slides/slide5030.xml"/><Relationship Id="rId5032" Type="http://schemas.openxmlformats.org/officeDocument/2006/relationships/slide" Target="slides/slide5031.xml"/><Relationship Id="rId5033" Type="http://schemas.openxmlformats.org/officeDocument/2006/relationships/slide" Target="slides/slide5032.xml"/><Relationship Id="rId5034" Type="http://schemas.openxmlformats.org/officeDocument/2006/relationships/slide" Target="slides/slide5033.xml"/><Relationship Id="rId5035" Type="http://schemas.openxmlformats.org/officeDocument/2006/relationships/slide" Target="slides/slide5034.xml"/><Relationship Id="rId5036" Type="http://schemas.openxmlformats.org/officeDocument/2006/relationships/slide" Target="slides/slide5035.xml"/><Relationship Id="rId5037" Type="http://schemas.openxmlformats.org/officeDocument/2006/relationships/slide" Target="slides/slide5036.xml"/><Relationship Id="rId5038" Type="http://schemas.openxmlformats.org/officeDocument/2006/relationships/slide" Target="slides/slide5037.xml"/><Relationship Id="rId5039" Type="http://schemas.openxmlformats.org/officeDocument/2006/relationships/slide" Target="slides/slide5038.xml"/><Relationship Id="rId5040" Type="http://schemas.openxmlformats.org/officeDocument/2006/relationships/slide" Target="slides/slide5039.xml"/><Relationship Id="rId5041" Type="http://schemas.openxmlformats.org/officeDocument/2006/relationships/slide" Target="slides/slide5040.xml"/><Relationship Id="rId5042" Type="http://schemas.openxmlformats.org/officeDocument/2006/relationships/slide" Target="slides/slide5041.xml"/><Relationship Id="rId5043" Type="http://schemas.openxmlformats.org/officeDocument/2006/relationships/slide" Target="slides/slide5042.xml"/><Relationship Id="rId5044" Type="http://schemas.openxmlformats.org/officeDocument/2006/relationships/slide" Target="slides/slide5043.xml"/><Relationship Id="rId5045" Type="http://schemas.openxmlformats.org/officeDocument/2006/relationships/slide" Target="slides/slide5044.xml"/><Relationship Id="rId5046" Type="http://schemas.openxmlformats.org/officeDocument/2006/relationships/slide" Target="slides/slide5045.xml"/><Relationship Id="rId5047" Type="http://schemas.openxmlformats.org/officeDocument/2006/relationships/slide" Target="slides/slide5046.xml"/><Relationship Id="rId5048" Type="http://schemas.openxmlformats.org/officeDocument/2006/relationships/slide" Target="slides/slide5047.xml"/><Relationship Id="rId5049" Type="http://schemas.openxmlformats.org/officeDocument/2006/relationships/slide" Target="slides/slide5048.xml"/><Relationship Id="rId5050" Type="http://schemas.openxmlformats.org/officeDocument/2006/relationships/slide" Target="slides/slide5049.xml"/><Relationship Id="rId5051" Type="http://schemas.openxmlformats.org/officeDocument/2006/relationships/slide" Target="slides/slide5050.xml"/><Relationship Id="rId5052" Type="http://schemas.openxmlformats.org/officeDocument/2006/relationships/slide" Target="slides/slide5051.xml"/><Relationship Id="rId5053" Type="http://schemas.openxmlformats.org/officeDocument/2006/relationships/slide" Target="slides/slide5052.xml"/><Relationship Id="rId5054" Type="http://schemas.openxmlformats.org/officeDocument/2006/relationships/slide" Target="slides/slide5053.xml"/><Relationship Id="rId5055" Type="http://schemas.openxmlformats.org/officeDocument/2006/relationships/slide" Target="slides/slide5054.xml"/><Relationship Id="rId5056" Type="http://schemas.openxmlformats.org/officeDocument/2006/relationships/slide" Target="slides/slide5055.xml"/><Relationship Id="rId5057" Type="http://schemas.openxmlformats.org/officeDocument/2006/relationships/slide" Target="slides/slide5056.xml"/><Relationship Id="rId5058" Type="http://schemas.openxmlformats.org/officeDocument/2006/relationships/slide" Target="slides/slide5057.xml"/><Relationship Id="rId5059" Type="http://schemas.openxmlformats.org/officeDocument/2006/relationships/slide" Target="slides/slide5058.xml"/><Relationship Id="rId5060" Type="http://schemas.openxmlformats.org/officeDocument/2006/relationships/slide" Target="slides/slide5059.xml"/><Relationship Id="rId5061" Type="http://schemas.openxmlformats.org/officeDocument/2006/relationships/slide" Target="slides/slide5060.xml"/><Relationship Id="rId5062" Type="http://schemas.openxmlformats.org/officeDocument/2006/relationships/slide" Target="slides/slide5061.xml"/><Relationship Id="rId5063" Type="http://schemas.openxmlformats.org/officeDocument/2006/relationships/slide" Target="slides/slide5062.xml"/><Relationship Id="rId5064" Type="http://schemas.openxmlformats.org/officeDocument/2006/relationships/slide" Target="slides/slide5063.xml"/><Relationship Id="rId5065" Type="http://schemas.openxmlformats.org/officeDocument/2006/relationships/slide" Target="slides/slide5064.xml"/><Relationship Id="rId5066" Type="http://schemas.openxmlformats.org/officeDocument/2006/relationships/slide" Target="slides/slide5065.xml"/><Relationship Id="rId5067" Type="http://schemas.openxmlformats.org/officeDocument/2006/relationships/slide" Target="slides/slide5066.xml"/><Relationship Id="rId5068" Type="http://schemas.openxmlformats.org/officeDocument/2006/relationships/slide" Target="slides/slide5067.xml"/><Relationship Id="rId5069" Type="http://schemas.openxmlformats.org/officeDocument/2006/relationships/slide" Target="slides/slide5068.xml"/><Relationship Id="rId5070" Type="http://schemas.openxmlformats.org/officeDocument/2006/relationships/slide" Target="slides/slide5069.xml"/><Relationship Id="rId5071" Type="http://schemas.openxmlformats.org/officeDocument/2006/relationships/slide" Target="slides/slide5070.xml"/><Relationship Id="rId5072" Type="http://schemas.openxmlformats.org/officeDocument/2006/relationships/slide" Target="slides/slide5071.xml"/><Relationship Id="rId5073" Type="http://schemas.openxmlformats.org/officeDocument/2006/relationships/slide" Target="slides/slide5072.xml"/><Relationship Id="rId5074" Type="http://schemas.openxmlformats.org/officeDocument/2006/relationships/slide" Target="slides/slide5073.xml"/><Relationship Id="rId5075" Type="http://schemas.openxmlformats.org/officeDocument/2006/relationships/slide" Target="slides/slide5074.xml"/><Relationship Id="rId5076" Type="http://schemas.openxmlformats.org/officeDocument/2006/relationships/slide" Target="slides/slide5075.xml"/><Relationship Id="rId5077" Type="http://schemas.openxmlformats.org/officeDocument/2006/relationships/slide" Target="slides/slide5076.xml"/><Relationship Id="rId5078" Type="http://schemas.openxmlformats.org/officeDocument/2006/relationships/slide" Target="slides/slide5077.xml"/><Relationship Id="rId5079" Type="http://schemas.openxmlformats.org/officeDocument/2006/relationships/slide" Target="slides/slide5078.xml"/><Relationship Id="rId5080" Type="http://schemas.openxmlformats.org/officeDocument/2006/relationships/slide" Target="slides/slide5079.xml"/><Relationship Id="rId5081" Type="http://schemas.openxmlformats.org/officeDocument/2006/relationships/slide" Target="slides/slide5080.xml"/><Relationship Id="rId5082" Type="http://schemas.openxmlformats.org/officeDocument/2006/relationships/slide" Target="slides/slide5081.xml"/><Relationship Id="rId5083" Type="http://schemas.openxmlformats.org/officeDocument/2006/relationships/slide" Target="slides/slide5082.xml"/><Relationship Id="rId5084" Type="http://schemas.openxmlformats.org/officeDocument/2006/relationships/slide" Target="slides/slide5083.xml"/><Relationship Id="rId5085" Type="http://schemas.openxmlformats.org/officeDocument/2006/relationships/slide" Target="slides/slide5084.xml"/><Relationship Id="rId5086" Type="http://schemas.openxmlformats.org/officeDocument/2006/relationships/slide" Target="slides/slide5085.xml"/><Relationship Id="rId5087" Type="http://schemas.openxmlformats.org/officeDocument/2006/relationships/slide" Target="slides/slide5086.xml"/><Relationship Id="rId5088" Type="http://schemas.openxmlformats.org/officeDocument/2006/relationships/slide" Target="slides/slide5087.xml"/><Relationship Id="rId5089" Type="http://schemas.openxmlformats.org/officeDocument/2006/relationships/slide" Target="slides/slide5088.xml"/><Relationship Id="rId5090" Type="http://schemas.openxmlformats.org/officeDocument/2006/relationships/slide" Target="slides/slide5089.xml"/><Relationship Id="rId5091" Type="http://schemas.openxmlformats.org/officeDocument/2006/relationships/slide" Target="slides/slide5090.xml"/><Relationship Id="rId5092" Type="http://schemas.openxmlformats.org/officeDocument/2006/relationships/slide" Target="slides/slide5091.xml"/><Relationship Id="rId5093" Type="http://schemas.openxmlformats.org/officeDocument/2006/relationships/slide" Target="slides/slide5092.xml"/><Relationship Id="rId5094" Type="http://schemas.openxmlformats.org/officeDocument/2006/relationships/slide" Target="slides/slide5093.xml"/><Relationship Id="rId5095" Type="http://schemas.openxmlformats.org/officeDocument/2006/relationships/slide" Target="slides/slide5094.xml"/><Relationship Id="rId5096" Type="http://schemas.openxmlformats.org/officeDocument/2006/relationships/slide" Target="slides/slide5095.xml"/><Relationship Id="rId5097" Type="http://schemas.openxmlformats.org/officeDocument/2006/relationships/slide" Target="slides/slide5096.xml"/><Relationship Id="rId5098" Type="http://schemas.openxmlformats.org/officeDocument/2006/relationships/slide" Target="slides/slide5097.xml"/><Relationship Id="rId5099" Type="http://schemas.openxmlformats.org/officeDocument/2006/relationships/slide" Target="slides/slide5098.xml"/><Relationship Id="rId5100" Type="http://schemas.openxmlformats.org/officeDocument/2006/relationships/slide" Target="slides/slide5099.xml"/><Relationship Id="rId5101" Type="http://schemas.openxmlformats.org/officeDocument/2006/relationships/slide" Target="slides/slide5100.xml"/><Relationship Id="rId5102" Type="http://schemas.openxmlformats.org/officeDocument/2006/relationships/slide" Target="slides/slide5101.xml"/><Relationship Id="rId5103" Type="http://schemas.openxmlformats.org/officeDocument/2006/relationships/slide" Target="slides/slide5102.xml"/><Relationship Id="rId5104" Type="http://schemas.openxmlformats.org/officeDocument/2006/relationships/slide" Target="slides/slide5103.xml"/><Relationship Id="rId5105" Type="http://schemas.openxmlformats.org/officeDocument/2006/relationships/slide" Target="slides/slide5104.xml"/><Relationship Id="rId5106" Type="http://schemas.openxmlformats.org/officeDocument/2006/relationships/slide" Target="slides/slide5105.xml"/><Relationship Id="rId5107" Type="http://schemas.openxmlformats.org/officeDocument/2006/relationships/slide" Target="slides/slide5106.xml"/><Relationship Id="rId5108" Type="http://schemas.openxmlformats.org/officeDocument/2006/relationships/slide" Target="slides/slide5107.xml"/><Relationship Id="rId5109" Type="http://schemas.openxmlformats.org/officeDocument/2006/relationships/slide" Target="slides/slide5108.xml"/><Relationship Id="rId5110" Type="http://schemas.openxmlformats.org/officeDocument/2006/relationships/slide" Target="slides/slide5109.xml"/><Relationship Id="rId5111" Type="http://schemas.openxmlformats.org/officeDocument/2006/relationships/slide" Target="slides/slide5110.xml"/><Relationship Id="rId5112" Type="http://schemas.openxmlformats.org/officeDocument/2006/relationships/slide" Target="slides/slide5111.xml"/><Relationship Id="rId5113" Type="http://schemas.openxmlformats.org/officeDocument/2006/relationships/slide" Target="slides/slide5112.xml"/><Relationship Id="rId5114" Type="http://schemas.openxmlformats.org/officeDocument/2006/relationships/slide" Target="slides/slide5113.xml"/><Relationship Id="rId5115" Type="http://schemas.openxmlformats.org/officeDocument/2006/relationships/slide" Target="slides/slide5114.xml"/><Relationship Id="rId5116" Type="http://schemas.openxmlformats.org/officeDocument/2006/relationships/slide" Target="slides/slide5115.xml"/><Relationship Id="rId5117" Type="http://schemas.openxmlformats.org/officeDocument/2006/relationships/slide" Target="slides/slide5116.xml"/><Relationship Id="rId5118" Type="http://schemas.openxmlformats.org/officeDocument/2006/relationships/slide" Target="slides/slide5117.xml"/><Relationship Id="rId5119" Type="http://schemas.openxmlformats.org/officeDocument/2006/relationships/slide" Target="slides/slide5118.xml"/><Relationship Id="rId5120" Type="http://schemas.openxmlformats.org/officeDocument/2006/relationships/slide" Target="slides/slide5119.xml"/><Relationship Id="rId5121" Type="http://schemas.openxmlformats.org/officeDocument/2006/relationships/slide" Target="slides/slide5120.xml"/><Relationship Id="rId5122" Type="http://schemas.openxmlformats.org/officeDocument/2006/relationships/slide" Target="slides/slide5121.xml"/><Relationship Id="rId5123" Type="http://schemas.openxmlformats.org/officeDocument/2006/relationships/slide" Target="slides/slide5122.xml"/><Relationship Id="rId5124" Type="http://schemas.openxmlformats.org/officeDocument/2006/relationships/slide" Target="slides/slide5123.xml"/><Relationship Id="rId5125" Type="http://schemas.openxmlformats.org/officeDocument/2006/relationships/slide" Target="slides/slide5124.xml"/><Relationship Id="rId5126" Type="http://schemas.openxmlformats.org/officeDocument/2006/relationships/slide" Target="slides/slide5125.xml"/><Relationship Id="rId5127" Type="http://schemas.openxmlformats.org/officeDocument/2006/relationships/slide" Target="slides/slide5126.xml"/><Relationship Id="rId5128" Type="http://schemas.openxmlformats.org/officeDocument/2006/relationships/slide" Target="slides/slide5127.xml"/><Relationship Id="rId5129" Type="http://schemas.openxmlformats.org/officeDocument/2006/relationships/slide" Target="slides/slide5128.xml"/><Relationship Id="rId5130" Type="http://schemas.openxmlformats.org/officeDocument/2006/relationships/slide" Target="slides/slide5129.xml"/><Relationship Id="rId5131" Type="http://schemas.openxmlformats.org/officeDocument/2006/relationships/slide" Target="slides/slide5130.xml"/><Relationship Id="rId5132" Type="http://schemas.openxmlformats.org/officeDocument/2006/relationships/slide" Target="slides/slide5131.xml"/><Relationship Id="rId5133" Type="http://schemas.openxmlformats.org/officeDocument/2006/relationships/slide" Target="slides/slide5132.xml"/><Relationship Id="rId5134" Type="http://schemas.openxmlformats.org/officeDocument/2006/relationships/slide" Target="slides/slide5133.xml"/><Relationship Id="rId5135" Type="http://schemas.openxmlformats.org/officeDocument/2006/relationships/slide" Target="slides/slide5134.xml"/><Relationship Id="rId5136" Type="http://schemas.openxmlformats.org/officeDocument/2006/relationships/slide" Target="slides/slide5135.xml"/><Relationship Id="rId5137" Type="http://schemas.openxmlformats.org/officeDocument/2006/relationships/slide" Target="slides/slide5136.xml"/><Relationship Id="rId5138" Type="http://schemas.openxmlformats.org/officeDocument/2006/relationships/slide" Target="slides/slide5137.xml"/><Relationship Id="rId5139" Type="http://schemas.openxmlformats.org/officeDocument/2006/relationships/slide" Target="slides/slide5138.xml"/><Relationship Id="rId5140" Type="http://schemas.openxmlformats.org/officeDocument/2006/relationships/slide" Target="slides/slide5139.xml"/><Relationship Id="rId5141" Type="http://schemas.openxmlformats.org/officeDocument/2006/relationships/slide" Target="slides/slide5140.xml"/><Relationship Id="rId5142" Type="http://schemas.openxmlformats.org/officeDocument/2006/relationships/slide" Target="slides/slide5141.xml"/><Relationship Id="rId5143" Type="http://schemas.openxmlformats.org/officeDocument/2006/relationships/slide" Target="slides/slide5142.xml"/><Relationship Id="rId5144" Type="http://schemas.openxmlformats.org/officeDocument/2006/relationships/slide" Target="slides/slide5143.xml"/><Relationship Id="rId5145" Type="http://schemas.openxmlformats.org/officeDocument/2006/relationships/slide" Target="slides/slide5144.xml"/><Relationship Id="rId5146" Type="http://schemas.openxmlformats.org/officeDocument/2006/relationships/slide" Target="slides/slide5145.xml"/><Relationship Id="rId5147" Type="http://schemas.openxmlformats.org/officeDocument/2006/relationships/slide" Target="slides/slide5146.xml"/><Relationship Id="rId5148" Type="http://schemas.openxmlformats.org/officeDocument/2006/relationships/slide" Target="slides/slide5147.xml"/><Relationship Id="rId5149" Type="http://schemas.openxmlformats.org/officeDocument/2006/relationships/slide" Target="slides/slide5148.xml"/><Relationship Id="rId5150" Type="http://schemas.openxmlformats.org/officeDocument/2006/relationships/slide" Target="slides/slide5149.xml"/><Relationship Id="rId5151" Type="http://schemas.openxmlformats.org/officeDocument/2006/relationships/slide" Target="slides/slide5150.xml"/><Relationship Id="rId5152" Type="http://schemas.openxmlformats.org/officeDocument/2006/relationships/slide" Target="slides/slide5151.xml"/><Relationship Id="rId5153" Type="http://schemas.openxmlformats.org/officeDocument/2006/relationships/slide" Target="slides/slide5152.xml"/><Relationship Id="rId5154" Type="http://schemas.openxmlformats.org/officeDocument/2006/relationships/slide" Target="slides/slide5153.xml"/><Relationship Id="rId5155" Type="http://schemas.openxmlformats.org/officeDocument/2006/relationships/slide" Target="slides/slide5154.xml"/><Relationship Id="rId5156" Type="http://schemas.openxmlformats.org/officeDocument/2006/relationships/slide" Target="slides/slide5155.xml"/><Relationship Id="rId5157" Type="http://schemas.openxmlformats.org/officeDocument/2006/relationships/slide" Target="slides/slide5156.xml"/><Relationship Id="rId5158" Type="http://schemas.openxmlformats.org/officeDocument/2006/relationships/slide" Target="slides/slide5157.xml"/><Relationship Id="rId5159" Type="http://schemas.openxmlformats.org/officeDocument/2006/relationships/slide" Target="slides/slide5158.xml"/><Relationship Id="rId5160" Type="http://schemas.openxmlformats.org/officeDocument/2006/relationships/slide" Target="slides/slide5159.xml"/><Relationship Id="rId5161" Type="http://schemas.openxmlformats.org/officeDocument/2006/relationships/slide" Target="slides/slide5160.xml"/><Relationship Id="rId5162" Type="http://schemas.openxmlformats.org/officeDocument/2006/relationships/slide" Target="slides/slide5161.xml"/><Relationship Id="rId5163" Type="http://schemas.openxmlformats.org/officeDocument/2006/relationships/slide" Target="slides/slide5162.xml"/><Relationship Id="rId5164" Type="http://schemas.openxmlformats.org/officeDocument/2006/relationships/slide" Target="slides/slide5163.xml"/><Relationship Id="rId5165" Type="http://schemas.openxmlformats.org/officeDocument/2006/relationships/slide" Target="slides/slide5164.xml"/><Relationship Id="rId5166" Type="http://schemas.openxmlformats.org/officeDocument/2006/relationships/slide" Target="slides/slide5165.xml"/><Relationship Id="rId5167" Type="http://schemas.openxmlformats.org/officeDocument/2006/relationships/slide" Target="slides/slide5166.xml"/><Relationship Id="rId5168" Type="http://schemas.openxmlformats.org/officeDocument/2006/relationships/slide" Target="slides/slide5167.xml"/><Relationship Id="rId5169" Type="http://schemas.openxmlformats.org/officeDocument/2006/relationships/slide" Target="slides/slide5168.xml"/><Relationship Id="rId5170" Type="http://schemas.openxmlformats.org/officeDocument/2006/relationships/slide" Target="slides/slide5169.xml"/><Relationship Id="rId5171" Type="http://schemas.openxmlformats.org/officeDocument/2006/relationships/slide" Target="slides/slide5170.xml"/><Relationship Id="rId5172" Type="http://schemas.openxmlformats.org/officeDocument/2006/relationships/slide" Target="slides/slide5171.xml"/><Relationship Id="rId5173" Type="http://schemas.openxmlformats.org/officeDocument/2006/relationships/slide" Target="slides/slide5172.xml"/><Relationship Id="rId5174" Type="http://schemas.openxmlformats.org/officeDocument/2006/relationships/slide" Target="slides/slide5173.xml"/><Relationship Id="rId5175" Type="http://schemas.openxmlformats.org/officeDocument/2006/relationships/slide" Target="slides/slide5174.xml"/><Relationship Id="rId5176" Type="http://schemas.openxmlformats.org/officeDocument/2006/relationships/slide" Target="slides/slide5175.xml"/><Relationship Id="rId5177" Type="http://schemas.openxmlformats.org/officeDocument/2006/relationships/slide" Target="slides/slide5176.xml"/><Relationship Id="rId5178" Type="http://schemas.openxmlformats.org/officeDocument/2006/relationships/slide" Target="slides/slide5177.xml"/><Relationship Id="rId5179" Type="http://schemas.openxmlformats.org/officeDocument/2006/relationships/slide" Target="slides/slide5178.xml"/><Relationship Id="rId5180" Type="http://schemas.openxmlformats.org/officeDocument/2006/relationships/slide" Target="slides/slide5179.xml"/><Relationship Id="rId5181" Type="http://schemas.openxmlformats.org/officeDocument/2006/relationships/slide" Target="slides/slide5180.xml"/><Relationship Id="rId5182" Type="http://schemas.openxmlformats.org/officeDocument/2006/relationships/slide" Target="slides/slide5181.xml"/><Relationship Id="rId5183" Type="http://schemas.openxmlformats.org/officeDocument/2006/relationships/slide" Target="slides/slide5182.xml"/><Relationship Id="rId5184" Type="http://schemas.openxmlformats.org/officeDocument/2006/relationships/slide" Target="slides/slide5183.xml"/><Relationship Id="rId5185" Type="http://schemas.openxmlformats.org/officeDocument/2006/relationships/slide" Target="slides/slide5184.xml"/><Relationship Id="rId5186" Type="http://schemas.openxmlformats.org/officeDocument/2006/relationships/slide" Target="slides/slide5185.xml"/><Relationship Id="rId5187" Type="http://schemas.openxmlformats.org/officeDocument/2006/relationships/slide" Target="slides/slide5186.xml"/><Relationship Id="rId5188" Type="http://schemas.openxmlformats.org/officeDocument/2006/relationships/slide" Target="slides/slide5187.xml"/><Relationship Id="rId5189" Type="http://schemas.openxmlformats.org/officeDocument/2006/relationships/slide" Target="slides/slide5188.xml"/><Relationship Id="rId5190" Type="http://schemas.openxmlformats.org/officeDocument/2006/relationships/slide" Target="slides/slide5189.xml"/><Relationship Id="rId5191" Type="http://schemas.openxmlformats.org/officeDocument/2006/relationships/slide" Target="slides/slide5190.xml"/><Relationship Id="rId5192" Type="http://schemas.openxmlformats.org/officeDocument/2006/relationships/slide" Target="slides/slide5191.xml"/><Relationship Id="rId5193" Type="http://schemas.openxmlformats.org/officeDocument/2006/relationships/slide" Target="slides/slide5192.xml"/><Relationship Id="rId5194" Type="http://schemas.openxmlformats.org/officeDocument/2006/relationships/slide" Target="slides/slide5193.xml"/><Relationship Id="rId5195" Type="http://schemas.openxmlformats.org/officeDocument/2006/relationships/slide" Target="slides/slide5194.xml"/><Relationship Id="rId5196" Type="http://schemas.openxmlformats.org/officeDocument/2006/relationships/slide" Target="slides/slide5195.xml"/><Relationship Id="rId5197" Type="http://schemas.openxmlformats.org/officeDocument/2006/relationships/slide" Target="slides/slide5196.xml"/><Relationship Id="rId5198" Type="http://schemas.openxmlformats.org/officeDocument/2006/relationships/slide" Target="slides/slide5197.xml"/><Relationship Id="rId5199" Type="http://schemas.openxmlformats.org/officeDocument/2006/relationships/slide" Target="slides/slide5198.xml"/><Relationship Id="rId5200" Type="http://schemas.openxmlformats.org/officeDocument/2006/relationships/slide" Target="slides/slide5199.xml"/><Relationship Id="rId5201" Type="http://schemas.openxmlformats.org/officeDocument/2006/relationships/slide" Target="slides/slide5200.xml"/><Relationship Id="rId5202" Type="http://schemas.openxmlformats.org/officeDocument/2006/relationships/slide" Target="slides/slide5201.xml"/><Relationship Id="rId5203" Type="http://schemas.openxmlformats.org/officeDocument/2006/relationships/slide" Target="slides/slide5202.xml"/><Relationship Id="rId5204" Type="http://schemas.openxmlformats.org/officeDocument/2006/relationships/slide" Target="slides/slide5203.xml"/><Relationship Id="rId5205" Type="http://schemas.openxmlformats.org/officeDocument/2006/relationships/slide" Target="slides/slide5204.xml"/><Relationship Id="rId5206" Type="http://schemas.openxmlformats.org/officeDocument/2006/relationships/slide" Target="slides/slide5205.xml"/><Relationship Id="rId5207" Type="http://schemas.openxmlformats.org/officeDocument/2006/relationships/slide" Target="slides/slide5206.xml"/><Relationship Id="rId5208" Type="http://schemas.openxmlformats.org/officeDocument/2006/relationships/slide" Target="slides/slide5207.xml"/><Relationship Id="rId5209" Type="http://schemas.openxmlformats.org/officeDocument/2006/relationships/slide" Target="slides/slide5208.xml"/><Relationship Id="rId5210" Type="http://schemas.openxmlformats.org/officeDocument/2006/relationships/slide" Target="slides/slide5209.xml"/><Relationship Id="rId5211" Type="http://schemas.openxmlformats.org/officeDocument/2006/relationships/slide" Target="slides/slide5210.xml"/><Relationship Id="rId5212" Type="http://schemas.openxmlformats.org/officeDocument/2006/relationships/slide" Target="slides/slide5211.xml"/><Relationship Id="rId5213" Type="http://schemas.openxmlformats.org/officeDocument/2006/relationships/slide" Target="slides/slide5212.xml"/><Relationship Id="rId5214" Type="http://schemas.openxmlformats.org/officeDocument/2006/relationships/slide" Target="slides/slide5213.xml"/><Relationship Id="rId5215" Type="http://schemas.openxmlformats.org/officeDocument/2006/relationships/slide" Target="slides/slide5214.xml"/><Relationship Id="rId5216" Type="http://schemas.openxmlformats.org/officeDocument/2006/relationships/slide" Target="slides/slide5215.xml"/><Relationship Id="rId5217" Type="http://schemas.openxmlformats.org/officeDocument/2006/relationships/slide" Target="slides/slide5216.xml"/><Relationship Id="rId5218" Type="http://schemas.openxmlformats.org/officeDocument/2006/relationships/slide" Target="slides/slide5217.xml"/><Relationship Id="rId5219" Type="http://schemas.openxmlformats.org/officeDocument/2006/relationships/slide" Target="slides/slide5218.xml"/><Relationship Id="rId5220" Type="http://schemas.openxmlformats.org/officeDocument/2006/relationships/slide" Target="slides/slide5219.xml"/><Relationship Id="rId5221" Type="http://schemas.openxmlformats.org/officeDocument/2006/relationships/slide" Target="slides/slide5220.xml"/><Relationship Id="rId5222" Type="http://schemas.openxmlformats.org/officeDocument/2006/relationships/slide" Target="slides/slide5221.xml"/><Relationship Id="rId5223" Type="http://schemas.openxmlformats.org/officeDocument/2006/relationships/slide" Target="slides/slide5222.xml"/><Relationship Id="rId5224" Type="http://schemas.openxmlformats.org/officeDocument/2006/relationships/slide" Target="slides/slide5223.xml"/><Relationship Id="rId5225" Type="http://schemas.openxmlformats.org/officeDocument/2006/relationships/slide" Target="slides/slide5224.xml"/><Relationship Id="rId5226" Type="http://schemas.openxmlformats.org/officeDocument/2006/relationships/slide" Target="slides/slide5225.xml"/><Relationship Id="rId5227" Type="http://schemas.openxmlformats.org/officeDocument/2006/relationships/slide" Target="slides/slide5226.xml"/><Relationship Id="rId5228" Type="http://schemas.openxmlformats.org/officeDocument/2006/relationships/slide" Target="slides/slide5227.xml"/><Relationship Id="rId5229" Type="http://schemas.openxmlformats.org/officeDocument/2006/relationships/slide" Target="slides/slide5228.xml"/><Relationship Id="rId5230" Type="http://schemas.openxmlformats.org/officeDocument/2006/relationships/slide" Target="slides/slide5229.xml"/><Relationship Id="rId5231" Type="http://schemas.openxmlformats.org/officeDocument/2006/relationships/slide" Target="slides/slide5230.xml"/><Relationship Id="rId5232" Type="http://schemas.openxmlformats.org/officeDocument/2006/relationships/slide" Target="slides/slide5231.xml"/><Relationship Id="rId5233" Type="http://schemas.openxmlformats.org/officeDocument/2006/relationships/slide" Target="slides/slide5232.xml"/><Relationship Id="rId5234" Type="http://schemas.openxmlformats.org/officeDocument/2006/relationships/slide" Target="slides/slide5233.xml"/><Relationship Id="rId5235" Type="http://schemas.openxmlformats.org/officeDocument/2006/relationships/slide" Target="slides/slide5234.xml"/><Relationship Id="rId5236" Type="http://schemas.openxmlformats.org/officeDocument/2006/relationships/slide" Target="slides/slide5235.xml"/><Relationship Id="rId5237" Type="http://schemas.openxmlformats.org/officeDocument/2006/relationships/slide" Target="slides/slide5236.xml"/><Relationship Id="rId5238" Type="http://schemas.openxmlformats.org/officeDocument/2006/relationships/slide" Target="slides/slide5237.xml"/><Relationship Id="rId5239" Type="http://schemas.openxmlformats.org/officeDocument/2006/relationships/slide" Target="slides/slide5238.xml"/><Relationship Id="rId5240" Type="http://schemas.openxmlformats.org/officeDocument/2006/relationships/slide" Target="slides/slide5239.xml"/><Relationship Id="rId5241" Type="http://schemas.openxmlformats.org/officeDocument/2006/relationships/slide" Target="slides/slide5240.xml"/><Relationship Id="rId5242" Type="http://schemas.openxmlformats.org/officeDocument/2006/relationships/slide" Target="slides/slide5241.xml"/><Relationship Id="rId5243" Type="http://schemas.openxmlformats.org/officeDocument/2006/relationships/slide" Target="slides/slide5242.xml"/><Relationship Id="rId5244" Type="http://schemas.openxmlformats.org/officeDocument/2006/relationships/slide" Target="slides/slide5243.xml"/><Relationship Id="rId5245" Type="http://schemas.openxmlformats.org/officeDocument/2006/relationships/slide" Target="slides/slide5244.xml"/><Relationship Id="rId5246" Type="http://schemas.openxmlformats.org/officeDocument/2006/relationships/slide" Target="slides/slide5245.xml"/><Relationship Id="rId5247" Type="http://schemas.openxmlformats.org/officeDocument/2006/relationships/slide" Target="slides/slide5246.xml"/><Relationship Id="rId5248" Type="http://schemas.openxmlformats.org/officeDocument/2006/relationships/slide" Target="slides/slide5247.xml"/><Relationship Id="rId5249" Type="http://schemas.openxmlformats.org/officeDocument/2006/relationships/slide" Target="slides/slide5248.xml"/><Relationship Id="rId5250" Type="http://schemas.openxmlformats.org/officeDocument/2006/relationships/slide" Target="slides/slide5249.xml"/><Relationship Id="rId5251" Type="http://schemas.openxmlformats.org/officeDocument/2006/relationships/slide" Target="slides/slide5250.xml"/><Relationship Id="rId5252" Type="http://schemas.openxmlformats.org/officeDocument/2006/relationships/slide" Target="slides/slide5251.xml"/><Relationship Id="rId5253" Type="http://schemas.openxmlformats.org/officeDocument/2006/relationships/slide" Target="slides/slide5252.xml"/><Relationship Id="rId5254" Type="http://schemas.openxmlformats.org/officeDocument/2006/relationships/slide" Target="slides/slide5253.xml"/><Relationship Id="rId5255" Type="http://schemas.openxmlformats.org/officeDocument/2006/relationships/slide" Target="slides/slide5254.xml"/><Relationship Id="rId5256" Type="http://schemas.openxmlformats.org/officeDocument/2006/relationships/slide" Target="slides/slide5255.xml"/><Relationship Id="rId5257" Type="http://schemas.openxmlformats.org/officeDocument/2006/relationships/slide" Target="slides/slide5256.xml"/><Relationship Id="rId5258" Type="http://schemas.openxmlformats.org/officeDocument/2006/relationships/slide" Target="slides/slide5257.xml"/><Relationship Id="rId5259" Type="http://schemas.openxmlformats.org/officeDocument/2006/relationships/slide" Target="slides/slide5258.xml"/><Relationship Id="rId5260" Type="http://schemas.openxmlformats.org/officeDocument/2006/relationships/slide" Target="slides/slide5259.xml"/><Relationship Id="rId5261" Type="http://schemas.openxmlformats.org/officeDocument/2006/relationships/slide" Target="slides/slide5260.xml"/><Relationship Id="rId5262" Type="http://schemas.openxmlformats.org/officeDocument/2006/relationships/slide" Target="slides/slide5261.xml"/><Relationship Id="rId5263" Type="http://schemas.openxmlformats.org/officeDocument/2006/relationships/slide" Target="slides/slide5262.xml"/><Relationship Id="rId5264" Type="http://schemas.openxmlformats.org/officeDocument/2006/relationships/slide" Target="slides/slide5263.xml"/><Relationship Id="rId5265" Type="http://schemas.openxmlformats.org/officeDocument/2006/relationships/slide" Target="slides/slide5264.xml"/><Relationship Id="rId5266" Type="http://schemas.openxmlformats.org/officeDocument/2006/relationships/slide" Target="slides/slide5265.xml"/><Relationship Id="rId5267" Type="http://schemas.openxmlformats.org/officeDocument/2006/relationships/slide" Target="slides/slide5266.xml"/><Relationship Id="rId5268" Type="http://schemas.openxmlformats.org/officeDocument/2006/relationships/slide" Target="slides/slide5267.xml"/><Relationship Id="rId5269" Type="http://schemas.openxmlformats.org/officeDocument/2006/relationships/slide" Target="slides/slide5268.xml"/><Relationship Id="rId5270" Type="http://schemas.openxmlformats.org/officeDocument/2006/relationships/slide" Target="slides/slide5269.xml"/><Relationship Id="rId5271" Type="http://schemas.openxmlformats.org/officeDocument/2006/relationships/slide" Target="slides/slide5270.xml"/><Relationship Id="rId5272" Type="http://schemas.openxmlformats.org/officeDocument/2006/relationships/slide" Target="slides/slide5271.xml"/><Relationship Id="rId5273" Type="http://schemas.openxmlformats.org/officeDocument/2006/relationships/slide" Target="slides/slide5272.xml"/><Relationship Id="rId5274" Type="http://schemas.openxmlformats.org/officeDocument/2006/relationships/slide" Target="slides/slide5273.xml"/><Relationship Id="rId5275" Type="http://schemas.openxmlformats.org/officeDocument/2006/relationships/slide" Target="slides/slide5274.xml"/><Relationship Id="rId5276" Type="http://schemas.openxmlformats.org/officeDocument/2006/relationships/slide" Target="slides/slide5275.xml"/><Relationship Id="rId5277" Type="http://schemas.openxmlformats.org/officeDocument/2006/relationships/slide" Target="slides/slide5276.xml"/><Relationship Id="rId5278" Type="http://schemas.openxmlformats.org/officeDocument/2006/relationships/slide" Target="slides/slide5277.xml"/><Relationship Id="rId5279" Type="http://schemas.openxmlformats.org/officeDocument/2006/relationships/slide" Target="slides/slide5278.xml"/><Relationship Id="rId5280" Type="http://schemas.openxmlformats.org/officeDocument/2006/relationships/slide" Target="slides/slide5279.xml"/><Relationship Id="rId5281" Type="http://schemas.openxmlformats.org/officeDocument/2006/relationships/slide" Target="slides/slide5280.xml"/><Relationship Id="rId5282" Type="http://schemas.openxmlformats.org/officeDocument/2006/relationships/slide" Target="slides/slide5281.xml"/><Relationship Id="rId5283" Type="http://schemas.openxmlformats.org/officeDocument/2006/relationships/slide" Target="slides/slide5282.xml"/><Relationship Id="rId5284" Type="http://schemas.openxmlformats.org/officeDocument/2006/relationships/slide" Target="slides/slide5283.xml"/><Relationship Id="rId5285" Type="http://schemas.openxmlformats.org/officeDocument/2006/relationships/slide" Target="slides/slide5284.xml"/><Relationship Id="rId5286" Type="http://schemas.openxmlformats.org/officeDocument/2006/relationships/slide" Target="slides/slide5285.xml"/><Relationship Id="rId5287" Type="http://schemas.openxmlformats.org/officeDocument/2006/relationships/slide" Target="slides/slide5286.xml"/><Relationship Id="rId5288" Type="http://schemas.openxmlformats.org/officeDocument/2006/relationships/slide" Target="slides/slide5287.xml"/><Relationship Id="rId5289" Type="http://schemas.openxmlformats.org/officeDocument/2006/relationships/slide" Target="slides/slide5288.xml"/><Relationship Id="rId5290" Type="http://schemas.openxmlformats.org/officeDocument/2006/relationships/slide" Target="slides/slide5289.xml"/><Relationship Id="rId5291" Type="http://schemas.openxmlformats.org/officeDocument/2006/relationships/slide" Target="slides/slide5290.xml"/><Relationship Id="rId5292" Type="http://schemas.openxmlformats.org/officeDocument/2006/relationships/slide" Target="slides/slide5291.xml"/><Relationship Id="rId5293" Type="http://schemas.openxmlformats.org/officeDocument/2006/relationships/slide" Target="slides/slide5292.xml"/><Relationship Id="rId5294" Type="http://schemas.openxmlformats.org/officeDocument/2006/relationships/slide" Target="slides/slide5293.xml"/><Relationship Id="rId5295" Type="http://schemas.openxmlformats.org/officeDocument/2006/relationships/slide" Target="slides/slide5294.xml"/><Relationship Id="rId5296" Type="http://schemas.openxmlformats.org/officeDocument/2006/relationships/slide" Target="slides/slide5295.xml"/><Relationship Id="rId5297" Type="http://schemas.openxmlformats.org/officeDocument/2006/relationships/slide" Target="slides/slide5296.xml"/><Relationship Id="rId5298" Type="http://schemas.openxmlformats.org/officeDocument/2006/relationships/slide" Target="slides/slide5297.xml"/><Relationship Id="rId5299" Type="http://schemas.openxmlformats.org/officeDocument/2006/relationships/slide" Target="slides/slide5298.xml"/><Relationship Id="rId5300" Type="http://schemas.openxmlformats.org/officeDocument/2006/relationships/slide" Target="slides/slide5299.xml"/><Relationship Id="rId5301" Type="http://schemas.openxmlformats.org/officeDocument/2006/relationships/slide" Target="slides/slide5300.xml"/><Relationship Id="rId5302" Type="http://schemas.openxmlformats.org/officeDocument/2006/relationships/slide" Target="slides/slide5301.xml"/><Relationship Id="rId5303" Type="http://schemas.openxmlformats.org/officeDocument/2006/relationships/slide" Target="slides/slide5302.xml"/><Relationship Id="rId5304" Type="http://schemas.openxmlformats.org/officeDocument/2006/relationships/slide" Target="slides/slide5303.xml"/><Relationship Id="rId5305" Type="http://schemas.openxmlformats.org/officeDocument/2006/relationships/slide" Target="slides/slide5304.xml"/><Relationship Id="rId5306" Type="http://schemas.openxmlformats.org/officeDocument/2006/relationships/slide" Target="slides/slide5305.xml"/><Relationship Id="rId5307" Type="http://schemas.openxmlformats.org/officeDocument/2006/relationships/slide" Target="slides/slide5306.xml"/><Relationship Id="rId5308" Type="http://schemas.openxmlformats.org/officeDocument/2006/relationships/slide" Target="slides/slide5307.xml"/><Relationship Id="rId5309" Type="http://schemas.openxmlformats.org/officeDocument/2006/relationships/slide" Target="slides/slide5308.xml"/><Relationship Id="rId5310" Type="http://schemas.openxmlformats.org/officeDocument/2006/relationships/slide" Target="slides/slide5309.xml"/><Relationship Id="rId5311" Type="http://schemas.openxmlformats.org/officeDocument/2006/relationships/slide" Target="slides/slide5310.xml"/><Relationship Id="rId5312" Type="http://schemas.openxmlformats.org/officeDocument/2006/relationships/slide" Target="slides/slide5311.xml"/><Relationship Id="rId5313" Type="http://schemas.openxmlformats.org/officeDocument/2006/relationships/slide" Target="slides/slide5312.xml"/><Relationship Id="rId5314" Type="http://schemas.openxmlformats.org/officeDocument/2006/relationships/slide" Target="slides/slide5313.xml"/><Relationship Id="rId5315" Type="http://schemas.openxmlformats.org/officeDocument/2006/relationships/slide" Target="slides/slide5314.xml"/><Relationship Id="rId5316" Type="http://schemas.openxmlformats.org/officeDocument/2006/relationships/slide" Target="slides/slide5315.xml"/><Relationship Id="rId5317" Type="http://schemas.openxmlformats.org/officeDocument/2006/relationships/slide" Target="slides/slide5316.xml"/><Relationship Id="rId5318" Type="http://schemas.openxmlformats.org/officeDocument/2006/relationships/slide" Target="slides/slide5317.xml"/><Relationship Id="rId5319" Type="http://schemas.openxmlformats.org/officeDocument/2006/relationships/slide" Target="slides/slide5318.xml"/><Relationship Id="rId5320" Type="http://schemas.openxmlformats.org/officeDocument/2006/relationships/slide" Target="slides/slide5319.xml"/><Relationship Id="rId5321" Type="http://schemas.openxmlformats.org/officeDocument/2006/relationships/slide" Target="slides/slide5320.xml"/><Relationship Id="rId5322" Type="http://schemas.openxmlformats.org/officeDocument/2006/relationships/slide" Target="slides/slide5321.xml"/><Relationship Id="rId5323" Type="http://schemas.openxmlformats.org/officeDocument/2006/relationships/slide" Target="slides/slide5322.xml"/><Relationship Id="rId5324" Type="http://schemas.openxmlformats.org/officeDocument/2006/relationships/slide" Target="slides/slide5323.xml"/><Relationship Id="rId5325" Type="http://schemas.openxmlformats.org/officeDocument/2006/relationships/slide" Target="slides/slide5324.xml"/><Relationship Id="rId5326" Type="http://schemas.openxmlformats.org/officeDocument/2006/relationships/slide" Target="slides/slide5325.xml"/><Relationship Id="rId5327" Type="http://schemas.openxmlformats.org/officeDocument/2006/relationships/slide" Target="slides/slide5326.xml"/><Relationship Id="rId5328" Type="http://schemas.openxmlformats.org/officeDocument/2006/relationships/slide" Target="slides/slide5327.xml"/><Relationship Id="rId5329" Type="http://schemas.openxmlformats.org/officeDocument/2006/relationships/slide" Target="slides/slide5328.xml"/><Relationship Id="rId5330" Type="http://schemas.openxmlformats.org/officeDocument/2006/relationships/slide" Target="slides/slide5329.xml"/><Relationship Id="rId5331" Type="http://schemas.openxmlformats.org/officeDocument/2006/relationships/slide" Target="slides/slide5330.xml"/><Relationship Id="rId5332" Type="http://schemas.openxmlformats.org/officeDocument/2006/relationships/slide" Target="slides/slide5331.xml"/><Relationship Id="rId5333" Type="http://schemas.openxmlformats.org/officeDocument/2006/relationships/slide" Target="slides/slide5332.xml"/><Relationship Id="rId5334" Type="http://schemas.openxmlformats.org/officeDocument/2006/relationships/slide" Target="slides/slide5333.xml"/><Relationship Id="rId5335" Type="http://schemas.openxmlformats.org/officeDocument/2006/relationships/slide" Target="slides/slide5334.xml"/><Relationship Id="rId5336" Type="http://schemas.openxmlformats.org/officeDocument/2006/relationships/slide" Target="slides/slide5335.xml"/><Relationship Id="rId5337" Type="http://schemas.openxmlformats.org/officeDocument/2006/relationships/slide" Target="slides/slide5336.xml"/><Relationship Id="rId5338" Type="http://schemas.openxmlformats.org/officeDocument/2006/relationships/slide" Target="slides/slide5337.xml"/><Relationship Id="rId5339" Type="http://schemas.openxmlformats.org/officeDocument/2006/relationships/slide" Target="slides/slide5338.xml"/><Relationship Id="rId5340" Type="http://schemas.openxmlformats.org/officeDocument/2006/relationships/slide" Target="slides/slide5339.xml"/><Relationship Id="rId5341" Type="http://schemas.openxmlformats.org/officeDocument/2006/relationships/slide" Target="slides/slide5340.xml"/><Relationship Id="rId5342" Type="http://schemas.openxmlformats.org/officeDocument/2006/relationships/slide" Target="slides/slide5341.xml"/><Relationship Id="rId5343" Type="http://schemas.openxmlformats.org/officeDocument/2006/relationships/slide" Target="slides/slide5342.xml"/><Relationship Id="rId5344" Type="http://schemas.openxmlformats.org/officeDocument/2006/relationships/slide" Target="slides/slide5343.xml"/><Relationship Id="rId5345" Type="http://schemas.openxmlformats.org/officeDocument/2006/relationships/slide" Target="slides/slide5344.xml"/><Relationship Id="rId5346" Type="http://schemas.openxmlformats.org/officeDocument/2006/relationships/slide" Target="slides/slide5345.xml"/><Relationship Id="rId5347" Type="http://schemas.openxmlformats.org/officeDocument/2006/relationships/slide" Target="slides/slide5346.xml"/><Relationship Id="rId5348" Type="http://schemas.openxmlformats.org/officeDocument/2006/relationships/slide" Target="slides/slide5347.xml"/><Relationship Id="rId5349" Type="http://schemas.openxmlformats.org/officeDocument/2006/relationships/slide" Target="slides/slide5348.xml"/><Relationship Id="rId5350" Type="http://schemas.openxmlformats.org/officeDocument/2006/relationships/slide" Target="slides/slide5349.xml"/><Relationship Id="rId5351" Type="http://schemas.openxmlformats.org/officeDocument/2006/relationships/slide" Target="slides/slide5350.xml"/><Relationship Id="rId5352" Type="http://schemas.openxmlformats.org/officeDocument/2006/relationships/slide" Target="slides/slide5351.xml"/><Relationship Id="rId5353" Type="http://schemas.openxmlformats.org/officeDocument/2006/relationships/slide" Target="slides/slide5352.xml"/><Relationship Id="rId5354" Type="http://schemas.openxmlformats.org/officeDocument/2006/relationships/slide" Target="slides/slide5353.xml"/><Relationship Id="rId5355" Type="http://schemas.openxmlformats.org/officeDocument/2006/relationships/slide" Target="slides/slide5354.xml"/><Relationship Id="rId5356" Type="http://schemas.openxmlformats.org/officeDocument/2006/relationships/slide" Target="slides/slide5355.xml"/><Relationship Id="rId5357" Type="http://schemas.openxmlformats.org/officeDocument/2006/relationships/slide" Target="slides/slide5356.xml"/><Relationship Id="rId5358" Type="http://schemas.openxmlformats.org/officeDocument/2006/relationships/slide" Target="slides/slide5357.xml"/><Relationship Id="rId5359" Type="http://schemas.openxmlformats.org/officeDocument/2006/relationships/slide" Target="slides/slide5358.xml"/><Relationship Id="rId5360" Type="http://schemas.openxmlformats.org/officeDocument/2006/relationships/slide" Target="slides/slide5359.xml"/><Relationship Id="rId5361" Type="http://schemas.openxmlformats.org/officeDocument/2006/relationships/slide" Target="slides/slide5360.xml"/><Relationship Id="rId5362" Type="http://schemas.openxmlformats.org/officeDocument/2006/relationships/slide" Target="slides/slide5361.xml"/><Relationship Id="rId5363" Type="http://schemas.openxmlformats.org/officeDocument/2006/relationships/slide" Target="slides/slide5362.xml"/><Relationship Id="rId5364" Type="http://schemas.openxmlformats.org/officeDocument/2006/relationships/slide" Target="slides/slide5363.xml"/><Relationship Id="rId5365" Type="http://schemas.openxmlformats.org/officeDocument/2006/relationships/slide" Target="slides/slide5364.xml"/><Relationship Id="rId5366" Type="http://schemas.openxmlformats.org/officeDocument/2006/relationships/slide" Target="slides/slide5365.xml"/><Relationship Id="rId5367" Type="http://schemas.openxmlformats.org/officeDocument/2006/relationships/slide" Target="slides/slide5366.xml"/><Relationship Id="rId5368" Type="http://schemas.openxmlformats.org/officeDocument/2006/relationships/slide" Target="slides/slide5367.xml"/><Relationship Id="rId5369" Type="http://schemas.openxmlformats.org/officeDocument/2006/relationships/slide" Target="slides/slide5368.xml"/><Relationship Id="rId5370" Type="http://schemas.openxmlformats.org/officeDocument/2006/relationships/slide" Target="slides/slide5369.xml"/><Relationship Id="rId5371" Type="http://schemas.openxmlformats.org/officeDocument/2006/relationships/slide" Target="slides/slide5370.xml"/><Relationship Id="rId5372" Type="http://schemas.openxmlformats.org/officeDocument/2006/relationships/slide" Target="slides/slide5371.xml"/><Relationship Id="rId5373" Type="http://schemas.openxmlformats.org/officeDocument/2006/relationships/slide" Target="slides/slide5372.xml"/><Relationship Id="rId5374" Type="http://schemas.openxmlformats.org/officeDocument/2006/relationships/slide" Target="slides/slide5373.xml"/><Relationship Id="rId5375" Type="http://schemas.openxmlformats.org/officeDocument/2006/relationships/slide" Target="slides/slide5374.xml"/><Relationship Id="rId5376" Type="http://schemas.openxmlformats.org/officeDocument/2006/relationships/slide" Target="slides/slide5375.xml"/><Relationship Id="rId5377" Type="http://schemas.openxmlformats.org/officeDocument/2006/relationships/slide" Target="slides/slide5376.xml"/><Relationship Id="rId5378" Type="http://schemas.openxmlformats.org/officeDocument/2006/relationships/slide" Target="slides/slide5377.xml"/><Relationship Id="rId5379" Type="http://schemas.openxmlformats.org/officeDocument/2006/relationships/slide" Target="slides/slide5378.xml"/><Relationship Id="rId5380" Type="http://schemas.openxmlformats.org/officeDocument/2006/relationships/slide" Target="slides/slide5379.xml"/><Relationship Id="rId5381" Type="http://schemas.openxmlformats.org/officeDocument/2006/relationships/slide" Target="slides/slide5380.xml"/><Relationship Id="rId5382" Type="http://schemas.openxmlformats.org/officeDocument/2006/relationships/slide" Target="slides/slide5381.xml"/><Relationship Id="rId5383" Type="http://schemas.openxmlformats.org/officeDocument/2006/relationships/slide" Target="slides/slide5382.xml"/><Relationship Id="rId5384" Type="http://schemas.openxmlformats.org/officeDocument/2006/relationships/slide" Target="slides/slide5383.xml"/><Relationship Id="rId5385" Type="http://schemas.openxmlformats.org/officeDocument/2006/relationships/slide" Target="slides/slide5384.xml"/><Relationship Id="rId5386" Type="http://schemas.openxmlformats.org/officeDocument/2006/relationships/slide" Target="slides/slide5385.xml"/><Relationship Id="rId5387" Type="http://schemas.openxmlformats.org/officeDocument/2006/relationships/slide" Target="slides/slide5386.xml"/><Relationship Id="rId5388" Type="http://schemas.openxmlformats.org/officeDocument/2006/relationships/slide" Target="slides/slide5387.xml"/><Relationship Id="rId5389" Type="http://schemas.openxmlformats.org/officeDocument/2006/relationships/slide" Target="slides/slide5388.xml"/><Relationship Id="rId5390" Type="http://schemas.openxmlformats.org/officeDocument/2006/relationships/slide" Target="slides/slide5389.xml"/><Relationship Id="rId5391" Type="http://schemas.openxmlformats.org/officeDocument/2006/relationships/slide" Target="slides/slide5390.xml"/><Relationship Id="rId5392" Type="http://schemas.openxmlformats.org/officeDocument/2006/relationships/slide" Target="slides/slide5391.xml"/><Relationship Id="rId5393" Type="http://schemas.openxmlformats.org/officeDocument/2006/relationships/slide" Target="slides/slide5392.xml"/><Relationship Id="rId5394" Type="http://schemas.openxmlformats.org/officeDocument/2006/relationships/slide" Target="slides/slide5393.xml"/><Relationship Id="rId5395" Type="http://schemas.openxmlformats.org/officeDocument/2006/relationships/slide" Target="slides/slide5394.xml"/><Relationship Id="rId5396" Type="http://schemas.openxmlformats.org/officeDocument/2006/relationships/slide" Target="slides/slide5395.xml"/><Relationship Id="rId5397" Type="http://schemas.openxmlformats.org/officeDocument/2006/relationships/slide" Target="slides/slide5396.xml"/><Relationship Id="rId5398" Type="http://schemas.openxmlformats.org/officeDocument/2006/relationships/slide" Target="slides/slide5397.xml"/><Relationship Id="rId5399" Type="http://schemas.openxmlformats.org/officeDocument/2006/relationships/slide" Target="slides/slide5398.xml"/><Relationship Id="rId5400" Type="http://schemas.openxmlformats.org/officeDocument/2006/relationships/slide" Target="slides/slide5399.xml"/><Relationship Id="rId5401" Type="http://schemas.openxmlformats.org/officeDocument/2006/relationships/slide" Target="slides/slide5400.xml"/><Relationship Id="rId5402" Type="http://schemas.openxmlformats.org/officeDocument/2006/relationships/slide" Target="slides/slide5401.xml"/><Relationship Id="rId5403" Type="http://schemas.openxmlformats.org/officeDocument/2006/relationships/slide" Target="slides/slide5402.xml"/><Relationship Id="rId5404" Type="http://schemas.openxmlformats.org/officeDocument/2006/relationships/slide" Target="slides/slide5403.xml"/><Relationship Id="rId5405" Type="http://schemas.openxmlformats.org/officeDocument/2006/relationships/slide" Target="slides/slide5404.xml"/><Relationship Id="rId5406" Type="http://schemas.openxmlformats.org/officeDocument/2006/relationships/slide" Target="slides/slide5405.xml"/><Relationship Id="rId5407" Type="http://schemas.openxmlformats.org/officeDocument/2006/relationships/slide" Target="slides/slide5406.xml"/><Relationship Id="rId5408" Type="http://schemas.openxmlformats.org/officeDocument/2006/relationships/slide" Target="slides/slide5407.xml"/><Relationship Id="rId5409" Type="http://schemas.openxmlformats.org/officeDocument/2006/relationships/slide" Target="slides/slide5408.xml"/><Relationship Id="rId5410" Type="http://schemas.openxmlformats.org/officeDocument/2006/relationships/slide" Target="slides/slide5409.xml"/><Relationship Id="rId5411" Type="http://schemas.openxmlformats.org/officeDocument/2006/relationships/slide" Target="slides/slide5410.xml"/><Relationship Id="rId5412" Type="http://schemas.openxmlformats.org/officeDocument/2006/relationships/slide" Target="slides/slide5411.xml"/><Relationship Id="rId5413" Type="http://schemas.openxmlformats.org/officeDocument/2006/relationships/slide" Target="slides/slide5412.xml"/><Relationship Id="rId5414" Type="http://schemas.openxmlformats.org/officeDocument/2006/relationships/slide" Target="slides/slide5413.xml"/><Relationship Id="rId5415" Type="http://schemas.openxmlformats.org/officeDocument/2006/relationships/slide" Target="slides/slide5414.xml"/><Relationship Id="rId5416" Type="http://schemas.openxmlformats.org/officeDocument/2006/relationships/slide" Target="slides/slide5415.xml"/><Relationship Id="rId5417" Type="http://schemas.openxmlformats.org/officeDocument/2006/relationships/slide" Target="slides/slide5416.xml"/><Relationship Id="rId5418" Type="http://schemas.openxmlformats.org/officeDocument/2006/relationships/slide" Target="slides/slide5417.xml"/><Relationship Id="rId5419" Type="http://schemas.openxmlformats.org/officeDocument/2006/relationships/slide" Target="slides/slide5418.xml"/><Relationship Id="rId5420" Type="http://schemas.openxmlformats.org/officeDocument/2006/relationships/slide" Target="slides/slide5419.xml"/><Relationship Id="rId5421" Type="http://schemas.openxmlformats.org/officeDocument/2006/relationships/slide" Target="slides/slide5420.xml"/><Relationship Id="rId5422" Type="http://schemas.openxmlformats.org/officeDocument/2006/relationships/slide" Target="slides/slide5421.xml"/><Relationship Id="rId5423" Type="http://schemas.openxmlformats.org/officeDocument/2006/relationships/slide" Target="slides/slide5422.xml"/><Relationship Id="rId5424" Type="http://schemas.openxmlformats.org/officeDocument/2006/relationships/slide" Target="slides/slide5423.xml"/><Relationship Id="rId5425" Type="http://schemas.openxmlformats.org/officeDocument/2006/relationships/slide" Target="slides/slide5424.xml"/><Relationship Id="rId5426" Type="http://schemas.openxmlformats.org/officeDocument/2006/relationships/slide" Target="slides/slide5425.xml"/><Relationship Id="rId5427" Type="http://schemas.openxmlformats.org/officeDocument/2006/relationships/slide" Target="slides/slide5426.xml"/><Relationship Id="rId5428" Type="http://schemas.openxmlformats.org/officeDocument/2006/relationships/slide" Target="slides/slide5427.xml"/><Relationship Id="rId5429" Type="http://schemas.openxmlformats.org/officeDocument/2006/relationships/slide" Target="slides/slide5428.xml"/><Relationship Id="rId5430" Type="http://schemas.openxmlformats.org/officeDocument/2006/relationships/slide" Target="slides/slide5429.xml"/><Relationship Id="rId5431" Type="http://schemas.openxmlformats.org/officeDocument/2006/relationships/slide" Target="slides/slide5430.xml"/><Relationship Id="rId5432" Type="http://schemas.openxmlformats.org/officeDocument/2006/relationships/slide" Target="slides/slide5431.xml"/><Relationship Id="rId5433" Type="http://schemas.openxmlformats.org/officeDocument/2006/relationships/slide" Target="slides/slide5432.xml"/><Relationship Id="rId5434" Type="http://schemas.openxmlformats.org/officeDocument/2006/relationships/slide" Target="slides/slide5433.xml"/><Relationship Id="rId5435" Type="http://schemas.openxmlformats.org/officeDocument/2006/relationships/slide" Target="slides/slide5434.xml"/><Relationship Id="rId5436" Type="http://schemas.openxmlformats.org/officeDocument/2006/relationships/slide" Target="slides/slide5435.xml"/><Relationship Id="rId5437" Type="http://schemas.openxmlformats.org/officeDocument/2006/relationships/slide" Target="slides/slide5436.xml"/><Relationship Id="rId5438" Type="http://schemas.openxmlformats.org/officeDocument/2006/relationships/slide" Target="slides/slide5437.xml"/><Relationship Id="rId5439" Type="http://schemas.openxmlformats.org/officeDocument/2006/relationships/slide" Target="slides/slide5438.xml"/><Relationship Id="rId5440" Type="http://schemas.openxmlformats.org/officeDocument/2006/relationships/slide" Target="slides/slide5439.xml"/><Relationship Id="rId5441" Type="http://schemas.openxmlformats.org/officeDocument/2006/relationships/slide" Target="slides/slide5440.xml"/><Relationship Id="rId5442" Type="http://schemas.openxmlformats.org/officeDocument/2006/relationships/slide" Target="slides/slide5441.xml"/><Relationship Id="rId5443" Type="http://schemas.openxmlformats.org/officeDocument/2006/relationships/slide" Target="slides/slide5442.xml"/><Relationship Id="rId5444" Type="http://schemas.openxmlformats.org/officeDocument/2006/relationships/slide" Target="slides/slide5443.xml"/><Relationship Id="rId5445" Type="http://schemas.openxmlformats.org/officeDocument/2006/relationships/slide" Target="slides/slide5444.xml"/><Relationship Id="rId5446" Type="http://schemas.openxmlformats.org/officeDocument/2006/relationships/slide" Target="slides/slide5445.xml"/><Relationship Id="rId5447" Type="http://schemas.openxmlformats.org/officeDocument/2006/relationships/slide" Target="slides/slide5446.xml"/><Relationship Id="rId5448" Type="http://schemas.openxmlformats.org/officeDocument/2006/relationships/slide" Target="slides/slide5447.xml"/><Relationship Id="rId5449" Type="http://schemas.openxmlformats.org/officeDocument/2006/relationships/slide" Target="slides/slide5448.xml"/><Relationship Id="rId5450" Type="http://schemas.openxmlformats.org/officeDocument/2006/relationships/slide" Target="slides/slide5449.xml"/><Relationship Id="rId5451" Type="http://schemas.openxmlformats.org/officeDocument/2006/relationships/slide" Target="slides/slide5450.xml"/><Relationship Id="rId5452" Type="http://schemas.openxmlformats.org/officeDocument/2006/relationships/slide" Target="slides/slide5451.xml"/><Relationship Id="rId5453" Type="http://schemas.openxmlformats.org/officeDocument/2006/relationships/slide" Target="slides/slide5452.xml"/><Relationship Id="rId5454" Type="http://schemas.openxmlformats.org/officeDocument/2006/relationships/slide" Target="slides/slide5453.xml"/><Relationship Id="rId5455" Type="http://schemas.openxmlformats.org/officeDocument/2006/relationships/slide" Target="slides/slide5454.xml"/><Relationship Id="rId5456" Type="http://schemas.openxmlformats.org/officeDocument/2006/relationships/slide" Target="slides/slide5455.xml"/><Relationship Id="rId5457" Type="http://schemas.openxmlformats.org/officeDocument/2006/relationships/slide" Target="slides/slide5456.xml"/><Relationship Id="rId5458" Type="http://schemas.openxmlformats.org/officeDocument/2006/relationships/slide" Target="slides/slide5457.xml"/><Relationship Id="rId5459" Type="http://schemas.openxmlformats.org/officeDocument/2006/relationships/slide" Target="slides/slide5458.xml"/><Relationship Id="rId5460" Type="http://schemas.openxmlformats.org/officeDocument/2006/relationships/slide" Target="slides/slide5459.xml"/><Relationship Id="rId5461" Type="http://schemas.openxmlformats.org/officeDocument/2006/relationships/slide" Target="slides/slide5460.xml"/><Relationship Id="rId5462" Type="http://schemas.openxmlformats.org/officeDocument/2006/relationships/slide" Target="slides/slide5461.xml"/><Relationship Id="rId5463" Type="http://schemas.openxmlformats.org/officeDocument/2006/relationships/slide" Target="slides/slide5462.xml"/><Relationship Id="rId5464" Type="http://schemas.openxmlformats.org/officeDocument/2006/relationships/slide" Target="slides/slide5463.xml"/><Relationship Id="rId5465" Type="http://schemas.openxmlformats.org/officeDocument/2006/relationships/slide" Target="slides/slide5464.xml"/><Relationship Id="rId5466" Type="http://schemas.openxmlformats.org/officeDocument/2006/relationships/slide" Target="slides/slide5465.xml"/><Relationship Id="rId5467" Type="http://schemas.openxmlformats.org/officeDocument/2006/relationships/slide" Target="slides/slide5466.xml"/><Relationship Id="rId5468" Type="http://schemas.openxmlformats.org/officeDocument/2006/relationships/slide" Target="slides/slide5467.xml"/><Relationship Id="rId5469" Type="http://schemas.openxmlformats.org/officeDocument/2006/relationships/slide" Target="slides/slide5468.xml"/><Relationship Id="rId5470" Type="http://schemas.openxmlformats.org/officeDocument/2006/relationships/slide" Target="slides/slide5469.xml"/><Relationship Id="rId5471" Type="http://schemas.openxmlformats.org/officeDocument/2006/relationships/slide" Target="slides/slide5470.xml"/><Relationship Id="rId5472" Type="http://schemas.openxmlformats.org/officeDocument/2006/relationships/slide" Target="slides/slide5471.xml"/><Relationship Id="rId5473" Type="http://schemas.openxmlformats.org/officeDocument/2006/relationships/slide" Target="slides/slide5472.xml"/><Relationship Id="rId5474" Type="http://schemas.openxmlformats.org/officeDocument/2006/relationships/slide" Target="slides/slide5473.xml"/><Relationship Id="rId5475" Type="http://schemas.openxmlformats.org/officeDocument/2006/relationships/slide" Target="slides/slide5474.xml"/><Relationship Id="rId5476" Type="http://schemas.openxmlformats.org/officeDocument/2006/relationships/slide" Target="slides/slide5475.xml"/><Relationship Id="rId5477" Type="http://schemas.openxmlformats.org/officeDocument/2006/relationships/slide" Target="slides/slide5476.xml"/><Relationship Id="rId5478" Type="http://schemas.openxmlformats.org/officeDocument/2006/relationships/slide" Target="slides/slide5477.xml"/><Relationship Id="rId5479" Type="http://schemas.openxmlformats.org/officeDocument/2006/relationships/slide" Target="slides/slide5478.xml"/><Relationship Id="rId5480" Type="http://schemas.openxmlformats.org/officeDocument/2006/relationships/slide" Target="slides/slide5479.xml"/><Relationship Id="rId5481" Type="http://schemas.openxmlformats.org/officeDocument/2006/relationships/slide" Target="slides/slide5480.xml"/><Relationship Id="rId5482" Type="http://schemas.openxmlformats.org/officeDocument/2006/relationships/slide" Target="slides/slide5481.xml"/><Relationship Id="rId5483" Type="http://schemas.openxmlformats.org/officeDocument/2006/relationships/slide" Target="slides/slide5482.xml"/><Relationship Id="rId5484" Type="http://schemas.openxmlformats.org/officeDocument/2006/relationships/slide" Target="slides/slide5483.xml"/><Relationship Id="rId5485" Type="http://schemas.openxmlformats.org/officeDocument/2006/relationships/slide" Target="slides/slide5484.xml"/><Relationship Id="rId5486" Type="http://schemas.openxmlformats.org/officeDocument/2006/relationships/slide" Target="slides/slide5485.xml"/><Relationship Id="rId5487" Type="http://schemas.openxmlformats.org/officeDocument/2006/relationships/slide" Target="slides/slide5486.xml"/><Relationship Id="rId5488" Type="http://schemas.openxmlformats.org/officeDocument/2006/relationships/slide" Target="slides/slide5487.xml"/><Relationship Id="rId5489" Type="http://schemas.openxmlformats.org/officeDocument/2006/relationships/slide" Target="slides/slide5488.xml"/><Relationship Id="rId5490" Type="http://schemas.openxmlformats.org/officeDocument/2006/relationships/slide" Target="slides/slide5489.xml"/><Relationship Id="rId5491" Type="http://schemas.openxmlformats.org/officeDocument/2006/relationships/slide" Target="slides/slide5490.xml"/><Relationship Id="rId5492" Type="http://schemas.openxmlformats.org/officeDocument/2006/relationships/slide" Target="slides/slide5491.xml"/><Relationship Id="rId5493" Type="http://schemas.openxmlformats.org/officeDocument/2006/relationships/slide" Target="slides/slide5492.xml"/><Relationship Id="rId5494" Type="http://schemas.openxmlformats.org/officeDocument/2006/relationships/slide" Target="slides/slide5493.xml"/><Relationship Id="rId5495" Type="http://schemas.openxmlformats.org/officeDocument/2006/relationships/slide" Target="slides/slide5494.xml"/><Relationship Id="rId5496" Type="http://schemas.openxmlformats.org/officeDocument/2006/relationships/slide" Target="slides/slide5495.xml"/><Relationship Id="rId5497" Type="http://schemas.openxmlformats.org/officeDocument/2006/relationships/slide" Target="slides/slide5496.xml"/><Relationship Id="rId5498" Type="http://schemas.openxmlformats.org/officeDocument/2006/relationships/slide" Target="slides/slide5497.xml"/><Relationship Id="rId5499" Type="http://schemas.openxmlformats.org/officeDocument/2006/relationships/slide" Target="slides/slide5498.xml"/><Relationship Id="rId5500" Type="http://schemas.openxmlformats.org/officeDocument/2006/relationships/slide" Target="slides/slide5499.xml"/><Relationship Id="rId5501" Type="http://schemas.openxmlformats.org/officeDocument/2006/relationships/slide" Target="slides/slide5500.xml"/><Relationship Id="rId5502" Type="http://schemas.openxmlformats.org/officeDocument/2006/relationships/slide" Target="slides/slide5501.xml"/><Relationship Id="rId5503" Type="http://schemas.openxmlformats.org/officeDocument/2006/relationships/slide" Target="slides/slide5502.xml"/><Relationship Id="rId5504" Type="http://schemas.openxmlformats.org/officeDocument/2006/relationships/slide" Target="slides/slide5503.xml"/><Relationship Id="rId5505" Type="http://schemas.openxmlformats.org/officeDocument/2006/relationships/slide" Target="slides/slide5504.xml"/><Relationship Id="rId5506" Type="http://schemas.openxmlformats.org/officeDocument/2006/relationships/slide" Target="slides/slide5505.xml"/><Relationship Id="rId5507" Type="http://schemas.openxmlformats.org/officeDocument/2006/relationships/slide" Target="slides/slide5506.xml"/><Relationship Id="rId5508" Type="http://schemas.openxmlformats.org/officeDocument/2006/relationships/slide" Target="slides/slide5507.xml"/><Relationship Id="rId5509" Type="http://schemas.openxmlformats.org/officeDocument/2006/relationships/slide" Target="slides/slide5508.xml"/><Relationship Id="rId5510" Type="http://schemas.openxmlformats.org/officeDocument/2006/relationships/slide" Target="slides/slide5509.xml"/><Relationship Id="rId5511" Type="http://schemas.openxmlformats.org/officeDocument/2006/relationships/slide" Target="slides/slide5510.xml"/><Relationship Id="rId5512" Type="http://schemas.openxmlformats.org/officeDocument/2006/relationships/slide" Target="slides/slide5511.xml"/><Relationship Id="rId5513" Type="http://schemas.openxmlformats.org/officeDocument/2006/relationships/slide" Target="slides/slide5512.xml"/><Relationship Id="rId5514" Type="http://schemas.openxmlformats.org/officeDocument/2006/relationships/slide" Target="slides/slide5513.xml"/><Relationship Id="rId5515" Type="http://schemas.openxmlformats.org/officeDocument/2006/relationships/slide" Target="slides/slide5514.xml"/><Relationship Id="rId5516" Type="http://schemas.openxmlformats.org/officeDocument/2006/relationships/slide" Target="slides/slide5515.xml"/><Relationship Id="rId5517" Type="http://schemas.openxmlformats.org/officeDocument/2006/relationships/slide" Target="slides/slide5516.xml"/><Relationship Id="rId5518" Type="http://schemas.openxmlformats.org/officeDocument/2006/relationships/slide" Target="slides/slide5517.xml"/><Relationship Id="rId5519" Type="http://schemas.openxmlformats.org/officeDocument/2006/relationships/slide" Target="slides/slide5518.xml"/><Relationship Id="rId5520" Type="http://schemas.openxmlformats.org/officeDocument/2006/relationships/slide" Target="slides/slide5519.xml"/><Relationship Id="rId5521" Type="http://schemas.openxmlformats.org/officeDocument/2006/relationships/slide" Target="slides/slide5520.xml"/><Relationship Id="rId5522" Type="http://schemas.openxmlformats.org/officeDocument/2006/relationships/slide" Target="slides/slide5521.xml"/><Relationship Id="rId5523" Type="http://schemas.openxmlformats.org/officeDocument/2006/relationships/slide" Target="slides/slide5522.xml"/><Relationship Id="rId5524" Type="http://schemas.openxmlformats.org/officeDocument/2006/relationships/slide" Target="slides/slide5523.xml"/><Relationship Id="rId5525" Type="http://schemas.openxmlformats.org/officeDocument/2006/relationships/slide" Target="slides/slide5524.xml"/><Relationship Id="rId5526" Type="http://schemas.openxmlformats.org/officeDocument/2006/relationships/slide" Target="slides/slide5525.xml"/><Relationship Id="rId5527" Type="http://schemas.openxmlformats.org/officeDocument/2006/relationships/slide" Target="slides/slide5526.xml"/><Relationship Id="rId5528" Type="http://schemas.openxmlformats.org/officeDocument/2006/relationships/slide" Target="slides/slide5527.xml"/><Relationship Id="rId5529" Type="http://schemas.openxmlformats.org/officeDocument/2006/relationships/slide" Target="slides/slide5528.xml"/><Relationship Id="rId5530" Type="http://schemas.openxmlformats.org/officeDocument/2006/relationships/slide" Target="slides/slide5529.xml"/><Relationship Id="rId5531" Type="http://schemas.openxmlformats.org/officeDocument/2006/relationships/slide" Target="slides/slide5530.xml"/><Relationship Id="rId5532" Type="http://schemas.openxmlformats.org/officeDocument/2006/relationships/slide" Target="slides/slide5531.xml"/><Relationship Id="rId5533" Type="http://schemas.openxmlformats.org/officeDocument/2006/relationships/slide" Target="slides/slide5532.xml"/><Relationship Id="rId5534" Type="http://schemas.openxmlformats.org/officeDocument/2006/relationships/slide" Target="slides/slide5533.xml"/><Relationship Id="rId5535" Type="http://schemas.openxmlformats.org/officeDocument/2006/relationships/slide" Target="slides/slide5534.xml"/><Relationship Id="rId5536" Type="http://schemas.openxmlformats.org/officeDocument/2006/relationships/slide" Target="slides/slide5535.xml"/><Relationship Id="rId5537" Type="http://schemas.openxmlformats.org/officeDocument/2006/relationships/slide" Target="slides/slide5536.xml"/><Relationship Id="rId5538" Type="http://schemas.openxmlformats.org/officeDocument/2006/relationships/slide" Target="slides/slide5537.xml"/><Relationship Id="rId5539" Type="http://schemas.openxmlformats.org/officeDocument/2006/relationships/slide" Target="slides/slide5538.xml"/><Relationship Id="rId5540" Type="http://schemas.openxmlformats.org/officeDocument/2006/relationships/slide" Target="slides/slide5539.xml"/><Relationship Id="rId5541" Type="http://schemas.openxmlformats.org/officeDocument/2006/relationships/slide" Target="slides/slide5540.xml"/><Relationship Id="rId5542" Type="http://schemas.openxmlformats.org/officeDocument/2006/relationships/slide" Target="slides/slide5541.xml"/><Relationship Id="rId5543" Type="http://schemas.openxmlformats.org/officeDocument/2006/relationships/slide" Target="slides/slide5542.xml"/><Relationship Id="rId5544" Type="http://schemas.openxmlformats.org/officeDocument/2006/relationships/slide" Target="slides/slide5543.xml"/><Relationship Id="rId5545" Type="http://schemas.openxmlformats.org/officeDocument/2006/relationships/slide" Target="slides/slide5544.xml"/><Relationship Id="rId5546" Type="http://schemas.openxmlformats.org/officeDocument/2006/relationships/slide" Target="slides/slide5545.xml"/><Relationship Id="rId5547" Type="http://schemas.openxmlformats.org/officeDocument/2006/relationships/slide" Target="slides/slide5546.xml"/><Relationship Id="rId5548" Type="http://schemas.openxmlformats.org/officeDocument/2006/relationships/slide" Target="slides/slide5547.xml"/><Relationship Id="rId5549" Type="http://schemas.openxmlformats.org/officeDocument/2006/relationships/slide" Target="slides/slide5548.xml"/><Relationship Id="rId5550" Type="http://schemas.openxmlformats.org/officeDocument/2006/relationships/slide" Target="slides/slide5549.xml"/><Relationship Id="rId5551" Type="http://schemas.openxmlformats.org/officeDocument/2006/relationships/slide" Target="slides/slide5550.xml"/><Relationship Id="rId5552" Type="http://schemas.openxmlformats.org/officeDocument/2006/relationships/slide" Target="slides/slide5551.xml"/><Relationship Id="rId5553" Type="http://schemas.openxmlformats.org/officeDocument/2006/relationships/slide" Target="slides/slide5552.xml"/><Relationship Id="rId5554" Type="http://schemas.openxmlformats.org/officeDocument/2006/relationships/slide" Target="slides/slide5553.xml"/><Relationship Id="rId5555" Type="http://schemas.openxmlformats.org/officeDocument/2006/relationships/slide" Target="slides/slide5554.xml"/><Relationship Id="rId5556" Type="http://schemas.openxmlformats.org/officeDocument/2006/relationships/slide" Target="slides/slide5555.xml"/><Relationship Id="rId5557" Type="http://schemas.openxmlformats.org/officeDocument/2006/relationships/slide" Target="slides/slide5556.xml"/><Relationship Id="rId5558" Type="http://schemas.openxmlformats.org/officeDocument/2006/relationships/slide" Target="slides/slide5557.xml"/><Relationship Id="rId5559" Type="http://schemas.openxmlformats.org/officeDocument/2006/relationships/slide" Target="slides/slide5558.xml"/><Relationship Id="rId5560" Type="http://schemas.openxmlformats.org/officeDocument/2006/relationships/slide" Target="slides/slide5559.xml"/><Relationship Id="rId5561" Type="http://schemas.openxmlformats.org/officeDocument/2006/relationships/slide" Target="slides/slide5560.xml"/><Relationship Id="rId5562" Type="http://schemas.openxmlformats.org/officeDocument/2006/relationships/slide" Target="slides/slide5561.xml"/><Relationship Id="rId5563" Type="http://schemas.openxmlformats.org/officeDocument/2006/relationships/slide" Target="slides/slide5562.xml"/><Relationship Id="rId5564" Type="http://schemas.openxmlformats.org/officeDocument/2006/relationships/slide" Target="slides/slide5563.xml"/><Relationship Id="rId5565" Type="http://schemas.openxmlformats.org/officeDocument/2006/relationships/slide" Target="slides/slide5564.xml"/><Relationship Id="rId5566" Type="http://schemas.openxmlformats.org/officeDocument/2006/relationships/slide" Target="slides/slide5565.xml"/><Relationship Id="rId5567" Type="http://schemas.openxmlformats.org/officeDocument/2006/relationships/slide" Target="slides/slide5566.xml"/><Relationship Id="rId5568" Type="http://schemas.openxmlformats.org/officeDocument/2006/relationships/slide" Target="slides/slide5567.xml"/><Relationship Id="rId5569" Type="http://schemas.openxmlformats.org/officeDocument/2006/relationships/slide" Target="slides/slide5568.xml"/><Relationship Id="rId5570" Type="http://schemas.openxmlformats.org/officeDocument/2006/relationships/slide" Target="slides/slide5569.xml"/><Relationship Id="rId5571" Type="http://schemas.openxmlformats.org/officeDocument/2006/relationships/slide" Target="slides/slide5570.xml"/><Relationship Id="rId5572" Type="http://schemas.openxmlformats.org/officeDocument/2006/relationships/slide" Target="slides/slide5571.xml"/><Relationship Id="rId5573" Type="http://schemas.openxmlformats.org/officeDocument/2006/relationships/slide" Target="slides/slide5572.xml"/><Relationship Id="rId5574" Type="http://schemas.openxmlformats.org/officeDocument/2006/relationships/slide" Target="slides/slide5573.xml"/><Relationship Id="rId5575" Type="http://schemas.openxmlformats.org/officeDocument/2006/relationships/slide" Target="slides/slide5574.xml"/><Relationship Id="rId5576" Type="http://schemas.openxmlformats.org/officeDocument/2006/relationships/slide" Target="slides/slide5575.xml"/><Relationship Id="rId5577" Type="http://schemas.openxmlformats.org/officeDocument/2006/relationships/slide" Target="slides/slide5576.xml"/><Relationship Id="rId5578" Type="http://schemas.openxmlformats.org/officeDocument/2006/relationships/slide" Target="slides/slide5577.xml"/><Relationship Id="rId5579" Type="http://schemas.openxmlformats.org/officeDocument/2006/relationships/slide" Target="slides/slide5578.xml"/><Relationship Id="rId5580" Type="http://schemas.openxmlformats.org/officeDocument/2006/relationships/slide" Target="slides/slide5579.xml"/><Relationship Id="rId5581" Type="http://schemas.openxmlformats.org/officeDocument/2006/relationships/slide" Target="slides/slide5580.xml"/><Relationship Id="rId5582" Type="http://schemas.openxmlformats.org/officeDocument/2006/relationships/slide" Target="slides/slide5581.xml"/><Relationship Id="rId5583" Type="http://schemas.openxmlformats.org/officeDocument/2006/relationships/slide" Target="slides/slide5582.xml"/><Relationship Id="rId5584" Type="http://schemas.openxmlformats.org/officeDocument/2006/relationships/slide" Target="slides/slide5583.xml"/><Relationship Id="rId5585" Type="http://schemas.openxmlformats.org/officeDocument/2006/relationships/slide" Target="slides/slide5584.xml"/><Relationship Id="rId5586" Type="http://schemas.openxmlformats.org/officeDocument/2006/relationships/slide" Target="slides/slide5585.xml"/><Relationship Id="rId5587" Type="http://schemas.openxmlformats.org/officeDocument/2006/relationships/slide" Target="slides/slide5586.xml"/><Relationship Id="rId5588" Type="http://schemas.openxmlformats.org/officeDocument/2006/relationships/slide" Target="slides/slide5587.xml"/><Relationship Id="rId5589" Type="http://schemas.openxmlformats.org/officeDocument/2006/relationships/slide" Target="slides/slide5588.xml"/><Relationship Id="rId5590" Type="http://schemas.openxmlformats.org/officeDocument/2006/relationships/slide" Target="slides/slide5589.xml"/><Relationship Id="rId5591" Type="http://schemas.openxmlformats.org/officeDocument/2006/relationships/slide" Target="slides/slide5590.xml"/><Relationship Id="rId5592" Type="http://schemas.openxmlformats.org/officeDocument/2006/relationships/slide" Target="slides/slide5591.xml"/><Relationship Id="rId5593" Type="http://schemas.openxmlformats.org/officeDocument/2006/relationships/slide" Target="slides/slide5592.xml"/><Relationship Id="rId5594" Type="http://schemas.openxmlformats.org/officeDocument/2006/relationships/slide" Target="slides/slide5593.xml"/><Relationship Id="rId5595" Type="http://schemas.openxmlformats.org/officeDocument/2006/relationships/slide" Target="slides/slide5594.xml"/><Relationship Id="rId5596" Type="http://schemas.openxmlformats.org/officeDocument/2006/relationships/slide" Target="slides/slide5595.xml"/><Relationship Id="rId5597" Type="http://schemas.openxmlformats.org/officeDocument/2006/relationships/slide" Target="slides/slide5596.xml"/><Relationship Id="rId5598" Type="http://schemas.openxmlformats.org/officeDocument/2006/relationships/slide" Target="slides/slide5597.xml"/><Relationship Id="rId5599" Type="http://schemas.openxmlformats.org/officeDocument/2006/relationships/slide" Target="slides/slide5598.xml"/><Relationship Id="rId5600" Type="http://schemas.openxmlformats.org/officeDocument/2006/relationships/slide" Target="slides/slide5599.xml"/><Relationship Id="rId5601" Type="http://schemas.openxmlformats.org/officeDocument/2006/relationships/slide" Target="slides/slide5600.xml"/><Relationship Id="rId5602" Type="http://schemas.openxmlformats.org/officeDocument/2006/relationships/slide" Target="slides/slide5601.xml"/><Relationship Id="rId5603" Type="http://schemas.openxmlformats.org/officeDocument/2006/relationships/slide" Target="slides/slide5602.xml"/><Relationship Id="rId5604" Type="http://schemas.openxmlformats.org/officeDocument/2006/relationships/slide" Target="slides/slide5603.xml"/><Relationship Id="rId5605" Type="http://schemas.openxmlformats.org/officeDocument/2006/relationships/slide" Target="slides/slide5604.xml"/><Relationship Id="rId5606" Type="http://schemas.openxmlformats.org/officeDocument/2006/relationships/slide" Target="slides/slide5605.xml"/><Relationship Id="rId5607" Type="http://schemas.openxmlformats.org/officeDocument/2006/relationships/slide" Target="slides/slide5606.xml"/><Relationship Id="rId5608" Type="http://schemas.openxmlformats.org/officeDocument/2006/relationships/slide" Target="slides/slide5607.xml"/><Relationship Id="rId5609" Type="http://schemas.openxmlformats.org/officeDocument/2006/relationships/slide" Target="slides/slide5608.xml"/><Relationship Id="rId5610" Type="http://schemas.openxmlformats.org/officeDocument/2006/relationships/slide" Target="slides/slide5609.xml"/><Relationship Id="rId5611" Type="http://schemas.openxmlformats.org/officeDocument/2006/relationships/slide" Target="slides/slide5610.xml"/><Relationship Id="rId5612" Type="http://schemas.openxmlformats.org/officeDocument/2006/relationships/slide" Target="slides/slide5611.xml"/><Relationship Id="rId5613" Type="http://schemas.openxmlformats.org/officeDocument/2006/relationships/slide" Target="slides/slide5612.xml"/><Relationship Id="rId5614" Type="http://schemas.openxmlformats.org/officeDocument/2006/relationships/slide" Target="slides/slide5613.xml"/><Relationship Id="rId5615" Type="http://schemas.openxmlformats.org/officeDocument/2006/relationships/slide" Target="slides/slide5614.xml"/><Relationship Id="rId5616" Type="http://schemas.openxmlformats.org/officeDocument/2006/relationships/slide" Target="slides/slide5615.xml"/><Relationship Id="rId5617" Type="http://schemas.openxmlformats.org/officeDocument/2006/relationships/slide" Target="slides/slide5616.xml"/><Relationship Id="rId5618" Type="http://schemas.openxmlformats.org/officeDocument/2006/relationships/slide" Target="slides/slide5617.xml"/><Relationship Id="rId5619" Type="http://schemas.openxmlformats.org/officeDocument/2006/relationships/slide" Target="slides/slide5618.xml"/><Relationship Id="rId5620" Type="http://schemas.openxmlformats.org/officeDocument/2006/relationships/slide" Target="slides/slide5619.xml"/><Relationship Id="rId5621" Type="http://schemas.openxmlformats.org/officeDocument/2006/relationships/slide" Target="slides/slide5620.xml"/><Relationship Id="rId5622" Type="http://schemas.openxmlformats.org/officeDocument/2006/relationships/slide" Target="slides/slide5621.xml"/><Relationship Id="rId5623" Type="http://schemas.openxmlformats.org/officeDocument/2006/relationships/slide" Target="slides/slide5622.xml"/><Relationship Id="rId5624" Type="http://schemas.openxmlformats.org/officeDocument/2006/relationships/slide" Target="slides/slide5623.xml"/><Relationship Id="rId5625" Type="http://schemas.openxmlformats.org/officeDocument/2006/relationships/slide" Target="slides/slide5624.xml"/><Relationship Id="rId5626" Type="http://schemas.openxmlformats.org/officeDocument/2006/relationships/slide" Target="slides/slide5625.xml"/><Relationship Id="rId5627" Type="http://schemas.openxmlformats.org/officeDocument/2006/relationships/slide" Target="slides/slide5626.xml"/><Relationship Id="rId5628" Type="http://schemas.openxmlformats.org/officeDocument/2006/relationships/slide" Target="slides/slide5627.xml"/><Relationship Id="rId5629" Type="http://schemas.openxmlformats.org/officeDocument/2006/relationships/slide" Target="slides/slide5628.xml"/><Relationship Id="rId5630" Type="http://schemas.openxmlformats.org/officeDocument/2006/relationships/slide" Target="slides/slide5629.xml"/><Relationship Id="rId5631" Type="http://schemas.openxmlformats.org/officeDocument/2006/relationships/slide" Target="slides/slide5630.xml"/><Relationship Id="rId5632" Type="http://schemas.openxmlformats.org/officeDocument/2006/relationships/slide" Target="slides/slide5631.xml"/><Relationship Id="rId5633" Type="http://schemas.openxmlformats.org/officeDocument/2006/relationships/slide" Target="slides/slide5632.xml"/><Relationship Id="rId5634" Type="http://schemas.openxmlformats.org/officeDocument/2006/relationships/slide" Target="slides/slide5633.xml"/><Relationship Id="rId5635" Type="http://schemas.openxmlformats.org/officeDocument/2006/relationships/slide" Target="slides/slide5634.xml"/><Relationship Id="rId5636" Type="http://schemas.openxmlformats.org/officeDocument/2006/relationships/slide" Target="slides/slide5635.xml"/><Relationship Id="rId5637" Type="http://schemas.openxmlformats.org/officeDocument/2006/relationships/slide" Target="slides/slide5636.xml"/><Relationship Id="rId5638" Type="http://schemas.openxmlformats.org/officeDocument/2006/relationships/slide" Target="slides/slide5637.xml"/><Relationship Id="rId5639" Type="http://schemas.openxmlformats.org/officeDocument/2006/relationships/slide" Target="slides/slide5638.xml"/><Relationship Id="rId5640" Type="http://schemas.openxmlformats.org/officeDocument/2006/relationships/slide" Target="slides/slide5639.xml"/><Relationship Id="rId5641" Type="http://schemas.openxmlformats.org/officeDocument/2006/relationships/slide" Target="slides/slide5640.xml"/><Relationship Id="rId5642" Type="http://schemas.openxmlformats.org/officeDocument/2006/relationships/slide" Target="slides/slide5641.xml"/><Relationship Id="rId5643" Type="http://schemas.openxmlformats.org/officeDocument/2006/relationships/slide" Target="slides/slide5642.xml"/><Relationship Id="rId5644" Type="http://schemas.openxmlformats.org/officeDocument/2006/relationships/slide" Target="slides/slide5643.xml"/><Relationship Id="rId5645" Type="http://schemas.openxmlformats.org/officeDocument/2006/relationships/slide" Target="slides/slide5644.xml"/><Relationship Id="rId5646" Type="http://schemas.openxmlformats.org/officeDocument/2006/relationships/slide" Target="slides/slide5645.xml"/><Relationship Id="rId5647" Type="http://schemas.openxmlformats.org/officeDocument/2006/relationships/slide" Target="slides/slide5646.xml"/><Relationship Id="rId5648" Type="http://schemas.openxmlformats.org/officeDocument/2006/relationships/slide" Target="slides/slide5647.xml"/><Relationship Id="rId5649" Type="http://schemas.openxmlformats.org/officeDocument/2006/relationships/slide" Target="slides/slide5648.xml"/><Relationship Id="rId5650" Type="http://schemas.openxmlformats.org/officeDocument/2006/relationships/slide" Target="slides/slide5649.xml"/><Relationship Id="rId5651" Type="http://schemas.openxmlformats.org/officeDocument/2006/relationships/slide" Target="slides/slide5650.xml"/><Relationship Id="rId5652" Type="http://schemas.openxmlformats.org/officeDocument/2006/relationships/slide" Target="slides/slide5651.xml"/><Relationship Id="rId5653" Type="http://schemas.openxmlformats.org/officeDocument/2006/relationships/slide" Target="slides/slide5652.xml"/><Relationship Id="rId5654" Type="http://schemas.openxmlformats.org/officeDocument/2006/relationships/slide" Target="slides/slide5653.xml"/><Relationship Id="rId5655" Type="http://schemas.openxmlformats.org/officeDocument/2006/relationships/slide" Target="slides/slide5654.xml"/><Relationship Id="rId5656" Type="http://schemas.openxmlformats.org/officeDocument/2006/relationships/slide" Target="slides/slide5655.xml"/><Relationship Id="rId5657" Type="http://schemas.openxmlformats.org/officeDocument/2006/relationships/slide" Target="slides/slide5656.xml"/><Relationship Id="rId5658" Type="http://schemas.openxmlformats.org/officeDocument/2006/relationships/slide" Target="slides/slide5657.xml"/><Relationship Id="rId5659" Type="http://schemas.openxmlformats.org/officeDocument/2006/relationships/slide" Target="slides/slide5658.xml"/><Relationship Id="rId5660" Type="http://schemas.openxmlformats.org/officeDocument/2006/relationships/slide" Target="slides/slide5659.xml"/><Relationship Id="rId5661" Type="http://schemas.openxmlformats.org/officeDocument/2006/relationships/slide" Target="slides/slide5660.xml"/><Relationship Id="rId5662" Type="http://schemas.openxmlformats.org/officeDocument/2006/relationships/slide" Target="slides/slide5661.xml"/><Relationship Id="rId5663" Type="http://schemas.openxmlformats.org/officeDocument/2006/relationships/slide" Target="slides/slide5662.xml"/><Relationship Id="rId5664" Type="http://schemas.openxmlformats.org/officeDocument/2006/relationships/slide" Target="slides/slide5663.xml"/><Relationship Id="rId5665" Type="http://schemas.openxmlformats.org/officeDocument/2006/relationships/slide" Target="slides/slide5664.xml"/><Relationship Id="rId5666" Type="http://schemas.openxmlformats.org/officeDocument/2006/relationships/slide" Target="slides/slide5665.xml"/><Relationship Id="rId5667" Type="http://schemas.openxmlformats.org/officeDocument/2006/relationships/slide" Target="slides/slide5666.xml"/><Relationship Id="rId5668" Type="http://schemas.openxmlformats.org/officeDocument/2006/relationships/slide" Target="slides/slide5667.xml"/><Relationship Id="rId5669" Type="http://schemas.openxmlformats.org/officeDocument/2006/relationships/slide" Target="slides/slide5668.xml"/><Relationship Id="rId5670" Type="http://schemas.openxmlformats.org/officeDocument/2006/relationships/slide" Target="slides/slide5669.xml"/><Relationship Id="rId5671" Type="http://schemas.openxmlformats.org/officeDocument/2006/relationships/slide" Target="slides/slide5670.xml"/><Relationship Id="rId5672" Type="http://schemas.openxmlformats.org/officeDocument/2006/relationships/slide" Target="slides/slide5671.xml"/><Relationship Id="rId5673" Type="http://schemas.openxmlformats.org/officeDocument/2006/relationships/slide" Target="slides/slide5672.xml"/><Relationship Id="rId5674" Type="http://schemas.openxmlformats.org/officeDocument/2006/relationships/slide" Target="slides/slide5673.xml"/><Relationship Id="rId5675" Type="http://schemas.openxmlformats.org/officeDocument/2006/relationships/slide" Target="slides/slide5674.xml"/><Relationship Id="rId5676" Type="http://schemas.openxmlformats.org/officeDocument/2006/relationships/slide" Target="slides/slide5675.xml"/><Relationship Id="rId5677" Type="http://schemas.openxmlformats.org/officeDocument/2006/relationships/slide" Target="slides/slide5676.xml"/><Relationship Id="rId5678" Type="http://schemas.openxmlformats.org/officeDocument/2006/relationships/slide" Target="slides/slide5677.xml"/><Relationship Id="rId5679" Type="http://schemas.openxmlformats.org/officeDocument/2006/relationships/slide" Target="slides/slide5678.xml"/><Relationship Id="rId5680" Type="http://schemas.openxmlformats.org/officeDocument/2006/relationships/slide" Target="slides/slide5679.xml"/><Relationship Id="rId5681" Type="http://schemas.openxmlformats.org/officeDocument/2006/relationships/slide" Target="slides/slide5680.xml"/><Relationship Id="rId5682" Type="http://schemas.openxmlformats.org/officeDocument/2006/relationships/slide" Target="slides/slide5681.xml"/><Relationship Id="rId5683" Type="http://schemas.openxmlformats.org/officeDocument/2006/relationships/slide" Target="slides/slide5682.xml"/><Relationship Id="rId5684" Type="http://schemas.openxmlformats.org/officeDocument/2006/relationships/slide" Target="slides/slide5683.xml"/><Relationship Id="rId5685" Type="http://schemas.openxmlformats.org/officeDocument/2006/relationships/slide" Target="slides/slide5684.xml"/><Relationship Id="rId5686" Type="http://schemas.openxmlformats.org/officeDocument/2006/relationships/slide" Target="slides/slide5685.xml"/><Relationship Id="rId5687" Type="http://schemas.openxmlformats.org/officeDocument/2006/relationships/slide" Target="slides/slide5686.xml"/><Relationship Id="rId5688" Type="http://schemas.openxmlformats.org/officeDocument/2006/relationships/slide" Target="slides/slide5687.xml"/><Relationship Id="rId5689" Type="http://schemas.openxmlformats.org/officeDocument/2006/relationships/slide" Target="slides/slide5688.xml"/><Relationship Id="rId5690" Type="http://schemas.openxmlformats.org/officeDocument/2006/relationships/slide" Target="slides/slide5689.xml"/><Relationship Id="rId5691" Type="http://schemas.openxmlformats.org/officeDocument/2006/relationships/slide" Target="slides/slide5690.xml"/><Relationship Id="rId5692" Type="http://schemas.openxmlformats.org/officeDocument/2006/relationships/slide" Target="slides/slide5691.xml"/><Relationship Id="rId5693" Type="http://schemas.openxmlformats.org/officeDocument/2006/relationships/slide" Target="slides/slide5692.xml"/><Relationship Id="rId5694" Type="http://schemas.openxmlformats.org/officeDocument/2006/relationships/slide" Target="slides/slide5693.xml"/><Relationship Id="rId5695" Type="http://schemas.openxmlformats.org/officeDocument/2006/relationships/slide" Target="slides/slide5694.xml"/><Relationship Id="rId5696" Type="http://schemas.openxmlformats.org/officeDocument/2006/relationships/slide" Target="slides/slide5695.xml"/><Relationship Id="rId5697" Type="http://schemas.openxmlformats.org/officeDocument/2006/relationships/slide" Target="slides/slide5696.xml"/><Relationship Id="rId5698" Type="http://schemas.openxmlformats.org/officeDocument/2006/relationships/slide" Target="slides/slide5697.xml"/><Relationship Id="rId5699" Type="http://schemas.openxmlformats.org/officeDocument/2006/relationships/slide" Target="slides/slide5698.xml"/><Relationship Id="rId5700" Type="http://schemas.openxmlformats.org/officeDocument/2006/relationships/slide" Target="slides/slide5699.xml"/><Relationship Id="rId5701" Type="http://schemas.openxmlformats.org/officeDocument/2006/relationships/slide" Target="slides/slide5700.xml"/><Relationship Id="rId5702" Type="http://schemas.openxmlformats.org/officeDocument/2006/relationships/slide" Target="slides/slide5701.xml"/><Relationship Id="rId5703" Type="http://schemas.openxmlformats.org/officeDocument/2006/relationships/slide" Target="slides/slide5702.xml"/><Relationship Id="rId5704" Type="http://schemas.openxmlformats.org/officeDocument/2006/relationships/slide" Target="slides/slide5703.xml"/><Relationship Id="rId5705" Type="http://schemas.openxmlformats.org/officeDocument/2006/relationships/slide" Target="slides/slide5704.xml"/><Relationship Id="rId5706" Type="http://schemas.openxmlformats.org/officeDocument/2006/relationships/slide" Target="slides/slide5705.xml"/><Relationship Id="rId5707" Type="http://schemas.openxmlformats.org/officeDocument/2006/relationships/slide" Target="slides/slide5706.xml"/><Relationship Id="rId5708" Type="http://schemas.openxmlformats.org/officeDocument/2006/relationships/slide" Target="slides/slide5707.xml"/><Relationship Id="rId5709" Type="http://schemas.openxmlformats.org/officeDocument/2006/relationships/slide" Target="slides/slide5708.xml"/><Relationship Id="rId5710" Type="http://schemas.openxmlformats.org/officeDocument/2006/relationships/slide" Target="slides/slide5709.xml"/><Relationship Id="rId5711" Type="http://schemas.openxmlformats.org/officeDocument/2006/relationships/slide" Target="slides/slide5710.xml"/><Relationship Id="rId5712" Type="http://schemas.openxmlformats.org/officeDocument/2006/relationships/slide" Target="slides/slide5711.xml"/><Relationship Id="rId5713" Type="http://schemas.openxmlformats.org/officeDocument/2006/relationships/slide" Target="slides/slide5712.xml"/><Relationship Id="rId5714" Type="http://schemas.openxmlformats.org/officeDocument/2006/relationships/slide" Target="slides/slide5713.xml"/><Relationship Id="rId5715" Type="http://schemas.openxmlformats.org/officeDocument/2006/relationships/slide" Target="slides/slide5714.xml"/><Relationship Id="rId5716" Type="http://schemas.openxmlformats.org/officeDocument/2006/relationships/slide" Target="slides/slide5715.xml"/><Relationship Id="rId5717" Type="http://schemas.openxmlformats.org/officeDocument/2006/relationships/slide" Target="slides/slide5716.xml"/><Relationship Id="rId5718" Type="http://schemas.openxmlformats.org/officeDocument/2006/relationships/slide" Target="slides/slide5717.xml"/><Relationship Id="rId5719" Type="http://schemas.openxmlformats.org/officeDocument/2006/relationships/slide" Target="slides/slide5718.xml"/><Relationship Id="rId5720" Type="http://schemas.openxmlformats.org/officeDocument/2006/relationships/slide" Target="slides/slide5719.xml"/><Relationship Id="rId5721" Type="http://schemas.openxmlformats.org/officeDocument/2006/relationships/slide" Target="slides/slide5720.xml"/><Relationship Id="rId5722" Type="http://schemas.openxmlformats.org/officeDocument/2006/relationships/slide" Target="slides/slide5721.xml"/><Relationship Id="rId5723" Type="http://schemas.openxmlformats.org/officeDocument/2006/relationships/slide" Target="slides/slide5722.xml"/><Relationship Id="rId5724" Type="http://schemas.openxmlformats.org/officeDocument/2006/relationships/slide" Target="slides/slide5723.xml"/><Relationship Id="rId5725" Type="http://schemas.openxmlformats.org/officeDocument/2006/relationships/slide" Target="slides/slide5724.xml"/><Relationship Id="rId5726" Type="http://schemas.openxmlformats.org/officeDocument/2006/relationships/slide" Target="slides/slide5725.xml"/><Relationship Id="rId5727" Type="http://schemas.openxmlformats.org/officeDocument/2006/relationships/slide" Target="slides/slide5726.xml"/><Relationship Id="rId5728" Type="http://schemas.openxmlformats.org/officeDocument/2006/relationships/slide" Target="slides/slide5727.xml"/><Relationship Id="rId5729" Type="http://schemas.openxmlformats.org/officeDocument/2006/relationships/slide" Target="slides/slide5728.xml"/><Relationship Id="rId5730" Type="http://schemas.openxmlformats.org/officeDocument/2006/relationships/slide" Target="slides/slide5729.xml"/><Relationship Id="rId5731" Type="http://schemas.openxmlformats.org/officeDocument/2006/relationships/slide" Target="slides/slide5730.xml"/><Relationship Id="rId5732" Type="http://schemas.openxmlformats.org/officeDocument/2006/relationships/slide" Target="slides/slide5731.xml"/><Relationship Id="rId5733" Type="http://schemas.openxmlformats.org/officeDocument/2006/relationships/slide" Target="slides/slide5732.xml"/><Relationship Id="rId5734" Type="http://schemas.openxmlformats.org/officeDocument/2006/relationships/slide" Target="slides/slide5733.xml"/><Relationship Id="rId5735" Type="http://schemas.openxmlformats.org/officeDocument/2006/relationships/slide" Target="slides/slide5734.xml"/><Relationship Id="rId5736" Type="http://schemas.openxmlformats.org/officeDocument/2006/relationships/slide" Target="slides/slide5735.xml"/><Relationship Id="rId5737" Type="http://schemas.openxmlformats.org/officeDocument/2006/relationships/slide" Target="slides/slide5736.xml"/><Relationship Id="rId5738" Type="http://schemas.openxmlformats.org/officeDocument/2006/relationships/slide" Target="slides/slide5737.xml"/><Relationship Id="rId5739" Type="http://schemas.openxmlformats.org/officeDocument/2006/relationships/slide" Target="slides/slide5738.xml"/><Relationship Id="rId5740" Type="http://schemas.openxmlformats.org/officeDocument/2006/relationships/slide" Target="slides/slide5739.xml"/><Relationship Id="rId5741" Type="http://schemas.openxmlformats.org/officeDocument/2006/relationships/slide" Target="slides/slide5740.xml"/><Relationship Id="rId5742" Type="http://schemas.openxmlformats.org/officeDocument/2006/relationships/slide" Target="slides/slide5741.xml"/><Relationship Id="rId5743" Type="http://schemas.openxmlformats.org/officeDocument/2006/relationships/slide" Target="slides/slide5742.xml"/><Relationship Id="rId5744" Type="http://schemas.openxmlformats.org/officeDocument/2006/relationships/slide" Target="slides/slide5743.xml"/><Relationship Id="rId5745" Type="http://schemas.openxmlformats.org/officeDocument/2006/relationships/slide" Target="slides/slide5744.xml"/><Relationship Id="rId5746" Type="http://schemas.openxmlformats.org/officeDocument/2006/relationships/slide" Target="slides/slide5745.xml"/><Relationship Id="rId5747" Type="http://schemas.openxmlformats.org/officeDocument/2006/relationships/slide" Target="slides/slide5746.xml"/><Relationship Id="rId5748" Type="http://schemas.openxmlformats.org/officeDocument/2006/relationships/slide" Target="slides/slide5747.xml"/><Relationship Id="rId5749" Type="http://schemas.openxmlformats.org/officeDocument/2006/relationships/slide" Target="slides/slide5748.xml"/><Relationship Id="rId5750" Type="http://schemas.openxmlformats.org/officeDocument/2006/relationships/slide" Target="slides/slide5749.xml"/><Relationship Id="rId5751" Type="http://schemas.openxmlformats.org/officeDocument/2006/relationships/slide" Target="slides/slide5750.xml"/><Relationship Id="rId5752" Type="http://schemas.openxmlformats.org/officeDocument/2006/relationships/slide" Target="slides/slide5751.xml"/><Relationship Id="rId5753" Type="http://schemas.openxmlformats.org/officeDocument/2006/relationships/slide" Target="slides/slide5752.xml"/><Relationship Id="rId5754" Type="http://schemas.openxmlformats.org/officeDocument/2006/relationships/slide" Target="slides/slide5753.xml"/><Relationship Id="rId5755" Type="http://schemas.openxmlformats.org/officeDocument/2006/relationships/slide" Target="slides/slide5754.xml"/><Relationship Id="rId5756" Type="http://schemas.openxmlformats.org/officeDocument/2006/relationships/slide" Target="slides/slide5755.xml"/><Relationship Id="rId5757" Type="http://schemas.openxmlformats.org/officeDocument/2006/relationships/slide" Target="slides/slide5756.xml"/><Relationship Id="rId5758" Type="http://schemas.openxmlformats.org/officeDocument/2006/relationships/slide" Target="slides/slide5757.xml"/><Relationship Id="rId5759" Type="http://schemas.openxmlformats.org/officeDocument/2006/relationships/slide" Target="slides/slide5758.xml"/><Relationship Id="rId5760" Type="http://schemas.openxmlformats.org/officeDocument/2006/relationships/slide" Target="slides/slide5759.xml"/><Relationship Id="rId5761" Type="http://schemas.openxmlformats.org/officeDocument/2006/relationships/slide" Target="slides/slide5760.xml"/><Relationship Id="rId5762" Type="http://schemas.openxmlformats.org/officeDocument/2006/relationships/slide" Target="slides/slide5761.xml"/><Relationship Id="rId5763" Type="http://schemas.openxmlformats.org/officeDocument/2006/relationships/slide" Target="slides/slide5762.xml"/><Relationship Id="rId5764" Type="http://schemas.openxmlformats.org/officeDocument/2006/relationships/slide" Target="slides/slide5763.xml"/><Relationship Id="rId5765" Type="http://schemas.openxmlformats.org/officeDocument/2006/relationships/slide" Target="slides/slide5764.xml"/><Relationship Id="rId5766" Type="http://schemas.openxmlformats.org/officeDocument/2006/relationships/slide" Target="slides/slide5765.xml"/><Relationship Id="rId5767" Type="http://schemas.openxmlformats.org/officeDocument/2006/relationships/slide" Target="slides/slide5766.xml"/><Relationship Id="rId5768" Type="http://schemas.openxmlformats.org/officeDocument/2006/relationships/slide" Target="slides/slide5767.xml"/><Relationship Id="rId5769" Type="http://schemas.openxmlformats.org/officeDocument/2006/relationships/slide" Target="slides/slide5768.xml"/><Relationship Id="rId5770" Type="http://schemas.openxmlformats.org/officeDocument/2006/relationships/slide" Target="slides/slide5769.xml"/><Relationship Id="rId5771" Type="http://schemas.openxmlformats.org/officeDocument/2006/relationships/slide" Target="slides/slide5770.xml"/><Relationship Id="rId5772" Type="http://schemas.openxmlformats.org/officeDocument/2006/relationships/slide" Target="slides/slide5771.xml"/><Relationship Id="rId5773" Type="http://schemas.openxmlformats.org/officeDocument/2006/relationships/slide" Target="slides/slide5772.xml"/><Relationship Id="rId5774" Type="http://schemas.openxmlformats.org/officeDocument/2006/relationships/slide" Target="slides/slide5773.xml"/><Relationship Id="rId5775" Type="http://schemas.openxmlformats.org/officeDocument/2006/relationships/slide" Target="slides/slide5774.xml"/><Relationship Id="rId5776" Type="http://schemas.openxmlformats.org/officeDocument/2006/relationships/slide" Target="slides/slide5775.xml"/><Relationship Id="rId5777" Type="http://schemas.openxmlformats.org/officeDocument/2006/relationships/slide" Target="slides/slide5776.xml"/><Relationship Id="rId5778" Type="http://schemas.openxmlformats.org/officeDocument/2006/relationships/slide" Target="slides/slide5777.xml"/><Relationship Id="rId5779" Type="http://schemas.openxmlformats.org/officeDocument/2006/relationships/slide" Target="slides/slide5778.xml"/><Relationship Id="rId5780" Type="http://schemas.openxmlformats.org/officeDocument/2006/relationships/slide" Target="slides/slide5779.xml"/><Relationship Id="rId5781" Type="http://schemas.openxmlformats.org/officeDocument/2006/relationships/slide" Target="slides/slide5780.xml"/><Relationship Id="rId5782" Type="http://schemas.openxmlformats.org/officeDocument/2006/relationships/slide" Target="slides/slide5781.xml"/><Relationship Id="rId5783" Type="http://schemas.openxmlformats.org/officeDocument/2006/relationships/slide" Target="slides/slide5782.xml"/><Relationship Id="rId5784" Type="http://schemas.openxmlformats.org/officeDocument/2006/relationships/slide" Target="slides/slide5783.xml"/><Relationship Id="rId5785" Type="http://schemas.openxmlformats.org/officeDocument/2006/relationships/slide" Target="slides/slide5784.xml"/><Relationship Id="rId5786" Type="http://schemas.openxmlformats.org/officeDocument/2006/relationships/slide" Target="slides/slide5785.xml"/><Relationship Id="rId5787" Type="http://schemas.openxmlformats.org/officeDocument/2006/relationships/slide" Target="slides/slide5786.xml"/><Relationship Id="rId5788" Type="http://schemas.openxmlformats.org/officeDocument/2006/relationships/slide" Target="slides/slide5787.xml"/><Relationship Id="rId5789" Type="http://schemas.openxmlformats.org/officeDocument/2006/relationships/slide" Target="slides/slide5788.xml"/><Relationship Id="rId5790" Type="http://schemas.openxmlformats.org/officeDocument/2006/relationships/slide" Target="slides/slide5789.xml"/><Relationship Id="rId5791" Type="http://schemas.openxmlformats.org/officeDocument/2006/relationships/slide" Target="slides/slide5790.xml"/><Relationship Id="rId5792" Type="http://schemas.openxmlformats.org/officeDocument/2006/relationships/slide" Target="slides/slide5791.xml"/><Relationship Id="rId5793" Type="http://schemas.openxmlformats.org/officeDocument/2006/relationships/slide" Target="slides/slide5792.xml"/><Relationship Id="rId5794" Type="http://schemas.openxmlformats.org/officeDocument/2006/relationships/slide" Target="slides/slide5793.xml"/><Relationship Id="rId5795" Type="http://schemas.openxmlformats.org/officeDocument/2006/relationships/slide" Target="slides/slide5794.xml"/><Relationship Id="rId5796" Type="http://schemas.openxmlformats.org/officeDocument/2006/relationships/slide" Target="slides/slide5795.xml"/><Relationship Id="rId5797" Type="http://schemas.openxmlformats.org/officeDocument/2006/relationships/slide" Target="slides/slide5796.xml"/><Relationship Id="rId5798" Type="http://schemas.openxmlformats.org/officeDocument/2006/relationships/slide" Target="slides/slide5797.xml"/><Relationship Id="rId5799" Type="http://schemas.openxmlformats.org/officeDocument/2006/relationships/slide" Target="slides/slide5798.xml"/><Relationship Id="rId5800" Type="http://schemas.openxmlformats.org/officeDocument/2006/relationships/slide" Target="slides/slide5799.xml"/><Relationship Id="rId5801" Type="http://schemas.openxmlformats.org/officeDocument/2006/relationships/slide" Target="slides/slide5800.xml"/><Relationship Id="rId5802" Type="http://schemas.openxmlformats.org/officeDocument/2006/relationships/slide" Target="slides/slide5801.xml"/><Relationship Id="rId5803" Type="http://schemas.openxmlformats.org/officeDocument/2006/relationships/slide" Target="slides/slide5802.xml"/><Relationship Id="rId5804" Type="http://schemas.openxmlformats.org/officeDocument/2006/relationships/slide" Target="slides/slide5803.xml"/><Relationship Id="rId5805" Type="http://schemas.openxmlformats.org/officeDocument/2006/relationships/slide" Target="slides/slide5804.xml"/><Relationship Id="rId5806" Type="http://schemas.openxmlformats.org/officeDocument/2006/relationships/slide" Target="slides/slide5805.xml"/><Relationship Id="rId5807" Type="http://schemas.openxmlformats.org/officeDocument/2006/relationships/slide" Target="slides/slide5806.xml"/><Relationship Id="rId5808" Type="http://schemas.openxmlformats.org/officeDocument/2006/relationships/slide" Target="slides/slide5807.xml"/><Relationship Id="rId5809" Type="http://schemas.openxmlformats.org/officeDocument/2006/relationships/slide" Target="slides/slide5808.xml"/><Relationship Id="rId5810" Type="http://schemas.openxmlformats.org/officeDocument/2006/relationships/slide" Target="slides/slide5809.xml"/><Relationship Id="rId5811" Type="http://schemas.openxmlformats.org/officeDocument/2006/relationships/slide" Target="slides/slide5810.xml"/><Relationship Id="rId5812" Type="http://schemas.openxmlformats.org/officeDocument/2006/relationships/slide" Target="slides/slide5811.xml"/><Relationship Id="rId5813" Type="http://schemas.openxmlformats.org/officeDocument/2006/relationships/slide" Target="slides/slide5812.xml"/><Relationship Id="rId5814" Type="http://schemas.openxmlformats.org/officeDocument/2006/relationships/slide" Target="slides/slide5813.xml"/><Relationship Id="rId5815" Type="http://schemas.openxmlformats.org/officeDocument/2006/relationships/slide" Target="slides/slide5814.xml"/><Relationship Id="rId5816" Type="http://schemas.openxmlformats.org/officeDocument/2006/relationships/slide" Target="slides/slide5815.xml"/><Relationship Id="rId5817" Type="http://schemas.openxmlformats.org/officeDocument/2006/relationships/slide" Target="slides/slide5816.xml"/><Relationship Id="rId5818" Type="http://schemas.openxmlformats.org/officeDocument/2006/relationships/slide" Target="slides/slide5817.xml"/><Relationship Id="rId5819" Type="http://schemas.openxmlformats.org/officeDocument/2006/relationships/slide" Target="slides/slide5818.xml"/><Relationship Id="rId5820" Type="http://schemas.openxmlformats.org/officeDocument/2006/relationships/slide" Target="slides/slide5819.xml"/><Relationship Id="rId5821" Type="http://schemas.openxmlformats.org/officeDocument/2006/relationships/slide" Target="slides/slide5820.xml"/><Relationship Id="rId5822" Type="http://schemas.openxmlformats.org/officeDocument/2006/relationships/slide" Target="slides/slide5821.xml"/><Relationship Id="rId5823" Type="http://schemas.openxmlformats.org/officeDocument/2006/relationships/slide" Target="slides/slide5822.xml"/><Relationship Id="rId5824" Type="http://schemas.openxmlformats.org/officeDocument/2006/relationships/slide" Target="slides/slide5823.xml"/><Relationship Id="rId5825" Type="http://schemas.openxmlformats.org/officeDocument/2006/relationships/slide" Target="slides/slide5824.xml"/><Relationship Id="rId5826" Type="http://schemas.openxmlformats.org/officeDocument/2006/relationships/slide" Target="slides/slide5825.xml"/><Relationship Id="rId5827" Type="http://schemas.openxmlformats.org/officeDocument/2006/relationships/slide" Target="slides/slide5826.xml"/><Relationship Id="rId5828" Type="http://schemas.openxmlformats.org/officeDocument/2006/relationships/slide" Target="slides/slide5827.xml"/><Relationship Id="rId5829" Type="http://schemas.openxmlformats.org/officeDocument/2006/relationships/slide" Target="slides/slide5828.xml"/><Relationship Id="rId5830" Type="http://schemas.openxmlformats.org/officeDocument/2006/relationships/slide" Target="slides/slide5829.xml"/><Relationship Id="rId5831" Type="http://schemas.openxmlformats.org/officeDocument/2006/relationships/slide" Target="slides/slide5830.xml"/><Relationship Id="rId5832" Type="http://schemas.openxmlformats.org/officeDocument/2006/relationships/slide" Target="slides/slide5831.xml"/><Relationship Id="rId5833" Type="http://schemas.openxmlformats.org/officeDocument/2006/relationships/slide" Target="slides/slide5832.xml"/><Relationship Id="rId5834" Type="http://schemas.openxmlformats.org/officeDocument/2006/relationships/slide" Target="slides/slide5833.xml"/><Relationship Id="rId5835" Type="http://schemas.openxmlformats.org/officeDocument/2006/relationships/slide" Target="slides/slide5834.xml"/><Relationship Id="rId5836" Type="http://schemas.openxmlformats.org/officeDocument/2006/relationships/slide" Target="slides/slide5835.xml"/><Relationship Id="rId5837" Type="http://schemas.openxmlformats.org/officeDocument/2006/relationships/slide" Target="slides/slide5836.xml"/><Relationship Id="rId5838" Type="http://schemas.openxmlformats.org/officeDocument/2006/relationships/slide" Target="slides/slide5837.xml"/><Relationship Id="rId5839" Type="http://schemas.openxmlformats.org/officeDocument/2006/relationships/slide" Target="slides/slide5838.xml"/><Relationship Id="rId5840" Type="http://schemas.openxmlformats.org/officeDocument/2006/relationships/slide" Target="slides/slide5839.xml"/><Relationship Id="rId5841" Type="http://schemas.openxmlformats.org/officeDocument/2006/relationships/slide" Target="slides/slide5840.xml"/><Relationship Id="rId5842" Type="http://schemas.openxmlformats.org/officeDocument/2006/relationships/slide" Target="slides/slide5841.xml"/><Relationship Id="rId5843" Type="http://schemas.openxmlformats.org/officeDocument/2006/relationships/slide" Target="slides/slide5842.xml"/><Relationship Id="rId5844" Type="http://schemas.openxmlformats.org/officeDocument/2006/relationships/slide" Target="slides/slide5843.xml"/><Relationship Id="rId5845" Type="http://schemas.openxmlformats.org/officeDocument/2006/relationships/slide" Target="slides/slide5844.xml"/><Relationship Id="rId5846" Type="http://schemas.openxmlformats.org/officeDocument/2006/relationships/slide" Target="slides/slide5845.xml"/><Relationship Id="rId5847" Type="http://schemas.openxmlformats.org/officeDocument/2006/relationships/slide" Target="slides/slide5846.xml"/><Relationship Id="rId5848" Type="http://schemas.openxmlformats.org/officeDocument/2006/relationships/slide" Target="slides/slide5847.xml"/><Relationship Id="rId5849" Type="http://schemas.openxmlformats.org/officeDocument/2006/relationships/slide" Target="slides/slide5848.xml"/><Relationship Id="rId5850" Type="http://schemas.openxmlformats.org/officeDocument/2006/relationships/slide" Target="slides/slide5849.xml"/><Relationship Id="rId5851" Type="http://schemas.openxmlformats.org/officeDocument/2006/relationships/slide" Target="slides/slide5850.xml"/><Relationship Id="rId5852" Type="http://schemas.openxmlformats.org/officeDocument/2006/relationships/slide" Target="slides/slide5851.xml"/><Relationship Id="rId5853" Type="http://schemas.openxmlformats.org/officeDocument/2006/relationships/slide" Target="slides/slide5852.xml"/><Relationship Id="rId5854" Type="http://schemas.openxmlformats.org/officeDocument/2006/relationships/slide" Target="slides/slide5853.xml"/><Relationship Id="rId5855" Type="http://schemas.openxmlformats.org/officeDocument/2006/relationships/slide" Target="slides/slide5854.xml"/><Relationship Id="rId5856" Type="http://schemas.openxmlformats.org/officeDocument/2006/relationships/slide" Target="slides/slide5855.xml"/><Relationship Id="rId5857" Type="http://schemas.openxmlformats.org/officeDocument/2006/relationships/slide" Target="slides/slide5856.xml"/><Relationship Id="rId5858" Type="http://schemas.openxmlformats.org/officeDocument/2006/relationships/slide" Target="slides/slide5857.xml"/><Relationship Id="rId5859" Type="http://schemas.openxmlformats.org/officeDocument/2006/relationships/slide" Target="slides/slide5858.xml"/><Relationship Id="rId5860" Type="http://schemas.openxmlformats.org/officeDocument/2006/relationships/slide" Target="slides/slide5859.xml"/><Relationship Id="rId5861" Type="http://schemas.openxmlformats.org/officeDocument/2006/relationships/slide" Target="slides/slide5860.xml"/><Relationship Id="rId5862" Type="http://schemas.openxmlformats.org/officeDocument/2006/relationships/slide" Target="slides/slide5861.xml"/><Relationship Id="rId5863" Type="http://schemas.openxmlformats.org/officeDocument/2006/relationships/slide" Target="slides/slide5862.xml"/><Relationship Id="rId5864" Type="http://schemas.openxmlformats.org/officeDocument/2006/relationships/slide" Target="slides/slide5863.xml"/><Relationship Id="rId5865" Type="http://schemas.openxmlformats.org/officeDocument/2006/relationships/slide" Target="slides/slide5864.xml"/><Relationship Id="rId5866" Type="http://schemas.openxmlformats.org/officeDocument/2006/relationships/slide" Target="slides/slide5865.xml"/><Relationship Id="rId5867" Type="http://schemas.openxmlformats.org/officeDocument/2006/relationships/slide" Target="slides/slide5866.xml"/><Relationship Id="rId5868" Type="http://schemas.openxmlformats.org/officeDocument/2006/relationships/slide" Target="slides/slide5867.xml"/><Relationship Id="rId5869" Type="http://schemas.openxmlformats.org/officeDocument/2006/relationships/slide" Target="slides/slide5868.xml"/><Relationship Id="rId5870" Type="http://schemas.openxmlformats.org/officeDocument/2006/relationships/slide" Target="slides/slide5869.xml"/><Relationship Id="rId5871" Type="http://schemas.openxmlformats.org/officeDocument/2006/relationships/slide" Target="slides/slide5870.xml"/><Relationship Id="rId5872" Type="http://schemas.openxmlformats.org/officeDocument/2006/relationships/slide" Target="slides/slide5871.xml"/><Relationship Id="rId5873" Type="http://schemas.openxmlformats.org/officeDocument/2006/relationships/slide" Target="slides/slide5872.xml"/><Relationship Id="rId5874" Type="http://schemas.openxmlformats.org/officeDocument/2006/relationships/slide" Target="slides/slide5873.xml"/><Relationship Id="rId5875" Type="http://schemas.openxmlformats.org/officeDocument/2006/relationships/slide" Target="slides/slide5874.xml"/><Relationship Id="rId5876" Type="http://schemas.openxmlformats.org/officeDocument/2006/relationships/slide" Target="slides/slide5875.xml"/><Relationship Id="rId5877" Type="http://schemas.openxmlformats.org/officeDocument/2006/relationships/slide" Target="slides/slide5876.xml"/><Relationship Id="rId5878" Type="http://schemas.openxmlformats.org/officeDocument/2006/relationships/slide" Target="slides/slide5877.xml"/><Relationship Id="rId5879" Type="http://schemas.openxmlformats.org/officeDocument/2006/relationships/slide" Target="slides/slide5878.xml"/><Relationship Id="rId5880" Type="http://schemas.openxmlformats.org/officeDocument/2006/relationships/slide" Target="slides/slide5879.xml"/><Relationship Id="rId5881" Type="http://schemas.openxmlformats.org/officeDocument/2006/relationships/slide" Target="slides/slide5880.xml"/><Relationship Id="rId5882" Type="http://schemas.openxmlformats.org/officeDocument/2006/relationships/slide" Target="slides/slide5881.xml"/><Relationship Id="rId5883" Type="http://schemas.openxmlformats.org/officeDocument/2006/relationships/slide" Target="slides/slide5882.xml"/><Relationship Id="rId5884" Type="http://schemas.openxmlformats.org/officeDocument/2006/relationships/slide" Target="slides/slide5883.xml"/><Relationship Id="rId5885" Type="http://schemas.openxmlformats.org/officeDocument/2006/relationships/slide" Target="slides/slide5884.xml"/><Relationship Id="rId5886" Type="http://schemas.openxmlformats.org/officeDocument/2006/relationships/slide" Target="slides/slide5885.xml"/><Relationship Id="rId5887" Type="http://schemas.openxmlformats.org/officeDocument/2006/relationships/slide" Target="slides/slide5886.xml"/><Relationship Id="rId5888" Type="http://schemas.openxmlformats.org/officeDocument/2006/relationships/slide" Target="slides/slide5887.xml"/><Relationship Id="rId5889" Type="http://schemas.openxmlformats.org/officeDocument/2006/relationships/slide" Target="slides/slide5888.xml"/><Relationship Id="rId5890" Type="http://schemas.openxmlformats.org/officeDocument/2006/relationships/slide" Target="slides/slide5889.xml"/><Relationship Id="rId5891" Type="http://schemas.openxmlformats.org/officeDocument/2006/relationships/slide" Target="slides/slide5890.xml"/><Relationship Id="rId5892" Type="http://schemas.openxmlformats.org/officeDocument/2006/relationships/slide" Target="slides/slide5891.xml"/><Relationship Id="rId5893" Type="http://schemas.openxmlformats.org/officeDocument/2006/relationships/slide" Target="slides/slide5892.xml"/><Relationship Id="rId5894" Type="http://schemas.openxmlformats.org/officeDocument/2006/relationships/slide" Target="slides/slide5893.xml"/><Relationship Id="rId5895" Type="http://schemas.openxmlformats.org/officeDocument/2006/relationships/slide" Target="slides/slide5894.xml"/><Relationship Id="rId5896" Type="http://schemas.openxmlformats.org/officeDocument/2006/relationships/slide" Target="slides/slide5895.xml"/><Relationship Id="rId5897" Type="http://schemas.openxmlformats.org/officeDocument/2006/relationships/slide" Target="slides/slide5896.xml"/><Relationship Id="rId5898" Type="http://schemas.openxmlformats.org/officeDocument/2006/relationships/slide" Target="slides/slide5897.xml"/><Relationship Id="rId5899" Type="http://schemas.openxmlformats.org/officeDocument/2006/relationships/slide" Target="slides/slide5898.xml"/><Relationship Id="rId5900" Type="http://schemas.openxmlformats.org/officeDocument/2006/relationships/slide" Target="slides/slide5899.xml"/><Relationship Id="rId5901" Type="http://schemas.openxmlformats.org/officeDocument/2006/relationships/slide" Target="slides/slide5900.xml"/><Relationship Id="rId5902" Type="http://schemas.openxmlformats.org/officeDocument/2006/relationships/slide" Target="slides/slide5901.xml"/><Relationship Id="rId5903" Type="http://schemas.openxmlformats.org/officeDocument/2006/relationships/slide" Target="slides/slide5902.xml"/><Relationship Id="rId5904" Type="http://schemas.openxmlformats.org/officeDocument/2006/relationships/slide" Target="slides/slide5903.xml"/><Relationship Id="rId5905" Type="http://schemas.openxmlformats.org/officeDocument/2006/relationships/slide" Target="slides/slide5904.xml"/><Relationship Id="rId5906" Type="http://schemas.openxmlformats.org/officeDocument/2006/relationships/slide" Target="slides/slide5905.xml"/><Relationship Id="rId5907" Type="http://schemas.openxmlformats.org/officeDocument/2006/relationships/slide" Target="slides/slide5906.xml"/><Relationship Id="rId5908" Type="http://schemas.openxmlformats.org/officeDocument/2006/relationships/slide" Target="slides/slide5907.xml"/><Relationship Id="rId5909" Type="http://schemas.openxmlformats.org/officeDocument/2006/relationships/slide" Target="slides/slide5908.xml"/><Relationship Id="rId5910" Type="http://schemas.openxmlformats.org/officeDocument/2006/relationships/slide" Target="slides/slide5909.xml"/><Relationship Id="rId5911" Type="http://schemas.openxmlformats.org/officeDocument/2006/relationships/slide" Target="slides/slide5910.xml"/><Relationship Id="rId5912" Type="http://schemas.openxmlformats.org/officeDocument/2006/relationships/slide" Target="slides/slide5911.xml"/><Relationship Id="rId5913" Type="http://schemas.openxmlformats.org/officeDocument/2006/relationships/slide" Target="slides/slide5912.xml"/><Relationship Id="rId5914" Type="http://schemas.openxmlformats.org/officeDocument/2006/relationships/slide" Target="slides/slide5913.xml"/><Relationship Id="rId5915" Type="http://schemas.openxmlformats.org/officeDocument/2006/relationships/slide" Target="slides/slide5914.xml"/><Relationship Id="rId5916" Type="http://schemas.openxmlformats.org/officeDocument/2006/relationships/slide" Target="slides/slide5915.xml"/><Relationship Id="rId5917" Type="http://schemas.openxmlformats.org/officeDocument/2006/relationships/slide" Target="slides/slide5916.xml"/><Relationship Id="rId5918" Type="http://schemas.openxmlformats.org/officeDocument/2006/relationships/slide" Target="slides/slide5917.xml"/><Relationship Id="rId5919" Type="http://schemas.openxmlformats.org/officeDocument/2006/relationships/slide" Target="slides/slide5918.xml"/><Relationship Id="rId5920" Type="http://schemas.openxmlformats.org/officeDocument/2006/relationships/slide" Target="slides/slide5919.xml"/><Relationship Id="rId5921" Type="http://schemas.openxmlformats.org/officeDocument/2006/relationships/slide" Target="slides/slide5920.xml"/><Relationship Id="rId5922" Type="http://schemas.openxmlformats.org/officeDocument/2006/relationships/slide" Target="slides/slide5921.xml"/><Relationship Id="rId5923" Type="http://schemas.openxmlformats.org/officeDocument/2006/relationships/slide" Target="slides/slide5922.xml"/><Relationship Id="rId5924" Type="http://schemas.openxmlformats.org/officeDocument/2006/relationships/slide" Target="slides/slide5923.xml"/><Relationship Id="rId5925" Type="http://schemas.openxmlformats.org/officeDocument/2006/relationships/slide" Target="slides/slide5924.xml"/><Relationship Id="rId5926" Type="http://schemas.openxmlformats.org/officeDocument/2006/relationships/slide" Target="slides/slide5925.xml"/><Relationship Id="rId5927" Type="http://schemas.openxmlformats.org/officeDocument/2006/relationships/slide" Target="slides/slide5926.xml"/><Relationship Id="rId5928" Type="http://schemas.openxmlformats.org/officeDocument/2006/relationships/slide" Target="slides/slide5927.xml"/><Relationship Id="rId5929" Type="http://schemas.openxmlformats.org/officeDocument/2006/relationships/slide" Target="slides/slide5928.xml"/><Relationship Id="rId5930" Type="http://schemas.openxmlformats.org/officeDocument/2006/relationships/slide" Target="slides/slide5929.xml"/><Relationship Id="rId5931" Type="http://schemas.openxmlformats.org/officeDocument/2006/relationships/slide" Target="slides/slide5930.xml"/><Relationship Id="rId5932" Type="http://schemas.openxmlformats.org/officeDocument/2006/relationships/slide" Target="slides/slide5931.xml"/><Relationship Id="rId5933" Type="http://schemas.openxmlformats.org/officeDocument/2006/relationships/slide" Target="slides/slide5932.xml"/><Relationship Id="rId5934" Type="http://schemas.openxmlformats.org/officeDocument/2006/relationships/slide" Target="slides/slide5933.xml"/><Relationship Id="rId5935" Type="http://schemas.openxmlformats.org/officeDocument/2006/relationships/slide" Target="slides/slide5934.xml"/><Relationship Id="rId5936" Type="http://schemas.openxmlformats.org/officeDocument/2006/relationships/slide" Target="slides/slide5935.xml"/><Relationship Id="rId5937" Type="http://schemas.openxmlformats.org/officeDocument/2006/relationships/slide" Target="slides/slide5936.xml"/><Relationship Id="rId5938" Type="http://schemas.openxmlformats.org/officeDocument/2006/relationships/slide" Target="slides/slide5937.xml"/><Relationship Id="rId5939" Type="http://schemas.openxmlformats.org/officeDocument/2006/relationships/slide" Target="slides/slide5938.xml"/><Relationship Id="rId5940" Type="http://schemas.openxmlformats.org/officeDocument/2006/relationships/slide" Target="slides/slide5939.xml"/><Relationship Id="rId5941" Type="http://schemas.openxmlformats.org/officeDocument/2006/relationships/slide" Target="slides/slide5940.xml"/><Relationship Id="rId5942" Type="http://schemas.openxmlformats.org/officeDocument/2006/relationships/slide" Target="slides/slide5941.xml"/><Relationship Id="rId5943" Type="http://schemas.openxmlformats.org/officeDocument/2006/relationships/slide" Target="slides/slide5942.xml"/><Relationship Id="rId5944" Type="http://schemas.openxmlformats.org/officeDocument/2006/relationships/slide" Target="slides/slide5943.xml"/><Relationship Id="rId5945" Type="http://schemas.openxmlformats.org/officeDocument/2006/relationships/slide" Target="slides/slide5944.xml"/><Relationship Id="rId5946" Type="http://schemas.openxmlformats.org/officeDocument/2006/relationships/slide" Target="slides/slide5945.xml"/><Relationship Id="rId5947" Type="http://schemas.openxmlformats.org/officeDocument/2006/relationships/slide" Target="slides/slide5946.xml"/><Relationship Id="rId5948" Type="http://schemas.openxmlformats.org/officeDocument/2006/relationships/slide" Target="slides/slide5947.xml"/><Relationship Id="rId5949" Type="http://schemas.openxmlformats.org/officeDocument/2006/relationships/slide" Target="slides/slide5948.xml"/><Relationship Id="rId5950" Type="http://schemas.openxmlformats.org/officeDocument/2006/relationships/slide" Target="slides/slide5949.xml"/><Relationship Id="rId5951" Type="http://schemas.openxmlformats.org/officeDocument/2006/relationships/slide" Target="slides/slide5950.xml"/><Relationship Id="rId5952" Type="http://schemas.openxmlformats.org/officeDocument/2006/relationships/slide" Target="slides/slide5951.xml"/><Relationship Id="rId5953" Type="http://schemas.openxmlformats.org/officeDocument/2006/relationships/slide" Target="slides/slide5952.xml"/><Relationship Id="rId5954" Type="http://schemas.openxmlformats.org/officeDocument/2006/relationships/slide" Target="slides/slide5953.xml"/><Relationship Id="rId5955" Type="http://schemas.openxmlformats.org/officeDocument/2006/relationships/slide" Target="slides/slide5954.xml"/><Relationship Id="rId5956" Type="http://schemas.openxmlformats.org/officeDocument/2006/relationships/slide" Target="slides/slide5955.xml"/><Relationship Id="rId5957" Type="http://schemas.openxmlformats.org/officeDocument/2006/relationships/slide" Target="slides/slide5956.xml"/><Relationship Id="rId5958" Type="http://schemas.openxmlformats.org/officeDocument/2006/relationships/slide" Target="slides/slide5957.xml"/><Relationship Id="rId5959" Type="http://schemas.openxmlformats.org/officeDocument/2006/relationships/slide" Target="slides/slide5958.xml"/><Relationship Id="rId5960" Type="http://schemas.openxmlformats.org/officeDocument/2006/relationships/slide" Target="slides/slide5959.xml"/><Relationship Id="rId5961" Type="http://schemas.openxmlformats.org/officeDocument/2006/relationships/slide" Target="slides/slide5960.xml"/><Relationship Id="rId5962" Type="http://schemas.openxmlformats.org/officeDocument/2006/relationships/slide" Target="slides/slide5961.xml"/><Relationship Id="rId5963" Type="http://schemas.openxmlformats.org/officeDocument/2006/relationships/slide" Target="slides/slide5962.xml"/><Relationship Id="rId5964" Type="http://schemas.openxmlformats.org/officeDocument/2006/relationships/slide" Target="slides/slide5963.xml"/><Relationship Id="rId5965" Type="http://schemas.openxmlformats.org/officeDocument/2006/relationships/slide" Target="slides/slide5964.xml"/><Relationship Id="rId5966" Type="http://schemas.openxmlformats.org/officeDocument/2006/relationships/slide" Target="slides/slide5965.xml"/><Relationship Id="rId5967" Type="http://schemas.openxmlformats.org/officeDocument/2006/relationships/slide" Target="slides/slide5966.xml"/><Relationship Id="rId5968" Type="http://schemas.openxmlformats.org/officeDocument/2006/relationships/slide" Target="slides/slide5967.xml"/><Relationship Id="rId5969" Type="http://schemas.openxmlformats.org/officeDocument/2006/relationships/slide" Target="slides/slide5968.xml"/><Relationship Id="rId5970" Type="http://schemas.openxmlformats.org/officeDocument/2006/relationships/slide" Target="slides/slide5969.xml"/><Relationship Id="rId5971" Type="http://schemas.openxmlformats.org/officeDocument/2006/relationships/slide" Target="slides/slide5970.xml"/><Relationship Id="rId5972" Type="http://schemas.openxmlformats.org/officeDocument/2006/relationships/slide" Target="slides/slide5971.xml"/><Relationship Id="rId5973" Type="http://schemas.openxmlformats.org/officeDocument/2006/relationships/slide" Target="slides/slide5972.xml"/><Relationship Id="rId5974" Type="http://schemas.openxmlformats.org/officeDocument/2006/relationships/slide" Target="slides/slide5973.xml"/><Relationship Id="rId5975" Type="http://schemas.openxmlformats.org/officeDocument/2006/relationships/slide" Target="slides/slide5974.xml"/><Relationship Id="rId5976" Type="http://schemas.openxmlformats.org/officeDocument/2006/relationships/slide" Target="slides/slide5975.xml"/><Relationship Id="rId5977" Type="http://schemas.openxmlformats.org/officeDocument/2006/relationships/slide" Target="slides/slide5976.xml"/><Relationship Id="rId5978" Type="http://schemas.openxmlformats.org/officeDocument/2006/relationships/slide" Target="slides/slide5977.xml"/><Relationship Id="rId5979" Type="http://schemas.openxmlformats.org/officeDocument/2006/relationships/slide" Target="slides/slide5978.xml"/><Relationship Id="rId5980" Type="http://schemas.openxmlformats.org/officeDocument/2006/relationships/slide" Target="slides/slide5979.xml"/><Relationship Id="rId5981" Type="http://schemas.openxmlformats.org/officeDocument/2006/relationships/slide" Target="slides/slide5980.xml"/><Relationship Id="rId5982" Type="http://schemas.openxmlformats.org/officeDocument/2006/relationships/slide" Target="slides/slide5981.xml"/><Relationship Id="rId5983" Type="http://schemas.openxmlformats.org/officeDocument/2006/relationships/slide" Target="slides/slide5982.xml"/><Relationship Id="rId5984" Type="http://schemas.openxmlformats.org/officeDocument/2006/relationships/slide" Target="slides/slide5983.xml"/><Relationship Id="rId5985" Type="http://schemas.openxmlformats.org/officeDocument/2006/relationships/slide" Target="slides/slide5984.xml"/><Relationship Id="rId5986" Type="http://schemas.openxmlformats.org/officeDocument/2006/relationships/slide" Target="slides/slide5985.xml"/><Relationship Id="rId5987" Type="http://schemas.openxmlformats.org/officeDocument/2006/relationships/slide" Target="slides/slide5986.xml"/><Relationship Id="rId5988" Type="http://schemas.openxmlformats.org/officeDocument/2006/relationships/slide" Target="slides/slide5987.xml"/><Relationship Id="rId5989" Type="http://schemas.openxmlformats.org/officeDocument/2006/relationships/slide" Target="slides/slide5988.xml"/><Relationship Id="rId5990" Type="http://schemas.openxmlformats.org/officeDocument/2006/relationships/slide" Target="slides/slide5989.xml"/><Relationship Id="rId5991" Type="http://schemas.openxmlformats.org/officeDocument/2006/relationships/slide" Target="slides/slide5990.xml"/><Relationship Id="rId5992" Type="http://schemas.openxmlformats.org/officeDocument/2006/relationships/slide" Target="slides/slide5991.xml"/><Relationship Id="rId5993" Type="http://schemas.openxmlformats.org/officeDocument/2006/relationships/slide" Target="slides/slide5992.xml"/><Relationship Id="rId5994" Type="http://schemas.openxmlformats.org/officeDocument/2006/relationships/slide" Target="slides/slide5993.xml"/><Relationship Id="rId5995" Type="http://schemas.openxmlformats.org/officeDocument/2006/relationships/slide" Target="slides/slide5994.xml"/><Relationship Id="rId5996" Type="http://schemas.openxmlformats.org/officeDocument/2006/relationships/slide" Target="slides/slide5995.xml"/><Relationship Id="rId5997" Type="http://schemas.openxmlformats.org/officeDocument/2006/relationships/slide" Target="slides/slide5996.xml"/><Relationship Id="rId5998" Type="http://schemas.openxmlformats.org/officeDocument/2006/relationships/slide" Target="slides/slide5997.xml"/><Relationship Id="rId5999" Type="http://schemas.openxmlformats.org/officeDocument/2006/relationships/slide" Target="slides/slide5998.xml"/><Relationship Id="rId6000" Type="http://schemas.openxmlformats.org/officeDocument/2006/relationships/slide" Target="slides/slide5999.xml"/><Relationship Id="rId6001" Type="http://schemas.openxmlformats.org/officeDocument/2006/relationships/slide" Target="slides/slide6000.xml"/><Relationship Id="rId6002" Type="http://schemas.openxmlformats.org/officeDocument/2006/relationships/slide" Target="slides/slide6001.xml"/><Relationship Id="rId6003" Type="http://schemas.openxmlformats.org/officeDocument/2006/relationships/slide" Target="slides/slide6002.xml"/><Relationship Id="rId6004" Type="http://schemas.openxmlformats.org/officeDocument/2006/relationships/slide" Target="slides/slide6003.xml"/><Relationship Id="rId6005" Type="http://schemas.openxmlformats.org/officeDocument/2006/relationships/slide" Target="slides/slide6004.xml"/><Relationship Id="rId6006" Type="http://schemas.openxmlformats.org/officeDocument/2006/relationships/slide" Target="slides/slide6005.xml"/><Relationship Id="rId6007" Type="http://schemas.openxmlformats.org/officeDocument/2006/relationships/slide" Target="slides/slide6006.xml"/><Relationship Id="rId6008" Type="http://schemas.openxmlformats.org/officeDocument/2006/relationships/slide" Target="slides/slide6007.xml"/><Relationship Id="rId6009" Type="http://schemas.openxmlformats.org/officeDocument/2006/relationships/slide" Target="slides/slide6008.xml"/><Relationship Id="rId6010" Type="http://schemas.openxmlformats.org/officeDocument/2006/relationships/slide" Target="slides/slide6009.xml"/><Relationship Id="rId6011" Type="http://schemas.openxmlformats.org/officeDocument/2006/relationships/slide" Target="slides/slide6010.xml"/><Relationship Id="rId6012" Type="http://schemas.openxmlformats.org/officeDocument/2006/relationships/slide" Target="slides/slide6011.xml"/><Relationship Id="rId6013" Type="http://schemas.openxmlformats.org/officeDocument/2006/relationships/slide" Target="slides/slide6012.xml"/><Relationship Id="rId6014" Type="http://schemas.openxmlformats.org/officeDocument/2006/relationships/slide" Target="slides/slide6013.xml"/><Relationship Id="rId6015" Type="http://schemas.openxmlformats.org/officeDocument/2006/relationships/slide" Target="slides/slide6014.xml"/><Relationship Id="rId6016" Type="http://schemas.openxmlformats.org/officeDocument/2006/relationships/slide" Target="slides/slide6015.xml"/><Relationship Id="rId6017" Type="http://schemas.openxmlformats.org/officeDocument/2006/relationships/slide" Target="slides/slide6016.xml"/><Relationship Id="rId6018" Type="http://schemas.openxmlformats.org/officeDocument/2006/relationships/slide" Target="slides/slide6017.xml"/><Relationship Id="rId6019" Type="http://schemas.openxmlformats.org/officeDocument/2006/relationships/slide" Target="slides/slide6018.xml"/><Relationship Id="rId6020" Type="http://schemas.openxmlformats.org/officeDocument/2006/relationships/slide" Target="slides/slide6019.xml"/><Relationship Id="rId6021" Type="http://schemas.openxmlformats.org/officeDocument/2006/relationships/slide" Target="slides/slide6020.xml"/><Relationship Id="rId6022" Type="http://schemas.openxmlformats.org/officeDocument/2006/relationships/slide" Target="slides/slide6021.xml"/><Relationship Id="rId6023" Type="http://schemas.openxmlformats.org/officeDocument/2006/relationships/slide" Target="slides/slide6022.xml"/><Relationship Id="rId6024" Type="http://schemas.openxmlformats.org/officeDocument/2006/relationships/slide" Target="slides/slide6023.xml"/><Relationship Id="rId6025" Type="http://schemas.openxmlformats.org/officeDocument/2006/relationships/slide" Target="slides/slide6024.xml"/><Relationship Id="rId6026" Type="http://schemas.openxmlformats.org/officeDocument/2006/relationships/slide" Target="slides/slide6025.xml"/><Relationship Id="rId6027" Type="http://schemas.openxmlformats.org/officeDocument/2006/relationships/slide" Target="slides/slide6026.xml"/><Relationship Id="rId6028" Type="http://schemas.openxmlformats.org/officeDocument/2006/relationships/slide" Target="slides/slide6027.xml"/><Relationship Id="rId6029" Type="http://schemas.openxmlformats.org/officeDocument/2006/relationships/slide" Target="slides/slide6028.xml"/><Relationship Id="rId6030" Type="http://schemas.openxmlformats.org/officeDocument/2006/relationships/slide" Target="slides/slide6029.xml"/><Relationship Id="rId6031" Type="http://schemas.openxmlformats.org/officeDocument/2006/relationships/slide" Target="slides/slide6030.xml"/><Relationship Id="rId6032" Type="http://schemas.openxmlformats.org/officeDocument/2006/relationships/slide" Target="slides/slide6031.xml"/><Relationship Id="rId6033" Type="http://schemas.openxmlformats.org/officeDocument/2006/relationships/slide" Target="slides/slide6032.xml"/><Relationship Id="rId6034" Type="http://schemas.openxmlformats.org/officeDocument/2006/relationships/slide" Target="slides/slide6033.xml"/><Relationship Id="rId6035" Type="http://schemas.openxmlformats.org/officeDocument/2006/relationships/slide" Target="slides/slide6034.xml"/><Relationship Id="rId6036" Type="http://schemas.openxmlformats.org/officeDocument/2006/relationships/slide" Target="slides/slide6035.xml"/><Relationship Id="rId6037" Type="http://schemas.openxmlformats.org/officeDocument/2006/relationships/slide" Target="slides/slide6036.xml"/><Relationship Id="rId6038" Type="http://schemas.openxmlformats.org/officeDocument/2006/relationships/slide" Target="slides/slide6037.xml"/><Relationship Id="rId6039" Type="http://schemas.openxmlformats.org/officeDocument/2006/relationships/slide" Target="slides/slide6038.xml"/><Relationship Id="rId6040" Type="http://schemas.openxmlformats.org/officeDocument/2006/relationships/slide" Target="slides/slide6039.xml"/><Relationship Id="rId6041" Type="http://schemas.openxmlformats.org/officeDocument/2006/relationships/slide" Target="slides/slide6040.xml"/><Relationship Id="rId6042" Type="http://schemas.openxmlformats.org/officeDocument/2006/relationships/slide" Target="slides/slide6041.xml"/><Relationship Id="rId6043" Type="http://schemas.openxmlformats.org/officeDocument/2006/relationships/slide" Target="slides/slide6042.xml"/><Relationship Id="rId6044" Type="http://schemas.openxmlformats.org/officeDocument/2006/relationships/slide" Target="slides/slide6043.xml"/><Relationship Id="rId6045" Type="http://schemas.openxmlformats.org/officeDocument/2006/relationships/slide" Target="slides/slide6044.xml"/><Relationship Id="rId6046" Type="http://schemas.openxmlformats.org/officeDocument/2006/relationships/slide" Target="slides/slide6045.xml"/><Relationship Id="rId6047" Type="http://schemas.openxmlformats.org/officeDocument/2006/relationships/slide" Target="slides/slide6046.xml"/><Relationship Id="rId6048" Type="http://schemas.openxmlformats.org/officeDocument/2006/relationships/slide" Target="slides/slide6047.xml"/><Relationship Id="rId6049" Type="http://schemas.openxmlformats.org/officeDocument/2006/relationships/slide" Target="slides/slide6048.xml"/><Relationship Id="rId6050" Type="http://schemas.openxmlformats.org/officeDocument/2006/relationships/slide" Target="slides/slide6049.xml"/><Relationship Id="rId6051" Type="http://schemas.openxmlformats.org/officeDocument/2006/relationships/slide" Target="slides/slide6050.xml"/><Relationship Id="rId6052" Type="http://schemas.openxmlformats.org/officeDocument/2006/relationships/slide" Target="slides/slide6051.xml"/><Relationship Id="rId6053" Type="http://schemas.openxmlformats.org/officeDocument/2006/relationships/slide" Target="slides/slide6052.xml"/><Relationship Id="rId6054" Type="http://schemas.openxmlformats.org/officeDocument/2006/relationships/slide" Target="slides/slide6053.xml"/><Relationship Id="rId6055" Type="http://schemas.openxmlformats.org/officeDocument/2006/relationships/slide" Target="slides/slide6054.xml"/><Relationship Id="rId6056" Type="http://schemas.openxmlformats.org/officeDocument/2006/relationships/slide" Target="slides/slide6055.xml"/><Relationship Id="rId6057" Type="http://schemas.openxmlformats.org/officeDocument/2006/relationships/slide" Target="slides/slide6056.xml"/><Relationship Id="rId6058" Type="http://schemas.openxmlformats.org/officeDocument/2006/relationships/slide" Target="slides/slide6057.xml"/><Relationship Id="rId6059" Type="http://schemas.openxmlformats.org/officeDocument/2006/relationships/slide" Target="slides/slide6058.xml"/><Relationship Id="rId6060" Type="http://schemas.openxmlformats.org/officeDocument/2006/relationships/slide" Target="slides/slide6059.xml"/><Relationship Id="rId6061" Type="http://schemas.openxmlformats.org/officeDocument/2006/relationships/slide" Target="slides/slide6060.xml"/><Relationship Id="rId6062" Type="http://schemas.openxmlformats.org/officeDocument/2006/relationships/slide" Target="slides/slide6061.xml"/><Relationship Id="rId6063" Type="http://schemas.openxmlformats.org/officeDocument/2006/relationships/slide" Target="slides/slide6062.xml"/><Relationship Id="rId6064" Type="http://schemas.openxmlformats.org/officeDocument/2006/relationships/slide" Target="slides/slide6063.xml"/><Relationship Id="rId6065" Type="http://schemas.openxmlformats.org/officeDocument/2006/relationships/slide" Target="slides/slide6064.xml"/><Relationship Id="rId6066" Type="http://schemas.openxmlformats.org/officeDocument/2006/relationships/slide" Target="slides/slide6065.xml"/><Relationship Id="rId6067" Type="http://schemas.openxmlformats.org/officeDocument/2006/relationships/slide" Target="slides/slide6066.xml"/><Relationship Id="rId6068" Type="http://schemas.openxmlformats.org/officeDocument/2006/relationships/slide" Target="slides/slide6067.xml"/><Relationship Id="rId6069" Type="http://schemas.openxmlformats.org/officeDocument/2006/relationships/slide" Target="slides/slide6068.xml"/><Relationship Id="rId6070" Type="http://schemas.openxmlformats.org/officeDocument/2006/relationships/slide" Target="slides/slide6069.xml"/><Relationship Id="rId6071" Type="http://schemas.openxmlformats.org/officeDocument/2006/relationships/slide" Target="slides/slide6070.xml"/><Relationship Id="rId6072" Type="http://schemas.openxmlformats.org/officeDocument/2006/relationships/slide" Target="slides/slide6071.xml"/><Relationship Id="rId6073" Type="http://schemas.openxmlformats.org/officeDocument/2006/relationships/slide" Target="slides/slide6072.xml"/><Relationship Id="rId6074" Type="http://schemas.openxmlformats.org/officeDocument/2006/relationships/slide" Target="slides/slide6073.xml"/><Relationship Id="rId6075" Type="http://schemas.openxmlformats.org/officeDocument/2006/relationships/slide" Target="slides/slide6074.xml"/><Relationship Id="rId6076" Type="http://schemas.openxmlformats.org/officeDocument/2006/relationships/slide" Target="slides/slide6075.xml"/><Relationship Id="rId6077" Type="http://schemas.openxmlformats.org/officeDocument/2006/relationships/slide" Target="slides/slide6076.xml"/><Relationship Id="rId6078" Type="http://schemas.openxmlformats.org/officeDocument/2006/relationships/slide" Target="slides/slide6077.xml"/><Relationship Id="rId6079" Type="http://schemas.openxmlformats.org/officeDocument/2006/relationships/slide" Target="slides/slide6078.xml"/><Relationship Id="rId6080" Type="http://schemas.openxmlformats.org/officeDocument/2006/relationships/slide" Target="slides/slide6079.xml"/><Relationship Id="rId6081" Type="http://schemas.openxmlformats.org/officeDocument/2006/relationships/slide" Target="slides/slide6080.xml"/><Relationship Id="rId6082" Type="http://schemas.openxmlformats.org/officeDocument/2006/relationships/slide" Target="slides/slide6081.xml"/><Relationship Id="rId6083" Type="http://schemas.openxmlformats.org/officeDocument/2006/relationships/slide" Target="slides/slide6082.xml"/><Relationship Id="rId6084" Type="http://schemas.openxmlformats.org/officeDocument/2006/relationships/slide" Target="slides/slide6083.xml"/><Relationship Id="rId6085" Type="http://schemas.openxmlformats.org/officeDocument/2006/relationships/slide" Target="slides/slide6084.xml"/><Relationship Id="rId6086" Type="http://schemas.openxmlformats.org/officeDocument/2006/relationships/slide" Target="slides/slide6085.xml"/><Relationship Id="rId6087" Type="http://schemas.openxmlformats.org/officeDocument/2006/relationships/slide" Target="slides/slide6086.xml"/><Relationship Id="rId6088" Type="http://schemas.openxmlformats.org/officeDocument/2006/relationships/slide" Target="slides/slide6087.xml"/><Relationship Id="rId6089" Type="http://schemas.openxmlformats.org/officeDocument/2006/relationships/slide" Target="slides/slide6088.xml"/><Relationship Id="rId6090" Type="http://schemas.openxmlformats.org/officeDocument/2006/relationships/slide" Target="slides/slide6089.xml"/><Relationship Id="rId6091" Type="http://schemas.openxmlformats.org/officeDocument/2006/relationships/slide" Target="slides/slide6090.xml"/><Relationship Id="rId6092" Type="http://schemas.openxmlformats.org/officeDocument/2006/relationships/slide" Target="slides/slide6091.xml"/><Relationship Id="rId6093" Type="http://schemas.openxmlformats.org/officeDocument/2006/relationships/slide" Target="slides/slide6092.xml"/><Relationship Id="rId6094" Type="http://schemas.openxmlformats.org/officeDocument/2006/relationships/slide" Target="slides/slide6093.xml"/><Relationship Id="rId6095" Type="http://schemas.openxmlformats.org/officeDocument/2006/relationships/slide" Target="slides/slide6094.xml"/><Relationship Id="rId6096" Type="http://schemas.openxmlformats.org/officeDocument/2006/relationships/slide" Target="slides/slide6095.xml"/><Relationship Id="rId6097" Type="http://schemas.openxmlformats.org/officeDocument/2006/relationships/slide" Target="slides/slide6096.xml"/><Relationship Id="rId6098" Type="http://schemas.openxmlformats.org/officeDocument/2006/relationships/slide" Target="slides/slide6097.xml"/><Relationship Id="rId6099" Type="http://schemas.openxmlformats.org/officeDocument/2006/relationships/slide" Target="slides/slide6098.xml"/><Relationship Id="rId6100" Type="http://schemas.openxmlformats.org/officeDocument/2006/relationships/slide" Target="slides/slide6099.xml"/><Relationship Id="rId6101" Type="http://schemas.openxmlformats.org/officeDocument/2006/relationships/slide" Target="slides/slide6100.xml"/><Relationship Id="rId6102" Type="http://schemas.openxmlformats.org/officeDocument/2006/relationships/slide" Target="slides/slide6101.xml"/><Relationship Id="rId6103" Type="http://schemas.openxmlformats.org/officeDocument/2006/relationships/slide" Target="slides/slide6102.xml"/><Relationship Id="rId6104" Type="http://schemas.openxmlformats.org/officeDocument/2006/relationships/slide" Target="slides/slide6103.xml"/><Relationship Id="rId6105" Type="http://schemas.openxmlformats.org/officeDocument/2006/relationships/slide" Target="slides/slide6104.xml"/><Relationship Id="rId6106" Type="http://schemas.openxmlformats.org/officeDocument/2006/relationships/slide" Target="slides/slide6105.xml"/><Relationship Id="rId6107" Type="http://schemas.openxmlformats.org/officeDocument/2006/relationships/slide" Target="slides/slide6106.xml"/><Relationship Id="rId6108" Type="http://schemas.openxmlformats.org/officeDocument/2006/relationships/slide" Target="slides/slide6107.xml"/><Relationship Id="rId6109" Type="http://schemas.openxmlformats.org/officeDocument/2006/relationships/slide" Target="slides/slide6108.xml"/><Relationship Id="rId6110" Type="http://schemas.openxmlformats.org/officeDocument/2006/relationships/slide" Target="slides/slide6109.xml"/><Relationship Id="rId6111" Type="http://schemas.openxmlformats.org/officeDocument/2006/relationships/slide" Target="slides/slide6110.xml"/><Relationship Id="rId6112" Type="http://schemas.openxmlformats.org/officeDocument/2006/relationships/slide" Target="slides/slide6111.xml"/><Relationship Id="rId6113" Type="http://schemas.openxmlformats.org/officeDocument/2006/relationships/slide" Target="slides/slide6112.xml"/><Relationship Id="rId6114" Type="http://schemas.openxmlformats.org/officeDocument/2006/relationships/slide" Target="slides/slide6113.xml"/><Relationship Id="rId6115" Type="http://schemas.openxmlformats.org/officeDocument/2006/relationships/slide" Target="slides/slide6114.xml"/><Relationship Id="rId6116" Type="http://schemas.openxmlformats.org/officeDocument/2006/relationships/slide" Target="slides/slide6115.xml"/><Relationship Id="rId6117" Type="http://schemas.openxmlformats.org/officeDocument/2006/relationships/slide" Target="slides/slide6116.xml"/><Relationship Id="rId6118" Type="http://schemas.openxmlformats.org/officeDocument/2006/relationships/slide" Target="slides/slide6117.xml"/><Relationship Id="rId6119" Type="http://schemas.openxmlformats.org/officeDocument/2006/relationships/slide" Target="slides/slide6118.xml"/><Relationship Id="rId6120" Type="http://schemas.openxmlformats.org/officeDocument/2006/relationships/slide" Target="slides/slide6119.xml"/><Relationship Id="rId6121" Type="http://schemas.openxmlformats.org/officeDocument/2006/relationships/slide" Target="slides/slide6120.xml"/><Relationship Id="rId6122" Type="http://schemas.openxmlformats.org/officeDocument/2006/relationships/slide" Target="slides/slide6121.xml"/><Relationship Id="rId6123" Type="http://schemas.openxmlformats.org/officeDocument/2006/relationships/slide" Target="slides/slide6122.xml"/><Relationship Id="rId6124" Type="http://schemas.openxmlformats.org/officeDocument/2006/relationships/slide" Target="slides/slide6123.xml"/><Relationship Id="rId6125" Type="http://schemas.openxmlformats.org/officeDocument/2006/relationships/slide" Target="slides/slide6124.xml"/><Relationship Id="rId6126" Type="http://schemas.openxmlformats.org/officeDocument/2006/relationships/slide" Target="slides/slide6125.xml"/><Relationship Id="rId6127" Type="http://schemas.openxmlformats.org/officeDocument/2006/relationships/slide" Target="slides/slide6126.xml"/><Relationship Id="rId6128" Type="http://schemas.openxmlformats.org/officeDocument/2006/relationships/slide" Target="slides/slide6127.xml"/><Relationship Id="rId6129" Type="http://schemas.openxmlformats.org/officeDocument/2006/relationships/slide" Target="slides/slide6128.xml"/><Relationship Id="rId6130" Type="http://schemas.openxmlformats.org/officeDocument/2006/relationships/slide" Target="slides/slide6129.xml"/><Relationship Id="rId6131" Type="http://schemas.openxmlformats.org/officeDocument/2006/relationships/slide" Target="slides/slide6130.xml"/><Relationship Id="rId6132" Type="http://schemas.openxmlformats.org/officeDocument/2006/relationships/slide" Target="slides/slide6131.xml"/><Relationship Id="rId6133" Type="http://schemas.openxmlformats.org/officeDocument/2006/relationships/slide" Target="slides/slide6132.xml"/><Relationship Id="rId6134" Type="http://schemas.openxmlformats.org/officeDocument/2006/relationships/slide" Target="slides/slide6133.xml"/><Relationship Id="rId6135" Type="http://schemas.openxmlformats.org/officeDocument/2006/relationships/slide" Target="slides/slide6134.xml"/><Relationship Id="rId6136" Type="http://schemas.openxmlformats.org/officeDocument/2006/relationships/slide" Target="slides/slide6135.xml"/><Relationship Id="rId6137" Type="http://schemas.openxmlformats.org/officeDocument/2006/relationships/slide" Target="slides/slide6136.xml"/><Relationship Id="rId6138" Type="http://schemas.openxmlformats.org/officeDocument/2006/relationships/slide" Target="slides/slide6137.xml"/><Relationship Id="rId6139" Type="http://schemas.openxmlformats.org/officeDocument/2006/relationships/slide" Target="slides/slide6138.xml"/><Relationship Id="rId6140" Type="http://schemas.openxmlformats.org/officeDocument/2006/relationships/notesMaster" Target="notesMasters/notesMaster1.xml"/><Relationship Id="rId6141" Type="http://schemas.openxmlformats.org/officeDocument/2006/relationships/presProps" Target="presProps.xml"/><Relationship Id="rId6142" Type="http://schemas.openxmlformats.org/officeDocument/2006/relationships/viewProps" Target="viewProps.xml"/><Relationship Id="rId6143" Type="http://schemas.openxmlformats.org/officeDocument/2006/relationships/theme" Target="theme/theme1.xml"/><Relationship Id="rId6144" Type="http://schemas.openxmlformats.org/officeDocument/2006/relationships/tableStyles" Target="tableStyles.xml"/><Relationship Id="rId6145" Type="http://schemas.microsoft.com/office/2015/10/relationships/revisionInfo" Target="revisionInfo.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5985F-86E8-4AA6-9352-571FAE95264D}" type="datetimeFigureOut">
              <a:rPr lang="vi-VN" smtClean="0"/>
              <a:pPr/>
              <a:t>02/06/2024</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4D914E-6825-4475-A990-0303B744F5B1}" type="slidenum">
              <a:rPr lang="vi-VN" smtClean="0"/>
              <a:pPr/>
              <a:t>‹#›</a:t>
            </a:fld>
            <a:endParaRPr lang="vi-VN"/>
          </a:p>
        </p:txBody>
      </p:sp>
    </p:spTree>
    <p:extLst>
      <p:ext uri="{BB962C8B-B14F-4D97-AF65-F5344CB8AC3E}">
        <p14:creationId xmlns:p14="http://schemas.microsoft.com/office/powerpoint/2010/main" val="483128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3817086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384076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4132729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1285266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1878096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263925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434038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511043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3570300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223197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1077944560"/>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69F2D7-2394-463B-99AA-3447397976B2}" type="datetimeFigureOut">
              <a:rPr lang="vi-VN" smtClean="0"/>
              <a:pPr/>
              <a:t>02/06/2024</a:t>
            </a:fld>
            <a:endParaRPr lang="vi-V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5F9DCF-6D91-4825-8894-8E6DFCB090D1}" type="slidenum">
              <a:rPr lang="vi-VN" smtClean="0"/>
              <a:pPr/>
              <a:t>‹#›</a:t>
            </a:fld>
            <a:endParaRPr lang="vi-VN"/>
          </a:p>
        </p:txBody>
      </p:sp>
    </p:spTree>
    <p:extLst>
      <p:ext uri="{BB962C8B-B14F-4D97-AF65-F5344CB8AC3E}">
        <p14:creationId xmlns:p14="http://schemas.microsoft.com/office/powerpoint/2010/main" val="19172754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Mình</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Máu</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Ki-</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(DC)</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57002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Thịt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linh</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167491274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1. Con sẽ ca ngợi tình thương của Người đến muôn đời. Qua bao nhiêu thời miệng con loan truyền tình Cha chẳng ngơi. </a:t>
            </a:r>
            <a:endParaRPr lang="en-US" sz="8800" b="1" dirty="0">
              <a:solidFill>
                <a:schemeClr val="bg1"/>
              </a:solidFill>
            </a:endParaRPr>
          </a:p>
        </p:txBody>
      </p:sp>
    </p:spTree>
    <p:extLst>
      <p:ext uri="{BB962C8B-B14F-4D97-AF65-F5344CB8AC3E}">
        <p14:creationId xmlns:p14="http://schemas.microsoft.com/office/powerpoint/2010/main" val="2385626759"/>
      </p:ext>
    </p:extLst>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ban. Khắp nơi an hòa Chúa ơi thương chấp nhận.</a:t>
            </a:r>
            <a:endParaRPr lang="en-US" sz="8800" b="1" dirty="0">
              <a:solidFill>
                <a:schemeClr val="bg1"/>
              </a:solidFill>
            </a:endParaRPr>
          </a:p>
        </p:txBody>
      </p:sp>
    </p:spTree>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ngày xuân người người thêm tuổi rồi, thấy những nụ cười vui mừng trong áo mới. Hôm nay ngày xuân</a:t>
            </a:r>
            <a:endParaRPr lang="en-US" sz="8800" b="1" dirty="0">
              <a:solidFill>
                <a:schemeClr val="bg1"/>
              </a:solidFill>
            </a:endParaRPr>
          </a:p>
        </p:txBody>
      </p:sp>
    </p:spTree>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đường con bước tới, thắm thiết câu kinh lòng ước xin một lời.</a:t>
            </a:r>
            <a:endParaRPr lang="en-US" sz="8800" b="1" dirty="0">
              <a:solidFill>
                <a:schemeClr val="bg1"/>
              </a:solidFill>
            </a:endParaRPr>
          </a:p>
        </p:txBody>
      </p:sp>
    </p:spTree>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với con đi trên đường đời, đem tin yêu đời con đã đổi mới. Những ước mong yêu thương mọi người, cho</a:t>
            </a:r>
            <a:endParaRPr lang="en-US" sz="8800" b="1" dirty="0">
              <a:solidFill>
                <a:schemeClr val="bg1"/>
              </a:solidFill>
            </a:endParaRPr>
          </a:p>
        </p:txBody>
      </p:sp>
    </p:spTree>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duyên mới những mùa xuân thắm tươi.</a:t>
            </a:r>
            <a:endParaRPr lang="en-US" sz="8800" b="1" dirty="0">
              <a:solidFill>
                <a:schemeClr val="bg1"/>
              </a:solidFill>
            </a:endParaRPr>
          </a:p>
        </p:txBody>
      </p:sp>
    </p:spTree>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nay ngày xuân người người chung tấm lòng, kính tiến Cha lành những lời ca cảm mến. Bao nhiêu hồng ân Ngài</a:t>
            </a:r>
            <a:endParaRPr lang="en-US" sz="8800" b="1" dirty="0">
              <a:solidFill>
                <a:schemeClr val="bg1"/>
              </a:solidFill>
            </a:endParaRPr>
          </a:p>
        </p:txBody>
      </p:sp>
    </p:spTree>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rộng thương ban xuống, suốt tháng năm qua được sống trong ơn an lành.</a:t>
            </a:r>
            <a:endParaRPr lang="en-US" sz="8800" b="1" dirty="0">
              <a:solidFill>
                <a:schemeClr val="bg1"/>
              </a:solidFill>
            </a:endParaRPr>
          </a:p>
        </p:txBody>
      </p:sp>
    </p:spTree>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Hôm nay mừng xuân ngày đầu năm khấn nguyện, mến Chúa yêu người tâm thành con xin Chúa. Hôm nay ngày xuân dạt</a:t>
            </a:r>
            <a:endParaRPr lang="en-US" sz="8800" b="1" dirty="0">
              <a:solidFill>
                <a:schemeClr val="bg1"/>
              </a:solidFill>
            </a:endParaRPr>
          </a:p>
        </p:txBody>
      </p:sp>
    </p:spTree>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dào bao thương mến, kính chúc cho nhau hạnh phúc xuân êm đềm.</a:t>
            </a:r>
            <a:endParaRPr lang="en-US" sz="8800" b="1" dirty="0">
              <a:solidFill>
                <a:schemeClr val="bg1"/>
              </a:solidFill>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Vì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đã phán: </a:t>
            </a:r>
            <a:r>
              <a:rPr lang="en-US" sz="8800" b="1" dirty="0" err="1">
                <a:solidFill>
                  <a:schemeClr val="bg1"/>
                </a:solidFill>
                <a:latin typeface="Times New Roman" panose="02020603050405020304" pitchFamily="18" charset="0"/>
                <a:cs typeface="Times New Roman" panose="02020603050405020304" pitchFamily="18" charset="0"/>
              </a:rPr>
              <a:t>Lời</a:t>
            </a:r>
            <a:r>
              <a:rPr lang="vi-VN" sz="8800" b="1" dirty="0">
                <a:solidFill>
                  <a:schemeClr val="bg1"/>
                </a:solidFill>
                <a:latin typeface="Times New Roman" panose="02020603050405020304" pitchFamily="18" charset="0"/>
                <a:cs typeface="Times New Roman" panose="02020603050405020304" pitchFamily="18" charset="0"/>
              </a:rPr>
              <a:t> Ta đã ban đứng vững ngàn năm. Trên cõi mây trời Người đã thiết lập lòng trung thành.</a:t>
            </a:r>
            <a:endParaRPr lang="en-US" sz="8800" b="1" dirty="0">
              <a:solidFill>
                <a:schemeClr val="bg1"/>
              </a:solidFill>
            </a:endParaRPr>
          </a:p>
        </p:txBody>
      </p:sp>
    </p:spTree>
    <p:extLst>
      <p:ext uri="{BB962C8B-B14F-4D97-AF65-F5344CB8AC3E}">
        <p14:creationId xmlns:p14="http://schemas.microsoft.com/office/powerpoint/2010/main" val="351271612"/>
      </p:ext>
    </p:extLst>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Mong sao ngày xuân cùng Ngài vui kiếp người, mãi mãi trung thành chẳng một lời gian dối. Yêu thương hành</a:t>
            </a:r>
            <a:endParaRPr lang="en-US" sz="8800" b="1" dirty="0">
              <a:solidFill>
                <a:schemeClr val="bg1"/>
              </a:solidFill>
            </a:endParaRPr>
          </a:p>
        </p:txBody>
      </p:sp>
    </p:spTree>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trang vào mùa xuân tiếp nối. Mãi mãi không phai mùa xuân trên Quê Trời.</a:t>
            </a:r>
            <a:endParaRPr lang="en-US" sz="8800" b="1" dirty="0">
              <a:solidFill>
                <a:schemeClr val="bg1"/>
              </a:solidFill>
            </a:endParaRPr>
          </a:p>
        </p:txBody>
      </p:sp>
    </p:spTree>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Ta Lên Đường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ta lên đường theo Ba Vua đi tìm Con Chúa. Người mới giáng sinh giữa trời đông Bê-lem. Chúng ta lên</a:t>
            </a:r>
            <a:endParaRPr lang="en-US" sz="8800" b="1" dirty="0">
              <a:solidFill>
                <a:schemeClr val="bg1"/>
              </a:solidFill>
            </a:endParaRPr>
          </a:p>
        </p:txBody>
      </p:sp>
    </p:spTree>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theo Ba Vua đi tìm Con Chúa. Người mới giáng sinh Người là Vua hòa bình.</a:t>
            </a:r>
            <a:endParaRPr lang="en-US" sz="8800" b="1" dirty="0">
              <a:solidFill>
                <a:schemeClr val="bg1"/>
              </a:solidFill>
            </a:endParaRPr>
          </a:p>
        </p:txBody>
      </p:sp>
    </p:spTree>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vật dâng tiến Vua Trời vàng nhũ hương mộc dược. Buồn vui cay đắng dâng Người này lễ dâng cuộc đời.</a:t>
            </a:r>
            <a:endParaRPr lang="en-US" sz="8800" b="1" dirty="0">
              <a:solidFill>
                <a:schemeClr val="bg1"/>
              </a:solidFill>
            </a:endParaRPr>
          </a:p>
        </p:txBody>
      </p:sp>
    </p:spTree>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Chúa Cứu Thế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kính chào, kính chào Mẹ Chúa Cứu Thế. Kính chào Mẹ Chúa tình yêu. Chúng con kính chào, kính chào</a:t>
            </a:r>
            <a:endParaRPr lang="en-US" sz="8800" b="1" dirty="0">
              <a:solidFill>
                <a:schemeClr val="bg1"/>
              </a:solidFill>
            </a:endParaRPr>
          </a:p>
        </p:txBody>
      </p:sp>
    </p:spTree>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Đức Ki-tô Mẹ Chúa Ngôi Hai làm người.</a:t>
            </a:r>
            <a:endParaRPr lang="en-US" sz="8800" b="1" dirty="0">
              <a:solidFill>
                <a:schemeClr val="bg1"/>
              </a:solidFill>
            </a:endParaRPr>
          </a:p>
        </p:txBody>
      </p:sp>
    </p:spTree>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Thân lạy Mẹ nơi dương thế con dâng lời, từ nơi cung lòng Trinh Nữ Mẹ cưu mang Vị Cứu Thế. Mẹ đã yêu thương</a:t>
            </a:r>
            <a:endParaRPr lang="en-US" sz="8800" b="1" dirty="0">
              <a:solidFill>
                <a:schemeClr val="bg1"/>
              </a:solidFill>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Núi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Si-on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tiếng xin vâng trong niềm tuân phục để mong sao hồng phúc cứu độ tỏa sáng vô bờ.</a:t>
            </a:r>
            <a:endParaRPr lang="en-US" sz="8800" b="1" dirty="0">
              <a:solidFill>
                <a:schemeClr val="bg1"/>
              </a:solidFill>
            </a:endParaRPr>
          </a:p>
        </p:txBody>
      </p:sp>
    </p:spTree>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về Mẹ đầy xuân mới bao mong chờ, Mẹ ơi xin Mẹ gìn giữ để xuân không hề tàn úa. Nguyện ước xuân sang hạnh</a:t>
            </a:r>
            <a:endParaRPr lang="en-US" sz="8800" b="1" dirty="0">
              <a:solidFill>
                <a:schemeClr val="bg1"/>
              </a:solidFill>
            </a:endParaRPr>
          </a:p>
        </p:txBody>
      </p:sp>
    </p:spTree>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cao dâng trong tình yêu của Mẹ vì Giê-su mùa xuân muôn đời của hết mọi người.</a:t>
            </a:r>
            <a:endParaRPr lang="en-US" sz="8800" b="1" dirty="0">
              <a:solidFill>
                <a:schemeClr val="bg1"/>
              </a:solidFill>
            </a:endParaRPr>
          </a:p>
        </p:txBody>
      </p:sp>
    </p:spTree>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Noel về! Noel về nhạc yêu thương vang réo rắt trời mơ. Noel về! Noel về vạn ý thơ vang lên khắp trần gian.</a:t>
            </a:r>
            <a:endParaRPr lang="en-US" sz="8800" b="1" dirty="0">
              <a:solidFill>
                <a:schemeClr val="bg1"/>
              </a:solidFill>
            </a:endParaRPr>
          </a:p>
        </p:txBody>
      </p:sp>
    </p:spTree>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về! Noel về cả trần gian dạt dào ơn Thiên Chúa. Chúa xuống trần đem an bình, niềm ước mơ muôn dân đang đợi</a:t>
            </a:r>
            <a:endParaRPr lang="en-US" sz="8800" b="1" dirty="0">
              <a:solidFill>
                <a:schemeClr val="bg1"/>
              </a:solidFill>
            </a:endParaRPr>
          </a:p>
        </p:txBody>
      </p:sp>
    </p:spTree>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a:t>
            </a:r>
            <a:endParaRPr lang="en-US" sz="8800" b="1" dirty="0">
              <a:solidFill>
                <a:schemeClr val="bg1"/>
              </a:solidFill>
            </a:endParaRPr>
          </a:p>
        </p:txBody>
      </p:sp>
    </p:spTree>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hát lên bài ca mừng Giáng sinh trong đêm say hồng ân ôi yêu thương tràn lan Chúa đến trong trần gian.</a:t>
            </a:r>
            <a:endParaRPr lang="en-US" sz="8800" b="1" dirty="0">
              <a:solidFill>
                <a:schemeClr val="bg1"/>
              </a:solidFill>
            </a:endParaRPr>
          </a:p>
        </p:txBody>
      </p:sp>
    </p:spTree>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Người Đến Vì Yêu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đến chúng nhân mau hãy ca mừng, đàn ơi reo vang ngân nhịp vui tươi mới. Người đến sáng danh Thiên Chúa</a:t>
            </a:r>
            <a:endParaRPr lang="en-US" sz="8800" b="1" dirty="0">
              <a:solidFill>
                <a:schemeClr val="bg1"/>
              </a:solidFill>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sung </a:t>
            </a:r>
            <a:r>
              <a:rPr lang="en-US" sz="8800" b="1" dirty="0" err="1">
                <a:solidFill>
                  <a:schemeClr val="bg1"/>
                </a:solidFill>
                <a:latin typeface="Times New Roman" panose="02020603050405020304" pitchFamily="18" charset="0"/>
                <a:cs typeface="Times New Roman" panose="02020603050405020304" pitchFamily="18" charset="0"/>
              </a:rPr>
              <a:t>sướng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miên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trời, bình an dưới thế cho người lành Chúa thương</a:t>
            </a:r>
            <a:endParaRPr lang="en-US" sz="8800" b="1" dirty="0">
              <a:solidFill>
                <a:schemeClr val="bg1"/>
              </a:solidFill>
            </a:endParaRPr>
          </a:p>
        </p:txBody>
      </p:sp>
    </p:spTree>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yêu thương nhân loại sống bôn ba, Người sinh ra nơi quê người xa lạ. Trời đêm lên muôn ngàn gió buốt da,</a:t>
            </a:r>
            <a:endParaRPr lang="en-US" sz="8800" b="1" dirty="0">
              <a:solidFill>
                <a:schemeClr val="bg1"/>
              </a:solidFill>
            </a:endParaRPr>
          </a:p>
        </p:txBody>
      </p:sp>
    </p:spTree>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lạnh căm thân Ngôi Hai Chúa ta.</a:t>
            </a:r>
            <a:endParaRPr lang="en-US" sz="8800" b="1" dirty="0">
              <a:solidFill>
                <a:schemeClr val="bg1"/>
              </a:solidFill>
            </a:endParaRPr>
          </a:p>
        </p:txBody>
      </p:sp>
    </p:spTree>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yêu thương nhân loại lắm gian nan, Người sinh ra trong cảnh nghèo thanh bần. Đống hoang vu cô quạnh với</a:t>
            </a:r>
            <a:endParaRPr lang="en-US" sz="8800" b="1" dirty="0">
              <a:solidFill>
                <a:schemeClr val="bg1"/>
              </a:solidFill>
            </a:endParaRPr>
          </a:p>
        </p:txBody>
      </p:sp>
    </p:spTree>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máng chiên, là nơi Vua cao sang náu thân.</a:t>
            </a:r>
            <a:endParaRPr lang="en-US" sz="8800" b="1" dirty="0">
              <a:solidFill>
                <a:schemeClr val="bg1"/>
              </a:solidFill>
            </a:endParaRPr>
          </a:p>
        </p:txBody>
      </p:sp>
    </p:spTree>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Vì yêu thương nhân loại kiếp điêu linh, chìm sâu trong muôn vực thẳm tội tình. Người đem ơn cứu độ ánh quang</a:t>
            </a:r>
            <a:endParaRPr lang="en-US" sz="8800" b="1" dirty="0">
              <a:solidFill>
                <a:schemeClr val="bg1"/>
              </a:solidFill>
            </a:endParaRPr>
          </a:p>
        </p:txBody>
      </p:sp>
    </p:spTree>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rạng soi cho muôn dân khắp nơi.</a:t>
            </a:r>
            <a:endParaRPr lang="en-US" sz="8800" b="1" dirty="0">
              <a:solidFill>
                <a:schemeClr val="bg1"/>
              </a:solidFill>
            </a:endParaRPr>
          </a:p>
        </p:txBody>
      </p:sp>
    </p:spTree>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niềm vui Giáng sinh về để tạ ơn tình yêu ngày xuống thế. Xin dâng lên rượu nồng và bánh trắng</a:t>
            </a:r>
            <a:endParaRPr lang="en-US" sz="8800" b="1" dirty="0">
              <a:solidFill>
                <a:schemeClr val="bg1"/>
              </a:solidFill>
            </a:endParaRPr>
          </a:p>
        </p:txBody>
      </p:sp>
    </p:spTree>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đời con bừng sáng niềm hy vọng.</a:t>
            </a:r>
            <a:endParaRPr lang="en-US" sz="8800" b="1" dirty="0">
              <a:solidFill>
                <a:schemeClr val="bg1"/>
              </a:solidFill>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đáng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Cháu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đem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núi</a:t>
            </a:r>
            <a:r>
              <a:rPr lang="en-US" sz="8800" b="1" dirty="0">
                <a:solidFill>
                  <a:schemeClr val="bg1"/>
                </a:solidFill>
                <a:latin typeface="Times New Roman" panose="02020603050405020304" pitchFamily="18" charset="0"/>
                <a:cs typeface="Times New Roman" panose="02020603050405020304" pitchFamily="18" charset="0"/>
              </a:rPr>
              <a:t> Si-on.</a:t>
            </a:r>
            <a:endParaRPr lang="en-US" sz="8800" b="1" dirty="0">
              <a:solidFill>
                <a:schemeClr val="bg1"/>
              </a:solidFill>
            </a:endParaRPr>
          </a:p>
        </p:txBody>
      </p:sp>
    </p:spTree>
    <p:extLst>
      <p:ext uri="{BB962C8B-B14F-4D97-AF65-F5344CB8AC3E}">
        <p14:creationId xmlns:p14="http://schemas.microsoft.com/office/powerpoint/2010/main" val="2751042310"/>
      </p:ext>
    </p:extLst>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lên Chúa phút sống ân tình. Con xin dâng lên Chúa tâm tư thành kính. Nguyện xin Chúa đến viếng</a:t>
            </a:r>
            <a:endParaRPr lang="en-US" sz="8800" b="1" dirty="0">
              <a:solidFill>
                <a:schemeClr val="bg1"/>
              </a:solidFill>
            </a:endParaRPr>
          </a:p>
        </p:txBody>
      </p:sp>
    </p:spTree>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thăm con. Nguyện xin Chúa thánh hóa đời con.</a:t>
            </a:r>
            <a:endParaRPr lang="en-US" sz="8800" b="1" dirty="0">
              <a:solidFill>
                <a:schemeClr val="bg1"/>
              </a:solidFill>
            </a:endParaRPr>
          </a:p>
        </p:txBody>
      </p:sp>
    </p:spTree>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Trẻ Thơ (XT)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Trẻ Thơ đã giáng trần cứu độ chúng ta. Đó là Ngôi Thánh Tử Chúa ban tặng trần gian. Một Trẻ Thơ đã giáng</a:t>
            </a:r>
            <a:endParaRPr lang="en-US" sz="8800" b="1" dirty="0">
              <a:solidFill>
                <a:schemeClr val="bg1"/>
              </a:solidFill>
            </a:endParaRPr>
          </a:p>
        </p:txBody>
      </p:sp>
    </p:spTree>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cứu độ chúng ta. Đó là Ngôi Thánh Tử Chúa ban cho loài người.</a:t>
            </a:r>
            <a:endParaRPr lang="en-US" sz="8800" b="1" dirty="0">
              <a:solidFill>
                <a:schemeClr val="bg1"/>
              </a:solidFill>
            </a:endParaRPr>
          </a:p>
        </p:txBody>
      </p:sp>
    </p:spTree>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Vai Hài Nhi mang huy hiệu quyền bính. Thiên hạ gọi Người là Mưu sĩ kỳ tài.</a:t>
            </a:r>
            <a:endParaRPr lang="en-US" sz="8800" b="1" dirty="0">
              <a:solidFill>
                <a:schemeClr val="bg1"/>
              </a:solidFill>
            </a:endParaRPr>
          </a:p>
        </p:txBody>
      </p:sp>
    </p:spTree>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Hát lên mừng Chúa, mừng Chúa một bài ca mới. Vì Người đã thực hiệt biết bao (là) kỳ công.</a:t>
            </a:r>
            <a:endParaRPr lang="en-US" sz="8800" b="1" dirty="0">
              <a:solidFill>
                <a:schemeClr val="bg1"/>
              </a:solidFill>
            </a:endParaRPr>
          </a:p>
        </p:txBody>
      </p:sp>
    </p:spTree>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đông lạnh lẽo Chúa sinh ra đời. Chúa sinh ra đời nằm trong hang đá nơi máng lừa.</a:t>
            </a:r>
            <a:endParaRPr lang="en-US" sz="8800" b="1" dirty="0">
              <a:solidFill>
                <a:schemeClr val="bg1"/>
              </a:solidFill>
            </a:endParaRPr>
          </a:p>
        </p:txBody>
      </p:sp>
    </p:spTree>
  </p:cSld>
  <p:clrMapOvr>
    <a:masterClrMapping/>
  </p:clrMapOvr>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 hang Bê-lem: Ánh 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nai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bông</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4224393535"/>
      </p:ext>
    </p:extLst>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Nửa đêm mừng Chúa Giáng Sinh ra chốn gian trần. Người đem ân phúc xuống cho muôn dân lầm than. Nơi hang Bê-lem</a:t>
            </a:r>
            <a:endParaRPr lang="en-US" sz="8800" b="1" dirty="0">
              <a:solidFill>
                <a:schemeClr val="bg1"/>
              </a:solidFill>
            </a:endParaRPr>
          </a:p>
        </p:txBody>
      </p:sp>
    </p:spTree>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Thần xướng ca. Thiên Chúa vinh danh chúng nhân an hòa.</a:t>
            </a:r>
            <a:endParaRPr lang="en-US" sz="8800" b="1" dirty="0">
              <a:solidFill>
                <a:schemeClr val="bg1"/>
              </a:solidFill>
            </a:endParaRPr>
          </a:p>
        </p:txBody>
      </p:sp>
    </p:spTree>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 hang Bê-lem: Ánh 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Câu Ru Ngọt Ngào</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ru trong đêm nghe xa vời. Nhẹ nhân giọng buồn câu thiết tha. Ngoài kia không gian vang tiếng muôn Thiên</a:t>
            </a:r>
            <a:endParaRPr lang="en-US" sz="8800" b="1" dirty="0">
              <a:solidFill>
                <a:schemeClr val="bg1"/>
              </a:solidFill>
            </a:endParaRPr>
          </a:p>
        </p:txBody>
      </p:sp>
    </p:spTree>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đồng thanh chung câu hát hiệp dâng.</a:t>
            </a:r>
            <a:endParaRPr lang="en-US" sz="8800" b="1" dirty="0">
              <a:solidFill>
                <a:schemeClr val="bg1"/>
              </a:solidFill>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nho</a:t>
            </a:r>
            <a:r>
              <a:rPr lang="en-US" sz="8800" b="1" dirty="0">
                <a:solidFill>
                  <a:schemeClr val="bg1"/>
                </a:solidFill>
                <a:latin typeface="Times New Roman" panose="02020603050405020304" pitchFamily="18" charset="0"/>
                <a:cs typeface="Times New Roman" panose="02020603050405020304" pitchFamily="18" charset="0"/>
              </a:rPr>
              <a:t> chin </a:t>
            </a:r>
            <a:r>
              <a:rPr lang="en-US" sz="8800" b="1" dirty="0" err="1">
                <a:solidFill>
                  <a:schemeClr val="bg1"/>
                </a:solidFill>
                <a:latin typeface="Times New Roman" panose="02020603050405020304" pitchFamily="18" charset="0"/>
                <a:cs typeface="Times New Roman" panose="02020603050405020304" pitchFamily="18" charset="0"/>
              </a:rPr>
              <a:t>đồi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nam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4143697814"/>
      </p:ext>
    </p:extLst>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Ngủ ngoan trong nôi rơm khó hèn. Nhìn con Mẹ buồn thương xót xa. À ơi ru con say giấc mơ êm đềm. Mẹ thương vô</a:t>
            </a:r>
            <a:endParaRPr lang="en-US" sz="8800" b="1" dirty="0">
              <a:solidFill>
                <a:schemeClr val="bg1"/>
              </a:solidFill>
            </a:endParaRPr>
          </a:p>
        </p:txBody>
      </p:sp>
    </p:spTree>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vàn con dấu yêu.</a:t>
            </a:r>
            <a:endParaRPr lang="en-US" sz="8800" b="1" dirty="0">
              <a:solidFill>
                <a:schemeClr val="bg1"/>
              </a:solidFill>
            </a:endParaRPr>
          </a:p>
        </p:txBody>
      </p:sp>
    </p:spTree>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ru xa xôi như  giấc mơ, lời ru mênh mang như gió ngàn. Lời ru trong đêm mơ gió sương mang theo lòng chứa</a:t>
            </a:r>
            <a:endParaRPr lang="en-US" sz="8800" b="1" dirty="0">
              <a:solidFill>
                <a:schemeClr val="bg1"/>
              </a:solidFill>
            </a:endParaRPr>
          </a:p>
        </p:txBody>
      </p:sp>
    </p:spTree>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chan của Mẹ Chúa muôn loài.</a:t>
            </a:r>
            <a:endParaRPr lang="en-US" sz="8800" b="1" dirty="0">
              <a:solidFill>
                <a:schemeClr val="bg1"/>
              </a:solidFill>
            </a:endParaRPr>
          </a:p>
        </p:txBody>
      </p:sp>
    </p:spTree>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Trẻ thơ Giê-su sinh xuống trần. Lầm than nghèo hèn trong tuyết sương. Tình yêu bao dung đã hiến cho gian trần</a:t>
            </a:r>
            <a:endParaRPr lang="en-US" sz="8800" b="1" dirty="0">
              <a:solidFill>
                <a:schemeClr val="bg1"/>
              </a:solidFill>
            </a:endParaRPr>
          </a:p>
        </p:txBody>
      </p:sp>
    </p:spTree>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hỡi sao hoài ngủ mê.</a:t>
            </a:r>
            <a:endParaRPr lang="en-US" sz="8800" b="1" dirty="0">
              <a:solidFill>
                <a:schemeClr val="bg1"/>
              </a:solidFill>
            </a:endParaRPr>
          </a:p>
        </p:txBody>
      </p:sp>
    </p:spTree>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Quỳ đây con dâng lên tấm lòng. Đời con và trọn những ước mơ. Ngợi khen vinh danh Thiên Chúa trên cõi trời bình</a:t>
            </a:r>
            <a:endParaRPr lang="en-US" sz="8800" b="1" dirty="0">
              <a:solidFill>
                <a:schemeClr val="bg1"/>
              </a:solidFill>
            </a:endParaRPr>
          </a:p>
        </p:txBody>
      </p:sp>
    </p:spTree>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muôn người Chúa xót thương.</a:t>
            </a:r>
            <a:endParaRPr lang="en-US" sz="8800" b="1" dirty="0">
              <a:solidFill>
                <a:schemeClr val="bg1"/>
              </a:solidFill>
            </a:endParaRPr>
          </a:p>
        </p:txBody>
      </p:sp>
    </p:spTree>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Đêm nay giữa trời đầy sao, Chúa từ trời cao xuống làm người. Đêm nay đất trời hân hoan đón nhận hồng ân Chúa</a:t>
            </a:r>
            <a:endParaRPr lang="en-US" sz="8800" b="1" dirty="0">
              <a:solidFill>
                <a:schemeClr val="bg1"/>
              </a:solidFill>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Đồng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Cỏ</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Tươi</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1834106"/>
      </p:ext>
    </p:extLst>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trao ban.</a:t>
            </a:r>
            <a:endParaRPr lang="en-US" sz="8800" b="1" dirty="0">
              <a:solidFill>
                <a:schemeClr val="bg1"/>
              </a:solidFill>
            </a:endParaRPr>
          </a:p>
        </p:txBody>
      </p:sp>
    </p:spTree>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nay lòng người vui say khắp trời về đây chung tấm lòng. Được quỳ nơi hang Bê-lem, tôn vinh lạy thờ Giê-su hài đồng.</a:t>
            </a:r>
            <a:endParaRPr lang="en-US" sz="8800" b="1" dirty="0">
              <a:solidFill>
                <a:schemeClr val="bg1"/>
              </a:solidFill>
            </a:endParaRPr>
          </a:p>
        </p:txBody>
      </p:sp>
    </p:spTree>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nơi hang Bê-lem, Chúa đang ngủ yên trong máng cỏ khô, lạnh lùng gió rét sương rơi. Chiên lừa thở hơi ấm</a:t>
            </a:r>
            <a:endParaRPr lang="en-US" sz="8800" b="1" dirty="0">
              <a:solidFill>
                <a:schemeClr val="bg1"/>
              </a:solidFill>
            </a:endParaRPr>
          </a:p>
        </p:txBody>
      </p:sp>
    </p:spTree>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Ngài.</a:t>
            </a:r>
            <a:endParaRPr lang="en-US" sz="8800" b="1" dirty="0">
              <a:solidFill>
                <a:schemeClr val="bg1"/>
              </a:solidFill>
            </a:endParaRPr>
          </a:p>
        </p:txBody>
      </p:sp>
    </p:spTree>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bao nhiêu yêu thương Chúa đã rộng ban cho khắp trần gian. Bừng trời khúc hát tri ân, tôn vinh danh Chúa, Chúa</a:t>
            </a:r>
            <a:endParaRPr lang="en-US" sz="8800" b="1" dirty="0">
              <a:solidFill>
                <a:schemeClr val="bg1"/>
              </a:solidFill>
            </a:endParaRPr>
          </a:p>
        </p:txBody>
      </p:sp>
    </p:spTree>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tình yêu.</a:t>
            </a:r>
            <a:endParaRPr lang="en-US" sz="8800" b="1" dirty="0">
              <a:solidFill>
                <a:schemeClr val="bg1"/>
              </a:solidFill>
            </a:endParaRPr>
          </a:p>
        </p:txBody>
      </p:sp>
    </p:spTree>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Mau mau hướng về Bê-lem, Chúa vừa hạ sinh xuống làm người. Trong đêm giá lạnh mùa đông tuyết trời sương rơi</a:t>
            </a:r>
            <a:endParaRPr lang="en-US" sz="8800" b="1" dirty="0">
              <a:solidFill>
                <a:schemeClr val="bg1"/>
              </a:solidFill>
            </a:endParaRPr>
          </a:p>
        </p:txBody>
      </p:sp>
    </p:spTree>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chốn hoang vu.</a:t>
            </a:r>
            <a:endParaRPr lang="en-US" sz="8800" b="1" dirty="0">
              <a:solidFill>
                <a:schemeClr val="bg1"/>
              </a:solidFill>
            </a:endParaRPr>
          </a:p>
        </p:txBody>
      </p:sp>
    </p:spTree>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hạ mình sinh ra giữa hang lừa chiên trong kiếp nghèo, chẳng màng vinh hoa cao sang, mang thân làm người</a:t>
            </a:r>
            <a:endParaRPr lang="en-US" sz="8800" b="1" dirty="0">
              <a:solidFill>
                <a:schemeClr val="bg1"/>
              </a:solidFill>
            </a:endParaRPr>
          </a:p>
        </p:txBody>
      </p:sp>
    </p:spTree>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giúp loài người.</a:t>
            </a:r>
            <a:endParaRPr lang="en-US" sz="8800" b="1" dirty="0">
              <a:solidFill>
                <a:schemeClr val="bg1"/>
              </a:solidFill>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ÐK: Ðồng là đồng cỏ tươi, Chúa chăn cho tôi nghỉ ngơi, suối ngọt cỏ non xanh rì, tôi nay còn thiếu thốn chi, vui thay mà cũng phúc thay.</a:t>
            </a:r>
            <a:endParaRPr lang="en-US" sz="8800" b="1" dirty="0">
              <a:solidFill>
                <a:schemeClr val="bg1"/>
              </a:solidFill>
            </a:endParaRPr>
          </a:p>
        </p:txBody>
      </p:sp>
    </p:spTree>
    <p:extLst>
      <p:ext uri="{BB962C8B-B14F-4D97-AF65-F5344CB8AC3E}">
        <p14:creationId xmlns:p14="http://schemas.microsoft.com/office/powerpoint/2010/main" val="1096672192"/>
      </p:ext>
    </p:extLst>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Đêm nay Chúa từ trời cao, đã vì trần gian xuống làm người. Đêm nay hát mừng bài ca tán tụng tình yêu Chúa bao</a:t>
            </a:r>
            <a:endParaRPr lang="en-US" sz="8800" b="1" dirty="0">
              <a:solidFill>
                <a:schemeClr val="bg1"/>
              </a:solidFill>
            </a:endParaRPr>
          </a:p>
        </p:txBody>
      </p:sp>
    </p:spTree>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a:t>
            </a:r>
            <a:endParaRPr lang="en-US" sz="8800" b="1" dirty="0">
              <a:solidFill>
                <a:schemeClr val="bg1"/>
              </a:solidFill>
            </a:endParaRPr>
          </a:p>
        </p:txBody>
      </p:sp>
    </p:spTree>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nay ngày Thiên Chúa đến, đến đem nguồn vui ơn cứu độ hòa bình yên vui nơi nơi, cho muôn lòng người ánh sáng</a:t>
            </a:r>
            <a:endParaRPr lang="en-US" sz="8800" b="1" dirty="0">
              <a:solidFill>
                <a:schemeClr val="bg1"/>
              </a:solidFill>
            </a:endParaRPr>
          </a:p>
        </p:txBody>
      </p:sp>
    </p:spTree>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tuyệt vời.</a:t>
            </a:r>
            <a:endParaRPr lang="en-US" sz="8800" b="1" dirty="0">
              <a:solidFill>
                <a:schemeClr val="bg1"/>
              </a:solidFill>
            </a:endParaRPr>
          </a:p>
        </p:txBody>
      </p:sp>
    </p:spTree>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Nhi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Bê-lem trời đông sương giá Chúa Hài Nhi sinh xuống làm người, mang thân phận người khổ đau Chúa những mong</a:t>
            </a:r>
            <a:endParaRPr lang="en-US" sz="8800" b="1" dirty="0">
              <a:solidFill>
                <a:schemeClr val="bg1"/>
              </a:solidFill>
            </a:endParaRPr>
          </a:p>
        </p:txBody>
      </p:sp>
    </p:spTree>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chia sớt buồn vui.</a:t>
            </a:r>
            <a:endParaRPr lang="en-US" sz="8800" b="1" dirty="0">
              <a:solidFill>
                <a:schemeClr val="bg1"/>
              </a:solidFill>
            </a:endParaRPr>
          </a:p>
        </p:txBody>
      </p:sp>
    </p:spTree>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quanh lũ bò lừa ngây ngô thở hơi sưởi ấm cho Vua Trời, cam tâm xuống trần làm người thế, gánh chịu bao khổ</a:t>
            </a:r>
            <a:endParaRPr lang="en-US" sz="8800" b="1" dirty="0">
              <a:solidFill>
                <a:schemeClr val="bg1"/>
              </a:solidFill>
            </a:endParaRPr>
          </a:p>
        </p:txBody>
      </p:sp>
    </p:spTree>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vì yêu.</a:t>
            </a:r>
            <a:endParaRPr lang="en-US" sz="8800" b="1" dirty="0">
              <a:solidFill>
                <a:schemeClr val="bg1"/>
              </a:solidFill>
            </a:endParaRPr>
          </a:p>
        </p:txBody>
      </p:sp>
    </p:spTree>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Chúa Hài Nhi yêu thương nồng nàn theo bánh rượu, dâng lên giữa trời giá sương. Xin Chúa nhận cho hương</a:t>
            </a:r>
            <a:endParaRPr lang="en-US" sz="8800" b="1" dirty="0">
              <a:solidFill>
                <a:schemeClr val="bg1"/>
              </a:solidFill>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1. Chân tôi theo nẻo chính, Chúa thương tôi như con ngươi 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endParaRPr lang="vi-VN" sz="8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6949986"/>
      </p:ext>
    </p:extLst>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của trần gian kính dâng chỉ mong dịu chút giá lạnh đêm đông.</a:t>
            </a:r>
            <a:endParaRPr lang="en-US" sz="8800" b="1" dirty="0">
              <a:solidFill>
                <a:schemeClr val="bg1"/>
              </a:solidFill>
            </a:endParaRPr>
          </a:p>
        </p:txBody>
      </p:sp>
    </p:spTree>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Chung quanh Hài Nhi chỉ có lũ lừa chiên cùng với mục đồng, Chúa đã chịu cảnh đơn côi khi mới sinh trong kiếp</a:t>
            </a:r>
            <a:endParaRPr lang="en-US" sz="8800" b="1" dirty="0">
              <a:solidFill>
                <a:schemeClr val="bg1"/>
              </a:solidFill>
            </a:endParaRPr>
          </a:p>
        </p:txBody>
      </p:sp>
    </p:spTree>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ai.</a:t>
            </a:r>
            <a:endParaRPr lang="en-US" sz="8800" b="1" dirty="0">
              <a:solidFill>
                <a:schemeClr val="bg1"/>
              </a:solidFill>
            </a:endParaRPr>
          </a:p>
        </p:txBody>
      </p:sp>
    </p:spTree>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gian xua đuổi và khinh chê đẩy đưa Ngài đến nơi hang lừa, ban cho lũ mục đồng ngây thơ phúc được nghênh đón</a:t>
            </a:r>
            <a:endParaRPr lang="en-US" sz="8800" b="1" dirty="0">
              <a:solidFill>
                <a:schemeClr val="bg1"/>
              </a:solidFill>
            </a:endParaRPr>
          </a:p>
        </p:txBody>
      </p:sp>
    </p:spTree>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Tình Yêu.</a:t>
            </a:r>
            <a:endParaRPr lang="en-US" sz="8800" b="1" dirty="0">
              <a:solidFill>
                <a:schemeClr val="bg1"/>
              </a:solidFill>
            </a:endParaRPr>
          </a:p>
        </p:txBody>
      </p:sp>
    </p:spTree>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Thần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Đêm thanh nghe tiếng hát của Thiên Thần. Chung nhau đàn ca thánh thót hỷ hoan. Trên thiên cung vang xuống cõi</a:t>
            </a:r>
            <a:endParaRPr lang="en-US" sz="8800" b="1" dirty="0">
              <a:solidFill>
                <a:schemeClr val="bg1"/>
              </a:solidFill>
            </a:endParaRPr>
          </a:p>
        </p:txBody>
      </p:sp>
    </p:spTree>
  </p:cSld>
  <p:clrMapOvr>
    <a:masterClrMapping/>
  </p:clrMapOvr>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trần. Ngân nga hoà câu kính chúc hiển vang.</a:t>
            </a:r>
            <a:endParaRPr lang="en-US" sz="8800" b="1" dirty="0">
              <a:solidFill>
                <a:schemeClr val="bg1"/>
              </a:solidFill>
            </a:endParaRPr>
          </a:p>
        </p:txBody>
      </p:sp>
    </p:spTree>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Glo_____ria. In excelsis De-o. Glo_____ria. In excelsis De-o.</a:t>
            </a:r>
            <a:endParaRPr lang="en-US" sz="8800" b="1" dirty="0">
              <a:solidFill>
                <a:schemeClr val="bg1"/>
              </a:solidFill>
            </a:endParaRPr>
          </a:p>
        </p:txBody>
      </p:sp>
    </p:spTree>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Đem tin vui Con Chúa đã ra đời, sinh nơi lều tranh nên Đấng cứu dân. Cho nhân gian cảm mến bao ơn người.</a:t>
            </a:r>
            <a:endParaRPr lang="en-US" sz="8800" b="1"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629794108"/>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2. Tôi an tâm vững trí, dẫu qua nơi âm u hãi hùng, lòng tin tưởng tuyệt đối, thấy côn trượng Chúa là mừng</a:t>
            </a:r>
          </a:p>
        </p:txBody>
      </p:sp>
    </p:spTree>
    <p:extLst>
      <p:ext uri="{BB962C8B-B14F-4D97-AF65-F5344CB8AC3E}">
        <p14:creationId xmlns:p14="http://schemas.microsoft.com/office/powerpoint/2010/main" val="1723048207"/>
      </p:ext>
    </p:extLst>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nhau hòa âm những khúc tri ân.</a:t>
            </a:r>
            <a:endParaRPr lang="en-US" sz="8800" b="1" dirty="0">
              <a:solidFill>
                <a:schemeClr val="bg1"/>
              </a:solidFill>
            </a:endParaRPr>
          </a:p>
        </p:txBody>
      </p:sp>
    </p:spTree>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Nương thân trên rơm rác giữa hang lừa. Ôi thân Hài Nhi giá rét khổ thay! Đây Vua ta quản xuất cõi sơn hà,</a:t>
            </a:r>
            <a:endParaRPr lang="en-US" sz="8800" b="1" dirty="0">
              <a:solidFill>
                <a:schemeClr val="bg1"/>
              </a:solidFill>
            </a:endParaRPr>
          </a:p>
        </p:txBody>
      </p:sp>
    </p:spTree>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vui cùng nhau kính bái Ngôi Hai.</a:t>
            </a:r>
            <a:endParaRPr lang="en-US" sz="8800" b="1" dirty="0">
              <a:solidFill>
                <a:schemeClr val="bg1"/>
              </a:solidFill>
            </a:endParaRPr>
          </a:p>
        </p:txBody>
      </p:sp>
    </p:spTree>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Đưa tay ra để tỏ cho muôn người. Bao nhiêu tình thương đối với thế gian. Sao ta chưa kíp đến lễ dâng Người,</a:t>
            </a:r>
            <a:endParaRPr lang="en-US" sz="8800" b="1" dirty="0">
              <a:solidFill>
                <a:schemeClr val="bg1"/>
              </a:solidFill>
            </a:endParaRPr>
          </a:p>
        </p:txBody>
      </p:sp>
    </p:spTree>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tâm hồn ta tiếng hát hỷ hoan.</a:t>
            </a:r>
            <a:endParaRPr lang="en-US" sz="8800" b="1" dirty="0">
              <a:solidFill>
                <a:schemeClr val="bg1"/>
              </a:solidFill>
            </a:endParaRPr>
          </a:p>
        </p:txBody>
      </p:sp>
    </p:spTree>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5. Noi theo gương sốt sắng của Thiên Thần. Con xin từ đây mến Chúa chẳng khuây. Đem ca ngâm trìu mến để thông</a:t>
            </a:r>
            <a:endParaRPr lang="en-US" sz="8800" b="1" dirty="0">
              <a:solidFill>
                <a:schemeClr val="bg1"/>
              </a:solidFill>
            </a:endParaRPr>
          </a:p>
        </p:txBody>
      </p:sp>
    </p:spTree>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phần, khong khen ngàn ơn Chúa xuống xưa nay.</a:t>
            </a:r>
            <a:endParaRPr lang="en-US" sz="8800" b="1" dirty="0">
              <a:solidFill>
                <a:schemeClr val="bg1"/>
              </a:solidFill>
            </a:endParaRPr>
          </a:p>
        </p:txBody>
      </p:sp>
    </p:spTree>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Đó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vững tin hỡi anh em, vì ngày Chúa đến sẽ không xa. Hãy vững tin hỡi anh em. Vì ngày Chúa đến sướng vui</a:t>
            </a:r>
            <a:endParaRPr lang="en-US" sz="8800" b="1" dirty="0">
              <a:solidFill>
                <a:schemeClr val="bg1"/>
              </a:solidFill>
            </a:endParaRPr>
          </a:p>
        </p:txBody>
      </p:sp>
    </p:spTree>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chan hòa.</a:t>
            </a:r>
            <a:endParaRPr lang="en-US" sz="8800" b="1" dirty="0">
              <a:solidFill>
                <a:schemeClr val="bg1"/>
              </a:solidFill>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3. Mâm cao lương đã sẵn, chén rượu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endParaRPr lang="vi-VN" sz="8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2493515"/>
      </p:ext>
    </p:extLst>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người nông phu chờ mong hoa màu. Như người quân canh chờ mong hết đêm thâu. Anh  em hãy kiên tâm đợi chờ.</a:t>
            </a:r>
            <a:endParaRPr lang="en-US" sz="8800" b="1" dirty="0">
              <a:solidFill>
                <a:schemeClr val="bg1"/>
              </a:solidFill>
            </a:endParaRPr>
          </a:p>
        </p:txBody>
      </p:sp>
    </p:spTree>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ngày đó không như ngày bây giờ.</a:t>
            </a:r>
            <a:endParaRPr lang="en-US" sz="8800" b="1" dirty="0">
              <a:solidFill>
                <a:schemeClr val="bg1"/>
              </a:solidFill>
            </a:endParaRPr>
          </a:p>
        </p:txBody>
      </p:sp>
    </p:spTree>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đàn nai kia chờ mong tới nước nguồn. Như ruộng khô kia chờ mong nước mưa tuôn. Anh  em hãy kiên tâm đợi</a:t>
            </a:r>
            <a:endParaRPr lang="en-US" sz="8800" b="1" dirty="0">
              <a:solidFill>
                <a:schemeClr val="bg1"/>
              </a:solidFill>
            </a:endParaRPr>
          </a:p>
        </p:txBody>
      </p:sp>
    </p:spTree>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Vì ngày đó không như ngày bây giờ.</a:t>
            </a:r>
            <a:endParaRPr lang="en-US" sz="8800" b="1" dirty="0">
              <a:solidFill>
                <a:schemeClr val="bg1"/>
              </a:solidFill>
            </a:endParaRPr>
          </a:p>
        </p:txBody>
      </p:sp>
    </p:spTree>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Tỉnh Thức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Đó chuyện xưa Sách Thánh ghi lời người lo những chuyện đời người hồng thủy dâng nước ngàn nơi cuộc vui theo</a:t>
            </a:r>
            <a:endParaRPr lang="en-US" sz="8800" b="1" dirty="0">
              <a:solidFill>
                <a:schemeClr val="bg1"/>
              </a:solidFill>
            </a:endParaRPr>
          </a:p>
        </p:txBody>
      </p:sp>
    </p:spTree>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tả tơi.</a:t>
            </a:r>
            <a:endParaRPr lang="en-US" sz="8800" b="1" dirty="0">
              <a:solidFill>
                <a:schemeClr val="bg1"/>
              </a:solidFill>
            </a:endParaRPr>
          </a:p>
        </p:txBody>
      </p:sp>
    </p:spTree>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Nếu chủ nhà trộm rình đã rõ đặt người phòng canh đây đó ngày đêm tỉnh thức âu lo trộm kim sa lưới khôn dò.</a:t>
            </a:r>
            <a:endParaRPr lang="en-US" sz="8800" b="1" dirty="0">
              <a:solidFill>
                <a:schemeClr val="bg1"/>
              </a:solidFill>
            </a:endParaRPr>
          </a:p>
        </p:txBody>
      </p:sp>
    </p:spTree>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đợi chờ vì này Chúa đến lúc ta không ngờ. Hãy sẵn sàng chờ Chúa đến. Hãy tỉnh thức đợi chờ vì</a:t>
            </a:r>
            <a:endParaRPr lang="en-US" sz="8800" b="1" dirty="0">
              <a:solidFill>
                <a:schemeClr val="bg1"/>
              </a:solidFill>
            </a:endParaRPr>
          </a:p>
        </p:txBody>
      </p:sp>
    </p:spTree>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sẽ đến lúc ta không ngờ. Hãy sẵn sàng chờ Người đến.</a:t>
            </a:r>
            <a:endParaRPr lang="en-US" sz="8800" b="1" dirty="0">
              <a:solidFill>
                <a:schemeClr val="bg1"/>
              </a:solidFill>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4. Tôi nên con sự sáng, trái hoa sinh sôi hơn sao trời, tình thương Chúa ở với tôi, có chi đẹp hơn</a:t>
            </a:r>
            <a:r>
              <a:rPr lang="en-US" sz="8800" b="1" dirty="0">
                <a:solidFill>
                  <a:schemeClr val="bg1"/>
                </a:solidFill>
                <a:latin typeface="Times New Roman" panose="02020603050405020304" pitchFamily="18" charset="0"/>
                <a:cs typeface="Times New Roman" panose="02020603050405020304" pitchFamily="18" charset="0"/>
              </a:rPr>
              <a:t> ở</a:t>
            </a:r>
            <a:r>
              <a:rPr lang="vi-VN" sz="8800" b="1" dirty="0">
                <a:solidFill>
                  <a:schemeClr val="bg1"/>
                </a:solidFill>
                <a:latin typeface="Times New Roman" panose="02020603050405020304" pitchFamily="18" charset="0"/>
                <a:cs typeface="Times New Roman" panose="02020603050405020304" pitchFamily="18" charset="0"/>
              </a:rPr>
              <a:t> đời</a:t>
            </a:r>
          </a:p>
        </p:txBody>
      </p:sp>
    </p:spTree>
    <p:extLst>
      <p:ext uri="{BB962C8B-B14F-4D97-AF65-F5344CB8AC3E}">
        <p14:creationId xmlns:p14="http://schemas.microsoft.com/office/powerpoint/2010/main" val="2412105754"/>
      </p:ext>
    </p:extLst>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Hỡi người ơi Chúa đến bất ngờ mà sao vẫn còn hững hờ nào thôi giả điếc làm ngơ, hồn ơi xa lánh tội nhơ.</a:t>
            </a:r>
            <a:endParaRPr lang="en-US" sz="8800" b="1" dirty="0">
              <a:solidFill>
                <a:schemeClr val="bg1"/>
              </a:solidFill>
            </a:endParaRPr>
          </a:p>
        </p:txBody>
      </p:sp>
    </p:spTree>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người người chờ mong Chúa đến một đời niềm thương mến ngày nay trong Chúa vui lên ngày mai hạnh phúc lâu bền.</a:t>
            </a:r>
            <a:endParaRPr lang="en-US" sz="8800" b="1" dirty="0">
              <a:solidFill>
                <a:schemeClr val="bg1"/>
              </a:solidFill>
            </a:endParaRPr>
          </a:p>
        </p:txBody>
      </p:sp>
    </p:spTree>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Những giọt máu đào nảy mầm sinh nhiều hoa trái. Với lòng dũng cảm tử đạo không hề lung lay. Một lòng mến Chúa</a:t>
            </a:r>
            <a:endParaRPr lang="en-US" sz="8800" b="1" dirty="0">
              <a:solidFill>
                <a:schemeClr val="bg1"/>
              </a:solidFill>
            </a:endParaRPr>
          </a:p>
        </p:txBody>
      </p:sp>
    </p:spTree>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sinh cho dù thương đau. Tình yêu sắt son đến cùng ngàn năm thắm màu.</a:t>
            </a:r>
            <a:endParaRPr lang="en-US" sz="8800" b="1" dirty="0">
              <a:solidFill>
                <a:schemeClr val="bg1"/>
              </a:solidFill>
            </a:endParaRPr>
          </a:p>
        </p:txBody>
      </p:sp>
    </p:spTree>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lên Chúa tinh hoa bánh thơm rượu ngon. Hòa trong lễ dâng các Thánh Tử Đạo Việt Nam. Nguyện nên</a:t>
            </a:r>
            <a:endParaRPr lang="en-US" sz="8800" b="1" dirty="0">
              <a:solidFill>
                <a:schemeClr val="bg1"/>
              </a:solidFill>
            </a:endParaRPr>
          </a:p>
        </p:txBody>
      </p:sp>
    </p:spTree>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lễ yêu thương với tấm lòng son. Ngài ơi đoái thương đón lấy tấm lòng chúng con.</a:t>
            </a:r>
            <a:endParaRPr lang="en-US" sz="8800" b="1" dirty="0">
              <a:solidFill>
                <a:schemeClr val="bg1"/>
              </a:solidFill>
            </a:endParaRPr>
          </a:p>
        </p:txBody>
      </p:sp>
    </p:spTree>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Tử Đạo Việt Nam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đoàn người anh dũng mang niềm tin kiên trung, quyết tiến ra pháp trường. Chẳng ngại ngần nao núng khi</a:t>
            </a:r>
            <a:endParaRPr lang="en-US" sz="8800" b="1" dirty="0">
              <a:solidFill>
                <a:schemeClr val="bg1"/>
              </a:solidFill>
            </a:endParaRPr>
          </a:p>
        </p:txBody>
      </p:sp>
    </p:spTree>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gặp bao đau thương. Quyết theo đường Chúa đi.</a:t>
            </a:r>
            <a:endParaRPr lang="en-US" sz="8800" b="1" dirty="0">
              <a:solidFill>
                <a:schemeClr val="bg1"/>
              </a:solidFill>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Ở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97369532"/>
      </p:ext>
    </p:extLst>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Đoàn con vang hát khúc ca khải hoàn mừng các Thánh Tử Đạo Việt Nam. Giờ đây các Thánh sướng vui ngập tràn,</a:t>
            </a:r>
            <a:endParaRPr lang="en-US" sz="8800" b="1" dirty="0">
              <a:solidFill>
                <a:schemeClr val="bg1"/>
              </a:solidFill>
            </a:endParaRPr>
          </a:p>
        </p:txBody>
      </p:sp>
    </p:spTree>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Thiên Chúa ban phúc vinh Thiên Đàng.</a:t>
            </a:r>
            <a:endParaRPr lang="en-US" sz="8800" b="1" dirty="0">
              <a:solidFill>
                <a:schemeClr val="bg1"/>
              </a:solidFill>
            </a:endParaRPr>
          </a:p>
        </p:txBody>
      </p:sp>
    </p:spTree>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(HV)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tiếng hát du dương ngân nhịp nhàng, xin dâng lên trước ngai Vua cao sang. Rượu tinh khiết bánh nuôi ngàn</a:t>
            </a:r>
            <a:endParaRPr lang="en-US" sz="8800" b="1" dirty="0">
              <a:solidFill>
                <a:schemeClr val="bg1"/>
              </a:solidFill>
            </a:endParaRPr>
          </a:p>
        </p:txBody>
      </p:sp>
    </p:spTree>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 như khi xưa thịt Chiên Thánh giáng trần.</a:t>
            </a:r>
            <a:endParaRPr lang="en-US" sz="8800" b="1" dirty="0">
              <a:solidFill>
                <a:schemeClr val="bg1"/>
              </a:solidFill>
            </a:endParaRPr>
          </a:p>
        </p:txBody>
      </p:sp>
    </p:spTree>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Vinh quang ngàn vinh quang, cao sang là cao sang, khoan nhân đầy khoan nhân Vua trời đất. Hãy đoái nhìn</a:t>
            </a:r>
            <a:endParaRPr lang="en-US" sz="8800" b="1" dirty="0">
              <a:solidFill>
                <a:schemeClr val="bg1"/>
              </a:solidFill>
            </a:endParaRPr>
          </a:p>
        </p:txBody>
      </p:sp>
    </p:spTree>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lễ chân thành con kính dâng, xin tha muôn ngàn lỗi cho nhân trần.</a:t>
            </a:r>
            <a:endParaRPr lang="en-US" sz="8800" b="1" dirty="0">
              <a:solidFill>
                <a:schemeClr val="bg1"/>
              </a:solidFill>
            </a:endParaRPr>
          </a:p>
        </p:txBody>
      </p:sp>
    </p:spTree>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Với ánh nến lung linh trên bàn thờ, xin dâng lên xác con với tâm tư. Hiệp Thánh lễ tiến trên đồi cao,</a:t>
            </a:r>
            <a:endParaRPr lang="en-US" sz="8800" b="1" dirty="0">
              <a:solidFill>
                <a:schemeClr val="bg1"/>
              </a:solidFill>
            </a:endParaRPr>
          </a:p>
        </p:txBody>
      </p:sp>
    </p:spTree>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Golgotha tràn tuôn hết máu đào.</a:t>
            </a:r>
            <a:endParaRPr lang="en-US" sz="8800" b="1" dirty="0">
              <a:solidFill>
                <a:schemeClr val="bg1"/>
              </a:solidFill>
            </a:endParaRPr>
          </a:p>
        </p:txBody>
      </p:sp>
    </p:spTree>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Với cố gắng hy sinh trên đường trần, xin dâng lên trước ngai Vua chí nhân, để kính nhớ chiến công Phục sinh,</a:t>
            </a:r>
            <a:endParaRPr lang="en-US" sz="8800" b="1" dirty="0">
              <a:solidFill>
                <a:schemeClr val="bg1"/>
              </a:solidFill>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Mấy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lữ</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khách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chiều</a:t>
            </a:r>
            <a:r>
              <a:rPr lang="en-US" sz="8800" b="1" dirty="0">
                <a:solidFill>
                  <a:schemeClr val="bg1"/>
                </a:solidFill>
                <a:latin typeface="Times New Roman" panose="02020603050405020304" pitchFamily="18" charset="0"/>
                <a:cs typeface="Times New Roman" panose="02020603050405020304" pitchFamily="18" charset="0"/>
              </a:rPr>
              <a:t> Em-</a:t>
            </a:r>
            <a:r>
              <a:rPr lang="en-US" sz="8800" b="1" dirty="0" err="1">
                <a:solidFill>
                  <a:schemeClr val="bg1"/>
                </a:solidFill>
                <a:latin typeface="Times New Roman" panose="02020603050405020304" pitchFamily="18" charset="0"/>
                <a:cs typeface="Times New Roman" panose="02020603050405020304" pitchFamily="18" charset="0"/>
              </a:rPr>
              <a:t>mau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lo </a:t>
            </a:r>
            <a:r>
              <a:rPr lang="en-US" sz="8800" b="1" dirty="0" err="1">
                <a:solidFill>
                  <a:schemeClr val="bg1"/>
                </a:solidFill>
                <a:latin typeface="Times New Roman" panose="02020603050405020304" pitchFamily="18" charset="0"/>
                <a:cs typeface="Times New Roman" panose="02020603050405020304" pitchFamily="18" charset="0"/>
              </a:rPr>
              <a:t>toan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455280523"/>
      </p:ext>
    </p:extLst>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ban trần gian phúc an bình.</a:t>
            </a:r>
            <a:endParaRPr lang="en-US" sz="8800" b="1" dirty="0">
              <a:solidFill>
                <a:schemeClr val="bg1"/>
              </a:solidFill>
            </a:endParaRPr>
          </a:p>
        </p:txBody>
      </p:sp>
    </p:spTree>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Con hân hoan bước lên bàn thờ Chúa, Chúa là hoan lạc tuổi xuân xanh con. Con nâng muôn phím tơ ngợi khen</a:t>
            </a:r>
            <a:endParaRPr lang="en-US" sz="8800" b="1" dirty="0">
              <a:solidFill>
                <a:schemeClr val="bg1"/>
              </a:solidFill>
            </a:endParaRPr>
          </a:p>
        </p:txBody>
      </p:sp>
    </p:spTree>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tiếng lòng rung nhịp với muôn tâm hồn.</a:t>
            </a:r>
            <a:endParaRPr lang="en-US" sz="8800" b="1" dirty="0">
              <a:solidFill>
                <a:schemeClr val="bg1"/>
              </a:solidFill>
            </a:endParaRPr>
          </a:p>
        </p:txBody>
      </p:sp>
    </p:spTree>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Vào thánh cung dâng tiến hương nguyện cầu ngát bay tỏa tới ngai tòa Chúa. Tâm tư sẽ reo mừng hướng lên bàn</a:t>
            </a:r>
            <a:endParaRPr lang="en-US" sz="8800" b="1" dirty="0">
              <a:solidFill>
                <a:schemeClr val="bg1"/>
              </a:solidFill>
            </a:endParaRPr>
          </a:p>
        </p:txBody>
      </p:sp>
    </p:spTree>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trong niềm tin.</a:t>
            </a:r>
            <a:endParaRPr lang="en-US" sz="8800" b="1" dirty="0">
              <a:solidFill>
                <a:schemeClr val="bg1"/>
              </a:solidFill>
            </a:endParaRPr>
          </a:p>
        </p:txBody>
      </p:sp>
    </p:spTree>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Hồn ta ơi, sao đớn đau tơi bời? Hãy tín nhiệm sức mạnh của Chúa. Sao xao xuyến băn khoăn? Chúa chính là suối</a:t>
            </a:r>
            <a:endParaRPr lang="en-US" sz="8800" b="1" dirty="0">
              <a:solidFill>
                <a:schemeClr val="bg1"/>
              </a:solidFill>
            </a:endParaRPr>
          </a:p>
        </p:txBody>
      </p:sp>
    </p:spTree>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mạch ủi an.</a:t>
            </a:r>
            <a:endParaRPr lang="en-US" sz="8800" b="1" dirty="0">
              <a:solidFill>
                <a:schemeClr val="bg1"/>
              </a:solidFill>
            </a:endParaRPr>
          </a:p>
        </p:txBody>
      </p:sp>
    </p:spTree>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Trời con, sao để con u hoài, để kẻ thù ác tâm dày xéo? Xin thương cứu giúp con thoát tay bọn bất</a:t>
            </a:r>
            <a:endParaRPr lang="en-US" sz="8800" b="1" dirty="0">
              <a:solidFill>
                <a:schemeClr val="bg1"/>
              </a:solidFill>
            </a:endParaRPr>
          </a:p>
        </p:txBody>
      </p:sp>
    </p:spTree>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tà tâm.</a:t>
            </a:r>
            <a:endParaRPr lang="en-US" sz="8800" b="1" dirty="0">
              <a:solidFill>
                <a:schemeClr val="bg1"/>
              </a:solidFill>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sưởi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ấm</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tim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tin.</a:t>
            </a:r>
            <a:endParaRPr lang="en-US" sz="8800" b="1" dirty="0">
              <a:solidFill>
                <a:schemeClr val="bg1"/>
              </a:solidFill>
            </a:endParaRPr>
          </a:p>
        </p:txBody>
      </p:sp>
    </p:spTree>
    <p:extLst>
      <p:ext uri="{BB962C8B-B14F-4D97-AF65-F5344CB8AC3E}">
        <p14:creationId xmlns:p14="http://schemas.microsoft.com/office/powerpoint/2010/main" val="2888845845"/>
      </p:ext>
    </p:extLst>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Phúc Các Thánh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mừng các Thánh vinh phúc trên Thiên Đàng, ngày đêm bên Chúa cuộc sống ôi tuyệt vời. Ngàn sao lấp lánh</a:t>
            </a:r>
            <a:endParaRPr lang="en-US" sz="8800" b="1" dirty="0">
              <a:solidFill>
                <a:schemeClr val="bg1"/>
              </a:solidFill>
            </a:endParaRPr>
          </a:p>
        </p:txBody>
      </p:sp>
    </p:spTree>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vàn ánh huy hoàng, ca khúc tôn vinh cùng với muôn thiên thần.</a:t>
            </a:r>
            <a:endParaRPr lang="en-US" sz="8800" b="1" dirty="0">
              <a:solidFill>
                <a:schemeClr val="bg1"/>
              </a:solidFill>
            </a:endParaRPr>
          </a:p>
        </p:txBody>
      </p:sp>
    </p:spTree>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Hy sinh một đời đi truyền rao chân lý, yêu thương một đời vì Chúa quên lợi danh, sống cho tha nhân lòng mến</a:t>
            </a:r>
            <a:endParaRPr lang="en-US" sz="8800" b="1" dirty="0">
              <a:solidFill>
                <a:schemeClr val="bg1"/>
              </a:solidFill>
            </a:endParaRPr>
          </a:p>
        </p:txBody>
      </p:sp>
    </p:spTree>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nồng say, chết cho tha nhân xứng danh người tông đồ.</a:t>
            </a:r>
            <a:endParaRPr lang="en-US" sz="8800" b="1" dirty="0">
              <a:solidFill>
                <a:schemeClr val="bg1"/>
              </a:solidFill>
            </a:endParaRPr>
          </a:p>
        </p:txBody>
      </p:sp>
    </p:spTree>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thương độ trì dương trần con kêu khấn, gian nan tư bề cuộc sống bao đổi thay, giúp con đêm ngày hằng mến</a:t>
            </a:r>
            <a:endParaRPr lang="en-US" sz="8800" b="1" dirty="0">
              <a:solidFill>
                <a:schemeClr val="bg1"/>
              </a:solidFill>
            </a:endParaRPr>
          </a:p>
        </p:txBody>
      </p:sp>
    </p:spTree>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cậy tin, biết đem yêu thương hiến trao vì Nước Trời.</a:t>
            </a:r>
            <a:endParaRPr lang="en-US" sz="8800" b="1" dirty="0">
              <a:solidFill>
                <a:schemeClr val="bg1"/>
              </a:solidFill>
            </a:endParaRPr>
          </a:p>
        </p:txBody>
      </p:sp>
    </p:spTree>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một bài ca Ngài đã hát trên đỉnh núi cao, Ngài đã hát vang vọng đất trời. Một bài ca Ngài đã hát cho</a:t>
            </a:r>
            <a:endParaRPr lang="en-US" sz="8800" b="1" dirty="0">
              <a:solidFill>
                <a:schemeClr val="bg1"/>
              </a:solidFill>
            </a:endParaRPr>
          </a:p>
        </p:txBody>
      </p:sp>
    </p:spTree>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khắp nơi, Ngài chúc phúc cho đời thắm tươi.</a:t>
            </a:r>
            <a:endParaRPr lang="en-US" sz="8800" b="1" dirty="0">
              <a:solidFill>
                <a:schemeClr val="bg1"/>
              </a:solidFill>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buông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tàn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167326203"/>
      </p:ext>
    </p:extLst>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đã hát cho ai khó nghèo, giàu sang phú quý suốt đời chẳng theo. Ngài chúc phúc cho người nghèo khó, vì</a:t>
            </a:r>
            <a:endParaRPr lang="en-US" sz="8800" b="1" dirty="0">
              <a:solidFill>
                <a:schemeClr val="bg1"/>
              </a:solidFill>
            </a:endParaRPr>
          </a:p>
        </p:txBody>
      </p:sp>
    </p:spTree>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Trời là của họ.</a:t>
            </a:r>
            <a:endParaRPr lang="en-US" sz="8800" b="1" dirty="0">
              <a:solidFill>
                <a:schemeClr val="bg1"/>
              </a:solidFill>
            </a:endParaRPr>
          </a:p>
        </p:txBody>
      </p:sp>
    </p:spTree>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đã hát cho ai hiền lành, hiền lành vui sống với cả tình yêu. Ngài chúc phúc cho người nhân ái, vì cơ</a:t>
            </a:r>
            <a:endParaRPr lang="en-US" sz="8800" b="1" dirty="0">
              <a:solidFill>
                <a:schemeClr val="bg1"/>
              </a:solidFill>
            </a:endParaRPr>
          </a:p>
        </p:txBody>
      </p:sp>
    </p:spTree>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nghiệp là đất đai phì nhiêu.</a:t>
            </a:r>
            <a:endParaRPr lang="en-US" sz="8800" b="1" dirty="0">
              <a:solidFill>
                <a:schemeClr val="bg1"/>
              </a:solidFill>
            </a:endParaRPr>
          </a:p>
        </p:txBody>
      </p:sp>
    </p:spTree>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đã hát cho ai ưu phiền, cuộc đời cay đắng chẳng một lời oán than. Ngài chúc phúc cho người đau khổ, vì</a:t>
            </a:r>
            <a:endParaRPr lang="en-US" sz="8800" b="1" dirty="0">
              <a:solidFill>
                <a:schemeClr val="bg1"/>
              </a:solidFill>
            </a:endParaRPr>
          </a:p>
        </p:txBody>
      </p:sp>
    </p:spTree>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được Thiên Chúa ủi an.</a:t>
            </a:r>
            <a:endParaRPr lang="en-US" sz="8800" b="1" dirty="0">
              <a:solidFill>
                <a:schemeClr val="bg1"/>
              </a:solidFill>
            </a:endParaRPr>
          </a:p>
        </p:txBody>
      </p:sp>
    </p:spTree>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Ngài đã hát cho ai đói lòng, hằng luôn khao khát chính trực thẳng ngay. Ngài chúc phúc cho người mãi mãi, họ</a:t>
            </a:r>
            <a:endParaRPr lang="en-US" sz="8800" b="1" dirty="0">
              <a:solidFill>
                <a:schemeClr val="bg1"/>
              </a:solidFill>
            </a:endParaRPr>
          </a:p>
        </p:txBody>
      </p:sp>
    </p:spTree>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được no thỏa từ đây.</a:t>
            </a:r>
            <a:endParaRPr lang="en-US" sz="8800" b="1" dirty="0">
              <a:solidFill>
                <a:schemeClr val="bg1"/>
              </a:solidFill>
            </a:endParaRPr>
          </a:p>
        </p:txBody>
      </p:sp>
    </p:spTree>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Ngài đã hát cho ai suốt đời, hằng luôn thương xót mến yêu mọi nơi. Ngài chúc phúc cho người thương xót, họ sẽ</a:t>
            </a:r>
            <a:endParaRPr lang="en-US" sz="8800" b="1" dirty="0">
              <a:solidFill>
                <a:schemeClr val="bg1"/>
              </a:solidFill>
            </a:endParaRPr>
          </a:p>
        </p:txBody>
      </p:sp>
    </p:spTree>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Thiên Chúa xót thương.</a:t>
            </a:r>
            <a:endParaRPr lang="en-US" sz="8800" b="1" dirty="0">
              <a:solidFill>
                <a:schemeClr val="bg1"/>
              </a:solidFill>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u </a:t>
            </a:r>
            <a:r>
              <a:rPr lang="en-US" sz="8800" b="1" dirty="0" err="1">
                <a:solidFill>
                  <a:schemeClr val="bg1"/>
                </a:solidFill>
                <a:latin typeface="Times New Roman" panose="02020603050405020304" pitchFamily="18" charset="0"/>
                <a:cs typeface="Times New Roman" panose="02020603050405020304" pitchFamily="18" charset="0"/>
              </a:rPr>
              <a:t>mê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453212002"/>
      </p:ext>
    </p:extLst>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6. Ngài đã hát cho ai trong sạch, hằng luôn gìn giữ tấm lòng sạch trong. Ngài chúc phúc cho người trong trắng,</a:t>
            </a:r>
            <a:endParaRPr lang="en-US" sz="8800" b="1" dirty="0">
              <a:solidFill>
                <a:schemeClr val="bg1"/>
              </a:solidFill>
            </a:endParaRPr>
          </a:p>
        </p:txBody>
      </p:sp>
    </p:spTree>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thấy Ngài là Chúa là Cha.</a:t>
            </a:r>
            <a:endParaRPr lang="en-US" sz="8800" b="1" dirty="0">
              <a:solidFill>
                <a:schemeClr val="bg1"/>
              </a:solidFill>
            </a:endParaRPr>
          </a:p>
        </p:txBody>
      </p:sp>
    </p:spTree>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7. Ngài đã hát cho ai tác tạo, hòa bình chân lý khắp trên trần gian. Ngài chúc phúc nên làm con Chúa, và muôn</a:t>
            </a:r>
            <a:endParaRPr lang="en-US" sz="8800" b="1" dirty="0">
              <a:solidFill>
                <a:schemeClr val="bg1"/>
              </a:solidFill>
            </a:endParaRPr>
          </a:p>
        </p:txBody>
      </p:sp>
    </p:spTree>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vui sống trong nhà Cha.</a:t>
            </a:r>
            <a:endParaRPr lang="en-US" sz="8800" b="1" dirty="0">
              <a:solidFill>
                <a:schemeClr val="bg1"/>
              </a:solidFill>
            </a:endParaRPr>
          </a:p>
        </p:txBody>
      </p:sp>
    </p:spTree>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8. Ngài đã hát cho ai vì Nước Trời, mà bị bắt bớ xích xiềng cùm gông. Ngài chúc phúc cho được vui sống, phần</a:t>
            </a:r>
            <a:endParaRPr lang="en-US" sz="8800" b="1" dirty="0">
              <a:solidFill>
                <a:schemeClr val="bg1"/>
              </a:solidFill>
            </a:endParaRPr>
          </a:p>
        </p:txBody>
      </p:sp>
    </p:spTree>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thưởng họ là chính Nước Trời.</a:t>
            </a:r>
            <a:endParaRPr lang="en-US" sz="8800" b="1" dirty="0">
              <a:solidFill>
                <a:schemeClr val="bg1"/>
              </a:solidFill>
            </a:endParaRPr>
          </a:p>
        </p:txBody>
      </p:sp>
    </p:spTree>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Sẽ Hân Hoan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Con sẽ hân hoan tiến vào cung thánh, tới gần Chúa Trời tuổi thanh xuân reo vang khúc nhạc êm ái, vương ánh</a:t>
            </a:r>
            <a:endParaRPr lang="en-US" sz="8800" b="1" dirty="0">
              <a:solidFill>
                <a:schemeClr val="bg1"/>
              </a:solidFill>
            </a:endParaRPr>
          </a:p>
        </p:txBody>
      </p:sp>
    </p:spTree>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nơi nơi.</a:t>
            </a:r>
            <a:endParaRPr lang="en-US" sz="8800" b="1" dirty="0">
              <a:solidFill>
                <a:schemeClr val="bg1"/>
              </a:solidFill>
            </a:endParaRPr>
          </a:p>
        </p:txBody>
      </p:sp>
    </p:spTree>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Gần bàn thờ Chúa tâm hồn con thảnh thơi trong nguồn vui thánh ân muôn đời.</a:t>
            </a:r>
            <a:endParaRPr lang="en-US" sz="8800" b="1" dirty="0">
              <a:solidFill>
                <a:schemeClr val="bg1"/>
              </a:solidFill>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nghĩa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nhiệm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765980604"/>
      </p:ext>
    </p:extLst>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nói sao được niềm vui khi lên đền thánh Chúa Trời. Gia-Liêm đây thôi dừng chân lại, đến nơi rồi hồn ta ơi.</a:t>
            </a:r>
            <a:endParaRPr lang="en-US" sz="8800" b="1" dirty="0">
              <a:solidFill>
                <a:schemeClr val="bg1"/>
              </a:solidFill>
            </a:endParaRPr>
          </a:p>
        </p:txBody>
      </p:sp>
    </p:spTree>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thánh đô đầy quang vinh, vang vang lời chúc thái bình. Giavê đây, chính nguồn hoan lạc, hãy vui mừng hồn ta ơi.</a:t>
            </a:r>
            <a:endParaRPr lang="en-US" sz="8800" b="1" dirty="0">
              <a:solidFill>
                <a:schemeClr val="bg1"/>
              </a:solidFill>
            </a:endParaRPr>
          </a:p>
        </p:txBody>
      </p:sp>
    </p:spTree>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Ðây chốn sum vầy yên vui, mong sao được sống suốt đời. Bao anh em chung lời ca ngợi, hát lên nào, hồn ta ơi.</a:t>
            </a:r>
            <a:endParaRPr lang="en-US" sz="8800" b="1" dirty="0">
              <a:solidFill>
                <a:schemeClr val="bg1"/>
              </a:solidFill>
            </a:endParaRPr>
          </a:p>
        </p:txBody>
      </p:sp>
    </p:spTree>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Chuyện ngày xưa nơi thôn xóm kia, mười người phong mang thân đớn đau, đứng xa xa chắp tay khấn cầu: Xót</a:t>
            </a:r>
            <a:endParaRPr lang="en-US" sz="8800" b="1" dirty="0">
              <a:solidFill>
                <a:schemeClr val="bg1"/>
              </a:solidFill>
            </a:endParaRPr>
          </a:p>
        </p:txBody>
      </p:sp>
    </p:spTree>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ôi Thầy Giê-su.</a:t>
            </a:r>
            <a:endParaRPr lang="en-US" sz="8800" b="1" dirty="0">
              <a:solidFill>
                <a:schemeClr val="bg1"/>
              </a:solidFill>
            </a:endParaRPr>
          </a:p>
        </p:txBody>
      </p:sp>
    </p:spTree>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Chạnh lòng thương ai đang khóc than, Ngài rộng ban ơn thiêng chứa chan, đắng cay thay dẫu được chữa lành, chỉ</a:t>
            </a:r>
            <a:endParaRPr lang="en-US" sz="8800" b="1" dirty="0">
              <a:solidFill>
                <a:schemeClr val="bg1"/>
              </a:solidFill>
            </a:endParaRPr>
          </a:p>
        </p:txBody>
      </p:sp>
    </p:spTree>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người biết về tạ ơn.</a:t>
            </a:r>
            <a:endParaRPr lang="en-US" sz="8800" b="1" dirty="0">
              <a:solidFill>
                <a:schemeClr val="bg1"/>
              </a:solidFill>
            </a:endParaRPr>
          </a:p>
        </p:txBody>
      </p:sp>
    </p:spTree>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Xin cho con trọn đời, trọn đời luôn biết tạ ơn, muôn ơn thiêng tuôn dạt dào, hồng ân lớp lớp dâng trào.</a:t>
            </a:r>
            <a:endParaRPr lang="en-US" sz="8800" b="1" dirty="0">
              <a:solidFill>
                <a:schemeClr val="bg1"/>
              </a:solidFill>
            </a:endParaRPr>
          </a:p>
        </p:txBody>
      </p:sp>
    </p:spTree>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tri ân ngàn đời, tình Ngài chan chứa biển khơi. Biết lấy chi để đáp đền, xin trọn đời yêu Ngài mà thôi.</a:t>
            </a:r>
            <a:endParaRPr lang="en-US" sz="8800" b="1" dirty="0">
              <a:solidFill>
                <a:schemeClr val="bg1"/>
              </a:solidFill>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gặp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bõa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361884784"/>
      </p:ext>
    </p:extLst>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đời con qua bao tháng năm, dù được ban muôn muôn thánh ân, quá vô tâm vẫn không thấy rằng: Chúa yêu</a:t>
            </a:r>
            <a:endParaRPr lang="en-US" sz="8800" b="1" dirty="0">
              <a:solidFill>
                <a:schemeClr val="bg1"/>
              </a:solidFill>
            </a:endParaRPr>
          </a:p>
        </p:txBody>
      </p:sp>
    </p:spTree>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dắt dìu đỡ nâng.</a:t>
            </a:r>
            <a:endParaRPr lang="en-US" sz="8800" b="1" dirty="0">
              <a:solidFill>
                <a:schemeClr val="bg1"/>
              </a:solidFill>
            </a:endParaRPr>
          </a:p>
        </p:txBody>
      </p:sp>
    </p:spTree>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ngày đêm dâng câu cám ơn, cảm tạ muôn ơn thiêng Chúa ban, khúc tri ân dẫu cho lỗi nhịp, kính dâng Ngài</a:t>
            </a:r>
            <a:endParaRPr lang="en-US" sz="8800" b="1" dirty="0">
              <a:solidFill>
                <a:schemeClr val="bg1"/>
              </a:solidFill>
            </a:endParaRPr>
          </a:p>
        </p:txBody>
      </p:sp>
    </p:spTree>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trọn tình con.</a:t>
            </a:r>
            <a:endParaRPr lang="en-US" sz="8800" b="1" dirty="0">
              <a:solidFill>
                <a:schemeClr val="bg1"/>
              </a:solidFill>
            </a:endParaRPr>
          </a:p>
        </p:txBody>
      </p:sp>
    </p:spTree>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Ngài yêu thương con thiết tha, Ngài dựng nên trăng sao lá hoa, dưỡng nuôi con phúc ân hải hà, đến muôn</a:t>
            </a:r>
            <a:endParaRPr lang="en-US" sz="8800" b="1" dirty="0">
              <a:solidFill>
                <a:schemeClr val="bg1"/>
              </a:solidFill>
            </a:endParaRPr>
          </a:p>
        </p:txBody>
      </p:sp>
    </p:spTree>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chẳng hề phôi pha.</a:t>
            </a:r>
            <a:endParaRPr lang="en-US" sz="8800" b="1" dirty="0">
              <a:solidFill>
                <a:schemeClr val="bg1"/>
              </a:solidFill>
            </a:endParaRPr>
          </a:p>
        </p:txBody>
      </p:sp>
    </p:spTree>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hồn con, đây thân xác con, từ hoài thai mang bao nhớp nhơ, Chúa khoan nhân đoái thương rửa sạch, suốt một</a:t>
            </a:r>
            <a:endParaRPr lang="en-US" sz="8800" b="1" dirty="0">
              <a:solidFill>
                <a:schemeClr val="bg1"/>
              </a:solidFill>
            </a:endParaRPr>
          </a:p>
        </p:txBody>
      </p:sp>
    </p:spTree>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cảm tạ hồng ân.</a:t>
            </a:r>
            <a:endParaRPr lang="en-US" sz="8800" b="1" dirty="0">
              <a:solidFill>
                <a:schemeClr val="bg1"/>
              </a:solidFill>
            </a:endParaRPr>
          </a:p>
        </p:txBody>
      </p:sp>
    </p:spTree>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Mẹ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ơi trước nhan Mẹ con dâng về Mẹ. Một tràng hoa Mân côi, và ngàn lời ca chan chứa tình yêu. Lời con tiếng</a:t>
            </a:r>
            <a:endParaRPr lang="en-US" sz="8800" b="1"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6703683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vững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901805081"/>
      </p:ext>
    </p:extLst>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hòa dâng lên Mẹ hiền. Tựa ngàn hoa thắm tươi xin dâng lên Mẹ thương yêu.</a:t>
            </a:r>
            <a:endParaRPr lang="en-US" sz="8800" b="1" dirty="0">
              <a:solidFill>
                <a:schemeClr val="bg1"/>
              </a:solidFill>
            </a:endParaRPr>
          </a:p>
        </p:txBody>
      </p:sp>
    </p:spTree>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an vui con dâng lên Mẹ tình yêu xin dâng trọn niềm trìu mến. Khi con cô đơn xin dâng về Mẹ đời</a:t>
            </a:r>
            <a:endParaRPr lang="en-US" sz="8800" b="1" dirty="0">
              <a:solidFill>
                <a:schemeClr val="bg1"/>
              </a:solidFill>
            </a:endParaRPr>
          </a:p>
        </p:txBody>
      </p:sp>
    </p:spTree>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gian truân Mẹ sẽ ủi an.</a:t>
            </a:r>
            <a:endParaRPr lang="en-US" sz="8800" b="1" dirty="0">
              <a:solidFill>
                <a:schemeClr val="bg1"/>
              </a:solidFill>
            </a:endParaRPr>
          </a:p>
        </p:txBody>
      </p:sp>
    </p:spTree>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Hồn tôi vang lời chúc tụng ngợi khen Chúa Vua muôn loài. Vì thương thân phận tôi tá Ngài đã cất nhắc tôi.</a:t>
            </a:r>
            <a:endParaRPr lang="en-US" sz="8800" b="1" dirty="0">
              <a:solidFill>
                <a:schemeClr val="bg1"/>
              </a:solidFill>
            </a:endParaRPr>
          </a:p>
        </p:txBody>
      </p:sp>
    </p:spTree>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trí hớn hở vui mừng chỉ trong Thiên Chúa mà thôi. Trần gian mãi đến muôn đời sẽ khen tôi phúc hơn người</a:t>
            </a:r>
            <a:endParaRPr lang="en-US" sz="8800" b="1" dirty="0">
              <a:solidFill>
                <a:schemeClr val="bg1"/>
              </a:solidFill>
            </a:endParaRPr>
          </a:p>
        </p:txBody>
      </p:sp>
    </p:spTree>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tim tôi vui sướng, đã được Chúa dủ lòng thương. Chúa đã đoái đến tôi phận hèn nữ tỳ bất xứng.</a:t>
            </a:r>
            <a:endParaRPr lang="en-US" sz="8800" b="1" dirty="0">
              <a:solidFill>
                <a:schemeClr val="bg1"/>
              </a:solidFill>
            </a:endParaRPr>
          </a:p>
        </p:txBody>
      </p:sp>
    </p:spTree>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luôn biết ngước nhìn lên Mẹ từ nhân, sống xứng đáng mỗi ngày đáp trả bằng tiếng “Xin vâng”</a:t>
            </a:r>
            <a:endParaRPr lang="en-US" sz="8800" b="1" dirty="0">
              <a:solidFill>
                <a:schemeClr val="bg1"/>
              </a:solidFill>
            </a:endParaRPr>
          </a:p>
        </p:txBody>
      </p:sp>
    </p:spTree>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Chúa xót thương những người hằng luôn kính tôn danh Ngài. Quyền năng Chúa làm cho tôi được trở nên vĩ đại.</a:t>
            </a:r>
            <a:endParaRPr lang="en-US" sz="8800" b="1" dirty="0">
              <a:solidFill>
                <a:schemeClr val="bg1"/>
              </a:solidFill>
            </a:endParaRPr>
          </a:p>
        </p:txBody>
      </p:sp>
    </p:spTree>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biểu chứng sức mạnh dẹp tan ai sống tự kiêu. Ngài nâng kẻ sống khiêm nhường triệt ai ham muốn chức quyền</a:t>
            </a:r>
            <a:endParaRPr lang="en-US" sz="8800" b="1" dirty="0">
              <a:solidFill>
                <a:schemeClr val="bg1"/>
              </a:solidFill>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thách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thân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sầu</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566315201"/>
      </p:ext>
    </p:extLst>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con ước nguyện mỗi ngày được luôn sống trong ơn Ngài. Phận con bé mọn nhỏ nhoi cậy trông Chúa suốt đời.</a:t>
            </a:r>
            <a:endParaRPr lang="en-US" sz="8800" b="1" dirty="0">
              <a:solidFill>
                <a:schemeClr val="bg1"/>
              </a:solidFill>
            </a:endParaRPr>
          </a:p>
        </p:txBody>
      </p:sp>
    </p:spTree>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thánh hóa tâm hồn và ban ơn phúc đầy dư. Đời con đáp tiếng “Xin vâng” truyền rao ơn Chúa Cứu Độ</a:t>
            </a:r>
            <a:endParaRPr lang="en-US" sz="8800" b="1" dirty="0">
              <a:solidFill>
                <a:schemeClr val="bg1"/>
              </a:solidFill>
            </a:endParaRPr>
          </a:p>
        </p:txBody>
      </p:sp>
    </p:spTree>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Phú Hộ Và Ladaro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người phú hộ áo gấm rất sang trọng. Suốt ngày yến tiệc linh đình hơn vua chúa. Trước nhà có người hành</a:t>
            </a:r>
            <a:endParaRPr lang="en-US" sz="8800" b="1" dirty="0">
              <a:solidFill>
                <a:schemeClr val="bg1"/>
              </a:solidFill>
            </a:endParaRPr>
          </a:p>
        </p:txBody>
      </p:sp>
    </p:spTree>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khất La-da-rô. Chỉ mong có được một chút mẩu bánh rơi.</a:t>
            </a:r>
            <a:endParaRPr lang="en-US" sz="8800" b="1" dirty="0">
              <a:solidFill>
                <a:schemeClr val="bg1"/>
              </a:solidFill>
            </a:endParaRPr>
          </a:p>
        </p:txBody>
      </p:sp>
    </p:spTree>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Thế Rồi Phú Hộ Khốn Khó Khi Qua Đời. Lửa Thiêu Nòng Bỏng Mong Được Giọt Nước Mát. Ngước Lên Nhìn Kìa Chính La-Da-Rô. Sướng Vui Mát Mẻ Ở Trong Lòng Ab-Ra-Ham.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NGƯỜI PHÚ HỘ VÀ LADARO (VX)</a:t>
            </a:r>
            <a:endParaRPr lang="en-US" sz="8800" b="1" dirty="0">
              <a:solidFill>
                <a:schemeClr val="bg1"/>
              </a:solidFill>
            </a:endParaRPr>
          </a:p>
        </p:txBody>
      </p:sp>
    </p:spTree>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 Chúa Ơi! Có Chiều Nắng Tắt Bên Kia Đồi. Lắng Nghe Tiếng Lòng Sao Buồn Lo Trống Vắng. Biết Bao Tháng Ngày Tìm Kiếm Những Hư Vô. Khác Chi Phú Hộ Một Tâm Hồn Đá Trơ.</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NGƯỜI PHÚ HỘ VÀ LADARO (VX)</a:t>
            </a:r>
            <a:endParaRPr lang="en-US" sz="8800" b="1" dirty="0">
              <a:solidFill>
                <a:schemeClr val="bg1"/>
              </a:solidFill>
            </a:endParaRPr>
          </a:p>
        </p:txBody>
      </p:sp>
    </p:spTree>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Dao Mẹ Dịu Hiền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tỏ</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nói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nhìn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49528323"/>
      </p:ext>
    </p:extLst>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là suối mát trinh nguyên giữa sa mạc hoang. Mẹ là trăng thanh đêm về chiếu sáng mênh mang. Mẹ là tiếng</a:t>
            </a:r>
            <a:endParaRPr lang="en-US" sz="8800" b="1" dirty="0">
              <a:solidFill>
                <a:schemeClr val="bg1"/>
              </a:solidFill>
            </a:endParaRPr>
          </a:p>
        </p:txBody>
      </p:sp>
    </p:spTree>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ru êm giữa trưa hè vắng. Mãi mãi Mẹ là mây trời biển rộng thênh thang.</a:t>
            </a:r>
            <a:endParaRPr lang="en-US" sz="8800" b="1" dirty="0">
              <a:solidFill>
                <a:schemeClr val="bg1"/>
              </a:solidFill>
            </a:endParaRPr>
          </a:p>
        </p:txBody>
      </p:sp>
    </p:spTree>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trong ân tình hồn con tha thiết yêu Mẹ. Mẹ tựa dòng sông tinh tuyền sức sống vô biên. Mẹ là hy vọng đưa</a:t>
            </a:r>
            <a:endParaRPr lang="en-US" sz="8800" b="1" dirty="0">
              <a:solidFill>
                <a:schemeClr val="bg1"/>
              </a:solidFill>
            </a:endParaRPr>
          </a:p>
        </p:txBody>
      </p:sp>
    </p:spTree>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về bến bình an. Lữ khách viễn du tìm về Mẹ đầy âu yếm.</a:t>
            </a:r>
            <a:endParaRPr lang="en-US" sz="8800" b="1" dirty="0">
              <a:solidFill>
                <a:schemeClr val="bg1"/>
              </a:solidFill>
            </a:endParaRPr>
          </a:p>
        </p:txBody>
      </p:sp>
    </p:spTree>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Hết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hết ta về đây niềm vui dâng cao dâng cao trong Đức Ki-tô. Lễ hết ta về đây bài ca âm vang âm vang tình</a:t>
            </a:r>
            <a:endParaRPr lang="en-US" sz="8800" b="1" dirty="0">
              <a:solidFill>
                <a:schemeClr val="bg1"/>
              </a:solidFill>
            </a:endParaRPr>
          </a:p>
        </p:txBody>
      </p:sp>
    </p:spTree>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sâu.</a:t>
            </a:r>
            <a:endParaRPr lang="en-US" sz="8800" b="1" dirty="0">
              <a:solidFill>
                <a:schemeClr val="bg1"/>
              </a:solidFill>
            </a:endParaRPr>
          </a:p>
        </p:txBody>
      </p:sp>
    </p:spTree>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ra về đem Tin Mừng cho hết mọi người, Ta ra về đem Tin Mừng tận cùng thế giới, Thắp sáng lên đốt nóng lên</a:t>
            </a:r>
            <a:endParaRPr lang="en-US" sz="8800" b="1" dirty="0">
              <a:solidFill>
                <a:schemeClr val="bg1"/>
              </a:solidFill>
            </a:endParaRPr>
          </a:p>
        </p:txBody>
      </p:sp>
    </p:spTree>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yêu cho đời, Thắp sáng lên đốt nóng lên tình yêu muôn nơi.</a:t>
            </a:r>
            <a:endParaRPr lang="en-US" sz="8800" b="1" dirty="0">
              <a:solidFill>
                <a:schemeClr val="bg1"/>
              </a:solidFill>
            </a:endParaRPr>
          </a:p>
        </p:txBody>
      </p:sp>
    </p:spTree>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cao vời ta truyền rao muôn dân muôn nơi được biết yêu thương, Lời Chúa rạng ngời ta cùng nhau đi</a:t>
            </a:r>
            <a:endParaRPr lang="en-US" sz="8800" b="1" dirty="0">
              <a:solidFill>
                <a:schemeClr val="bg1"/>
              </a:solidFill>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héo</a:t>
            </a:r>
            <a:r>
              <a:rPr lang="en-US" sz="8800" b="1" dirty="0">
                <a:solidFill>
                  <a:schemeClr val="bg1"/>
                </a:solidFill>
                <a:latin typeface="Times New Roman" panose="02020603050405020304" pitchFamily="18" charset="0"/>
                <a:cs typeface="Times New Roman" panose="02020603050405020304" pitchFamily="18" charset="0"/>
              </a:rPr>
              <a:t> hon,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chơi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405920103"/>
      </p:ext>
    </p:extLst>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loan tin vui người khắp muôn phương.</a:t>
            </a:r>
            <a:endParaRPr lang="en-US" sz="8800" b="1" dirty="0">
              <a:solidFill>
                <a:schemeClr val="bg1"/>
              </a:solidFill>
            </a:endParaRPr>
          </a:p>
        </p:txBody>
      </p:sp>
    </p:spTree>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Bạc tiền làm con mê đắm cứ mãi bám víu phù vân. Bạc tiền làm con bất an cứ luôn lo sợ mất còn.</a:t>
            </a:r>
            <a:endParaRPr lang="en-US" sz="8800" b="1" dirty="0">
              <a:solidFill>
                <a:schemeClr val="bg1"/>
              </a:solidFill>
            </a:endParaRPr>
          </a:p>
        </p:txBody>
      </p:sp>
    </p:spTree>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Bạc tiền làm con quên tình chỉ tìm tranh chấp thua hơn. Bạc tiền làm con hai lòng con đâu theo Chúa đến cùng.</a:t>
            </a:r>
            <a:endParaRPr lang="en-US" sz="8800" b="1" dirty="0">
              <a:solidFill>
                <a:schemeClr val="bg1"/>
              </a:solidFill>
            </a:endParaRPr>
          </a:p>
        </p:txBody>
      </p:sp>
    </p:spTree>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bạc tiền ấy đầy cám dỗ sẽ làm cho con phản bội Chúa. Nuông chiều theo cái xấu. Nuông chiều theo hèn hạ.</a:t>
            </a:r>
            <a:endParaRPr lang="en-US" sz="8800" b="1" dirty="0">
              <a:solidFill>
                <a:schemeClr val="bg1"/>
              </a:solidFill>
            </a:endParaRPr>
          </a:p>
        </p:txBody>
      </p:sp>
    </p:spTree>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dạy cho con lòng trung tín trong từ việc bé từng việc lớn. Sống làm tôi Thiên Chúa không làm tôi bạc tiền.</a:t>
            </a:r>
            <a:endParaRPr lang="en-US" sz="8800" b="1" dirty="0">
              <a:solidFill>
                <a:schemeClr val="bg1"/>
              </a:solidFill>
            </a:endParaRPr>
          </a:p>
        </p:txBody>
      </p:sp>
    </p:spTree>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Bạc tiền làm con gian ác bất chấp dỗi trá hại nhân. Bạc tiền làm con bất công tính toán mưu lợi riêng mình.</a:t>
            </a:r>
            <a:endParaRPr lang="en-US" sz="8800" b="1" dirty="0">
              <a:solidFill>
                <a:schemeClr val="bg1"/>
              </a:solidFill>
            </a:endParaRPr>
          </a:p>
        </p:txBody>
      </p:sp>
    </p:spTree>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Bạc tiền làm con mê cuồng hưởng thụ ham muốn bon chen. Bạc tiền làm con thấp hèn còn đâu nghĩ đến linh hồn.</a:t>
            </a:r>
            <a:endParaRPr lang="en-US" sz="8800" b="1" dirty="0">
              <a:solidFill>
                <a:schemeClr val="bg1"/>
              </a:solidFill>
            </a:endParaRPr>
          </a:p>
        </p:txBody>
      </p:sp>
    </p:spTree>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Lời Ngài dạy cho con nhớ suốt kiếp trăm năm chẳng quên. Bạc tiền trần gian Chúa ban giúp con mua lại nghĩa tình.</a:t>
            </a:r>
            <a:endParaRPr lang="en-US" sz="8800" b="1" dirty="0">
              <a:solidFill>
                <a:schemeClr val="bg1"/>
              </a:solidFill>
            </a:endParaRPr>
          </a:p>
        </p:txBody>
      </p:sp>
    </p:spTree>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Bạc tiền mà con lãnh nhận là để vun đắp yêu thương. Là để sẻ chia trao tặng cùng nhau vui sống Tin Mừng.</a:t>
            </a:r>
            <a:endParaRPr lang="en-US" sz="8800" b="1" dirty="0">
              <a:solidFill>
                <a:schemeClr val="bg1"/>
              </a:solidFill>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trao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384559365"/>
      </p:ext>
    </p:extLst>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Sinh Nhật Mẹ 1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xưa khắp dương gian chìm trong tội tình. Thì đây Chúa hứa ban một đức nữ trinh. Một người nữ phúc ân đầy</a:t>
            </a:r>
            <a:endParaRPr lang="en-US" sz="8800" b="1" dirty="0">
              <a:solidFill>
                <a:schemeClr val="bg1"/>
              </a:solidFill>
            </a:endParaRPr>
          </a:p>
        </p:txBody>
      </p:sp>
    </p:spTree>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đập tan ách gông Sa-tan. Sinh Đấng Cứu Độ trần gian giải thoát hết bao tội đời.</a:t>
            </a:r>
            <a:endParaRPr lang="en-US" sz="8800" b="1" dirty="0">
              <a:solidFill>
                <a:schemeClr val="bg1"/>
              </a:solidFill>
            </a:endParaRPr>
          </a:p>
        </p:txBody>
      </p:sp>
    </p:spTree>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được luôn trung thành phó thác mến yêu mẹ suốt đời là đời của con.</a:t>
            </a:r>
            <a:endParaRPr lang="en-US" sz="8800" b="1" dirty="0">
              <a:solidFill>
                <a:schemeClr val="bg1"/>
              </a:solidFill>
            </a:endParaRPr>
          </a:p>
        </p:txBody>
      </p:sp>
    </p:spTree>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1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dâng Chúa lễ tình yêu chân thành. Này tấm bánh đây rượu nho thơm ngát. Nguyện dâng Chúa đôi bàn tay</a:t>
            </a:r>
            <a:endParaRPr lang="en-US" sz="8800" b="1" dirty="0">
              <a:solidFill>
                <a:schemeClr val="bg1"/>
              </a:solidFill>
            </a:endParaRPr>
          </a:p>
        </p:txBody>
      </p:sp>
    </p:spTree>
  </p:cSld>
  <p:clrMapOvr>
    <a:masterClrMapping/>
  </p:clrMapOvr>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hiến. Chúa thương chấp nhận ban phước lành tháng năm.</a:t>
            </a:r>
            <a:endParaRPr lang="en-US" sz="8800" b="1" dirty="0">
              <a:solidFill>
                <a:schemeClr val="bg1"/>
              </a:solidFill>
            </a:endParaRPr>
          </a:p>
        </p:txBody>
      </p:sp>
    </p:spTree>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Chúa tâm tình con thiết tha. Xin Cha thương ủ ấp trái tim hồng. Nguyện dâng Chúa bánh rượu thơm</a:t>
            </a:r>
            <a:endParaRPr lang="en-US" sz="8800" b="1" dirty="0">
              <a:solidFill>
                <a:schemeClr val="bg1"/>
              </a:solidFill>
            </a:endParaRPr>
          </a:p>
        </p:txBody>
      </p:sp>
    </p:spTree>
  </p:cSld>
  <p:clrMapOvr>
    <a:masterClrMapping/>
  </p:clrMapOvr>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trắng trong xin trung kiên mến yêu Ngài hết lòng.</a:t>
            </a:r>
            <a:endParaRPr lang="en-US" sz="8800" b="1" dirty="0">
              <a:solidFill>
                <a:schemeClr val="bg1"/>
              </a:solidFill>
            </a:endParaRPr>
          </a:p>
        </p:txBody>
      </p:sp>
    </p:spTree>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Phục</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Sinh (NL)</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12245709"/>
      </p:ext>
    </p:extLst>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Chúa hỡi, con nguyện xin theo Chúa chẳng khi ngơi. Dù gian truân, con nguyện xin theo Chúa suốt đường đời.</a:t>
            </a:r>
            <a:endParaRPr lang="en-US" sz="8800" b="1" dirty="0">
              <a:solidFill>
                <a:schemeClr val="bg1"/>
              </a:solidFill>
            </a:endParaRPr>
          </a:p>
        </p:txBody>
      </p:sp>
    </p:spTree>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có lúc tâm hồn con xao xuyến cay đắng nhiều, thì trung kiên con nguyện xin theo Chúa không dời.</a:t>
            </a:r>
            <a:endParaRPr lang="en-US" sz="8800" b="1" dirty="0">
              <a:solidFill>
                <a:schemeClr val="bg1"/>
              </a:solidFill>
            </a:endParaRPr>
          </a:p>
        </p:txBody>
      </p:sp>
    </p:spTree>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theo Chúa đến giây phút cuối cuộc đời, để đáp ân tình Ngài thương ban cho từ lâu. Con xin tha thiết</a:t>
            </a:r>
            <a:endParaRPr lang="en-US" sz="8800" b="1" dirty="0">
              <a:solidFill>
                <a:schemeClr val="bg1"/>
              </a:solidFill>
            </a:endParaRPr>
          </a:p>
        </p:txBody>
      </p:sp>
    </p:spTree>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thốt lên một lần nữa, là con quyết luôn theo Ngài.</a:t>
            </a:r>
            <a:endParaRPr lang="en-US" sz="8800" b="1" dirty="0">
              <a:solidFill>
                <a:schemeClr val="bg1"/>
              </a:solidFill>
            </a:endParaRPr>
          </a:p>
        </p:txBody>
      </p:sp>
    </p:spTree>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Chúa hưỡi sao Ngài không lên tiếng cho con vui? Ngài im hơi cho hồn con lo lắng âu sầu nhiều. Này Chúa</a:t>
            </a:r>
            <a:endParaRPr lang="en-US" sz="8800" b="1" dirty="0">
              <a:solidFill>
                <a:schemeClr val="bg1"/>
              </a:solidFill>
            </a:endParaRPr>
          </a:p>
        </p:txBody>
      </p:sp>
    </p:spTree>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sao Ngài yêu con đến như thế ư? Đành hy sinh nên thần lương nuôi sống muôn người.</a:t>
            </a:r>
            <a:endParaRPr lang="en-US" sz="8800" b="1" dirty="0">
              <a:solidFill>
                <a:schemeClr val="bg1"/>
              </a:solidFill>
            </a:endParaRPr>
          </a:p>
        </p:txBody>
      </p:sp>
    </p:spTree>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Chúa hỡi, tâm hồn con thao thức suốt canh thâu. Chờ mong sao như đàn nai khao khát nước nguồn trào.</a:t>
            </a:r>
            <a:endParaRPr lang="en-US" sz="8800" b="1" dirty="0">
              <a:solidFill>
                <a:schemeClr val="bg1"/>
              </a:solidFill>
            </a:endParaRPr>
          </a:p>
        </p:txBody>
      </p:sp>
    </p:spTree>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Chúa hỡi, xin Ngài thương mau đến thăm viếng con. Vì con đây, đang hoài mong Chúa đến thăm hồn.</a:t>
            </a:r>
            <a:endParaRPr lang="en-US" sz="8800" b="1" dirty="0">
              <a:solidFill>
                <a:schemeClr val="bg1"/>
              </a:solidFill>
            </a:endParaRPr>
          </a:p>
        </p:txBody>
      </p:sp>
    </p:spTree>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Này Chúa hỡi, xin Ngài thương ban phúc cho con luôn. Dù ra sao không bội ơn Thiên Chúa ban đầy tràn.</a:t>
            </a:r>
            <a:endParaRPr lang="en-US" sz="8800" b="1" dirty="0">
              <a:solidFill>
                <a:schemeClr val="bg1"/>
              </a:solidFill>
            </a:endParaRPr>
          </a:p>
        </p:txBody>
      </p:sp>
    </p:spTree>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thất tín, nhưng bền tâm tin Chúa luôn thứ tha. Tình Cha thương, ôi tình thương không bến không bờ.</a:t>
            </a:r>
            <a:endParaRPr lang="en-US" sz="8800" b="1" dirty="0">
              <a:solidFill>
                <a:schemeClr val="bg1"/>
              </a:solidFill>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bánh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rượu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Sinh.</a:t>
            </a:r>
            <a:endParaRPr lang="en-US" sz="8800" b="1" dirty="0">
              <a:solidFill>
                <a:schemeClr val="bg1"/>
              </a:solidFill>
            </a:endParaRPr>
          </a:p>
        </p:txBody>
      </p:sp>
    </p:spTree>
    <p:extLst>
      <p:ext uri="{BB962C8B-B14F-4D97-AF65-F5344CB8AC3E}">
        <p14:creationId xmlns:p14="http://schemas.microsoft.com/office/powerpoint/2010/main" val="1483836437"/>
      </p:ext>
    </p:extLst>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 Có Đó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có đó khi con tưởng mình đang cô đơn. Ngài nghe con khi chẳng ai đáp lại. Ngài yêu con khi mọi người lìa</a:t>
            </a:r>
            <a:endParaRPr lang="en-US" sz="8800" b="1" dirty="0">
              <a:solidFill>
                <a:schemeClr val="bg1"/>
              </a:solidFill>
            </a:endParaRPr>
          </a:p>
        </p:txBody>
      </p:sp>
    </p:spTree>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bỏ xa con, khi tình đời là mối giây oan, ân tình Ngài hằng luôn chan chứa.</a:t>
            </a:r>
            <a:endParaRPr lang="en-US" sz="8800" b="1" dirty="0">
              <a:solidFill>
                <a:schemeClr val="bg1"/>
              </a:solidFill>
            </a:endParaRPr>
          </a:p>
        </p:txBody>
      </p:sp>
    </p:spTree>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Con yêu Chúa quá muộn màng, con yêu Chúa quá muộng màng. Ngài đã chiến thắng, con mù lòa Ngài đã chiếu sáng.</a:t>
            </a:r>
            <a:endParaRPr lang="en-US" sz="8800" b="1" dirty="0">
              <a:solidFill>
                <a:schemeClr val="bg1"/>
              </a:solidFill>
            </a:endParaRPr>
          </a:p>
        </p:txBody>
      </p:sp>
    </p:spTree>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tỏa ngát hương và làm con say mến Ngài là dịu êm và làm con khao khát ngày đêm</a:t>
            </a:r>
            <a:endParaRPr lang="en-US" sz="8800" b="1" dirty="0">
              <a:solidFill>
                <a:schemeClr val="bg1"/>
              </a:solidFill>
            </a:endParaRPr>
          </a:p>
        </p:txBody>
      </p:sp>
    </p:spTree>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có đó dang tay chờ đợi con bao năm, Ngài kêu con mong được con đáp lại. Ngài bên con trên đường dài mờ</a:t>
            </a:r>
            <a:endParaRPr lang="en-US" sz="8800" b="1" dirty="0">
              <a:solidFill>
                <a:schemeClr val="bg1"/>
              </a:solidFill>
            </a:endParaRPr>
          </a:p>
        </p:txBody>
      </p:sp>
    </p:spTree>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khuất tương lai, chân mệt nhoài thập giá trên vai, con mong đáp Tình Yêu Chúa.</a:t>
            </a:r>
            <a:endParaRPr lang="en-US" sz="8800" b="1" dirty="0">
              <a:solidFill>
                <a:schemeClr val="bg1"/>
              </a:solidFill>
            </a:endParaRPr>
          </a:p>
        </p:txBody>
      </p:sp>
    </p:spTree>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có đó như bóng hình nào trong con tim. Ngài trong con thế mà con vẫn tìm. Ngài thương con xoa dịu hồn</a:t>
            </a:r>
            <a:endParaRPr lang="en-US" sz="8800" b="1" dirty="0">
              <a:solidFill>
                <a:schemeClr val="bg1"/>
              </a:solidFill>
            </a:endParaRPr>
          </a:p>
        </p:txBody>
      </p:sp>
    </p:spTree>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vết thương đau, tha tội tình nhẹ gánh gian lao, con tin Chúa là tình yêu</a:t>
            </a:r>
            <a:endParaRPr lang="en-US" sz="8800" b="1" dirty="0">
              <a:solidFill>
                <a:schemeClr val="bg1"/>
              </a:solidFill>
            </a:endParaRPr>
          </a:p>
        </p:txBody>
      </p:sp>
    </p:spTree>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 Mến Ân Tình (PMM)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996418856"/>
      </p:ext>
    </p:extLst>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Những ân tình Chúa dành cho con, quá dư đầy không còn chi hơn, biết lấy chi cảm mến thánh ân không bờ bến,</a:t>
            </a:r>
            <a:endParaRPr lang="en-US" sz="8800" b="1" dirty="0">
              <a:solidFill>
                <a:schemeClr val="bg1"/>
              </a:solidFill>
            </a:endParaRPr>
          </a:p>
        </p:txBody>
      </p:sp>
    </p:spTree>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thương ban xuống trên phận hèn.</a:t>
            </a:r>
            <a:endParaRPr lang="en-US" sz="8800" b="1" dirty="0">
              <a:solidFill>
                <a:schemeClr val="bg1"/>
              </a:solidFill>
            </a:endParaRPr>
          </a:p>
        </p:txBody>
      </p:sp>
    </p:spTree>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ân tình xuống từ trên cao, đến muôn đời không hề hư hao, dẫu tim con mềm yếu dễ phai như màu áo. Đấng yêu</a:t>
            </a:r>
            <a:endParaRPr lang="en-US" sz="8800" b="1" dirty="0">
              <a:solidFill>
                <a:schemeClr val="bg1"/>
              </a:solidFill>
            </a:endParaRPr>
          </a:p>
        </p:txBody>
      </p:sp>
    </p:spTree>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vẫn luôn ngọt ngào</a:t>
            </a:r>
            <a:endParaRPr lang="en-US" sz="8800" b="1" dirty="0">
              <a:solidFill>
                <a:schemeClr val="bg1"/>
              </a:solidFill>
            </a:endParaRPr>
          </a:p>
        </p:txBody>
      </p:sp>
    </p:spTree>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luôn thắm tươi nhờ tình yêu ngày đêm dưỡng nuôi, hồn trào dâng ngàn muôn tâm tình chơi vơi.</a:t>
            </a:r>
            <a:endParaRPr lang="en-US" sz="8800" b="1" dirty="0">
              <a:solidFill>
                <a:schemeClr val="bg1"/>
              </a:solidFill>
            </a:endParaRPr>
          </a:p>
        </p:txBody>
      </p:sp>
    </p:spTree>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Nép trong cánh tay Ngài con hạnh phúc ngây ngất không ngơi. Ôi tình Chúa êm như khúc ca tuyệt vời</a:t>
            </a:r>
            <a:endParaRPr lang="en-US" sz="8800" b="1" dirty="0">
              <a:solidFill>
                <a:schemeClr val="bg1"/>
              </a:solidFill>
            </a:endParaRPr>
          </a:p>
        </p:txBody>
      </p:sp>
    </p:spTree>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Rộn ràng như suối mơ lòng con dâng ngập bao ý thơ vì Ngài thương chọn con lúc con xa xưa. Bước đi giữa muôn</a:t>
            </a:r>
            <a:endParaRPr lang="en-US" sz="8800" b="1" dirty="0">
              <a:solidFill>
                <a:schemeClr val="bg1"/>
              </a:solidFill>
            </a:endParaRPr>
          </a:p>
        </p:txBody>
      </p:sp>
    </p:spTree>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đem lòng mến tô thắm môi cười. Đem tình Chúa thương yêu thứ tha vào đời</a:t>
            </a:r>
            <a:endParaRPr lang="en-US" sz="8800" b="1" dirty="0">
              <a:solidFill>
                <a:schemeClr val="bg1"/>
              </a:solidFill>
            </a:endParaRPr>
          </a:p>
        </p:txBody>
      </p:sp>
    </p:spTree>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Từng theo mỗi bước chân. Ngài gọi con bạn thân rất thân dìu con trên ngàn muôn nẻo đường nhân gian.</a:t>
            </a:r>
            <a:endParaRPr lang="en-US" sz="8800" b="1" dirty="0">
              <a:solidFill>
                <a:schemeClr val="bg1"/>
              </a:solidFill>
            </a:endParaRPr>
          </a:p>
        </p:txBody>
      </p:sp>
    </p:spTree>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Ngài mở môi con cho miệng thốt lên những khôn ngoan Tin Mừng Chúa đơm hoa khắp trên địa đàng</a:t>
            </a:r>
            <a:endParaRPr lang="en-US" sz="8800" b="1" dirty="0">
              <a:solidFill>
                <a:schemeClr val="bg1"/>
              </a:solidFill>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cậy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biểu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năng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4078477536"/>
      </p:ext>
    </p:extLst>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Trọn đời con ước ao thành lời ca ngợi Đấng tối cao đền tạ ơn hồng ân biển trời thâm sâu dẫu đời lắm chông gai</a:t>
            </a:r>
            <a:endParaRPr lang="en-US" sz="8800" b="1" dirty="0">
              <a:solidFill>
                <a:schemeClr val="bg1"/>
              </a:solidFill>
            </a:endParaRPr>
          </a:p>
        </p:txBody>
      </p:sp>
    </p:spTree>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lòng sắc son mãi không phai xin cùng bước theo chân Chúa trên đường dài</a:t>
            </a:r>
            <a:endParaRPr lang="en-US" sz="8800" b="1" dirty="0">
              <a:solidFill>
                <a:schemeClr val="bg1"/>
              </a:solidFill>
            </a:endParaRPr>
          </a:p>
        </p:txBody>
      </p:sp>
    </p:spTree>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Dâng Cha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thiên thần cánh trắng (ơ), nâng bước Mẹ về trời, cho đoàn con gửi với lễ vật về dâng Cha. Lễ vật của</a:t>
            </a:r>
            <a:endParaRPr lang="en-US" sz="8800" b="1" dirty="0">
              <a:solidFill>
                <a:schemeClr val="bg1"/>
              </a:solidFill>
            </a:endParaRPr>
          </a:p>
        </p:txBody>
      </p:sp>
    </p:spTree>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đoàn con, là tin kính trọn niềm, là tin yêu son sắt, là trọn đời tạ ơn.</a:t>
            </a:r>
            <a:endParaRPr lang="en-US" sz="8800" b="1" dirty="0">
              <a:solidFill>
                <a:schemeClr val="bg1"/>
              </a:solidFill>
            </a:endParaRPr>
          </a:p>
        </p:txBody>
      </p:sp>
    </p:spTree>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vật dâng Cha là tấm bánh thơm từ nương đồng, là chén rượu đỏ thắm nồng, tháng ngày vất vả lao công.</a:t>
            </a:r>
            <a:endParaRPr lang="en-US" sz="8800" b="1" dirty="0">
              <a:solidFill>
                <a:schemeClr val="bg1"/>
              </a:solidFill>
            </a:endParaRPr>
          </a:p>
        </p:txBody>
      </p:sp>
    </p:spTree>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đời chúng con, suốt ngày dầm mưa giãi nắng. gánh gồng áo cơm đè nặng, vai gầy hằn in tháng năm.</a:t>
            </a:r>
            <a:endParaRPr lang="en-US" sz="8800" b="1" dirty="0">
              <a:solidFill>
                <a:schemeClr val="bg1"/>
              </a:solidFill>
            </a:endParaRPr>
          </a:p>
        </p:txBody>
      </p:sp>
    </p:spTree>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Lễ vật dâng Cha, là hạt giống con rải trên đồng, chiều sớm mong mỏi nóng lòng, sớm được nảy hạt đơm bông.</a:t>
            </a:r>
            <a:endParaRPr lang="en-US" sz="8800" b="1" dirty="0">
              <a:solidFill>
                <a:schemeClr val="bg1"/>
              </a:solidFill>
            </a:endParaRPr>
          </a:p>
        </p:txBody>
      </p:sp>
    </p:spTree>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trời nắng mưa, sớm thuận hoà trưa râm mát, bớt mồ hôi mặn ruộng đồng, lúa nặng hạt cây trĩu bong.</a:t>
            </a:r>
            <a:endParaRPr lang="en-US" sz="8800" b="1" dirty="0">
              <a:solidFill>
                <a:schemeClr val="bg1"/>
              </a:solidFill>
            </a:endParaRPr>
          </a:p>
        </p:txBody>
      </p:sp>
    </p:spTree>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Lễ vật dâng Cha mùa mưa lũ dâng tràn thôn làng, người đói kẻ nghèo khốn nạn, hang cùng ngõ hẻm than van.</a:t>
            </a:r>
            <a:endParaRPr lang="en-US" sz="8800" b="1" dirty="0">
              <a:solidFill>
                <a:schemeClr val="bg1"/>
              </a:solidFill>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Liên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Phục</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Sinh</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74429264"/>
      </p:ext>
    </p:extLst>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Khấn quyền phép Cha, đắp bù nhiều nơi hạn hán, khắp trời êm ả thuận hoà, thế trần đẹp như gấm hoa.</a:t>
            </a:r>
            <a:endParaRPr lang="en-US" sz="8800" b="1" dirty="0">
              <a:solidFill>
                <a:schemeClr val="bg1"/>
              </a:solidFill>
            </a:endParaRPr>
          </a:p>
        </p:txBody>
      </p:sp>
    </p:spTree>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Mẹ Lên Trời (AT)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lên trời niềm mừng vui cho nhân thế, niềm hỷ hoan cho thiên quốc, khắp đất trời vang tiếng tung hô danh Mẹ.</a:t>
            </a:r>
            <a:endParaRPr lang="en-US" sz="8800" b="1" dirty="0">
              <a:solidFill>
                <a:schemeClr val="bg1"/>
              </a:solidFill>
            </a:endParaRPr>
          </a:p>
        </p:txBody>
      </p:sp>
    </p:spTree>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Chúa đưa Mẹ về trời, Thiên Thần đàn hát reo vui đón chào Mẹ, và triều thần thánh hân hoan ngất ngây,</a:t>
            </a:r>
            <a:endParaRPr lang="en-US" sz="8800" b="1" dirty="0">
              <a:solidFill>
                <a:schemeClr val="bg1"/>
              </a:solidFill>
            </a:endParaRPr>
          </a:p>
        </p:txBody>
      </p:sp>
    </p:spTree>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tà áo Mẹ đến bái thờ thiên nhan.</a:t>
            </a:r>
            <a:endParaRPr lang="en-US" sz="8800" b="1" dirty="0">
              <a:solidFill>
                <a:schemeClr val="bg1"/>
              </a:solidFill>
            </a:endParaRPr>
          </a:p>
        </p:txBody>
      </p:sp>
    </p:spTree>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nay Chúa đưa mẹ về Trời, nhân trần hợp tiếng tung hô với triều thần, Mẹ thật tuyệt mỹ, nhân gian đắm say</a:t>
            </a:r>
            <a:endParaRPr lang="en-US" sz="8800" b="1" dirty="0">
              <a:solidFill>
                <a:schemeClr val="bg1"/>
              </a:solidFill>
            </a:endParaRPr>
          </a:p>
        </p:txBody>
      </p:sp>
    </p:spTree>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lời chúc mừng kính tiến Mẹ quang vinh.</a:t>
            </a:r>
            <a:endParaRPr lang="en-US" sz="8800" b="1" dirty="0">
              <a:solidFill>
                <a:schemeClr val="bg1"/>
              </a:solidFill>
            </a:endParaRPr>
          </a:p>
        </p:txBody>
      </p:sp>
    </p:spTree>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Cho Thầy Là Ai?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Chung quanh con, người ta cho Thầy là ai? Và riêng con, con đã cho Thầy là ai? Thầy là ai, khi vui, lúc gặp</a:t>
            </a:r>
            <a:endParaRPr lang="en-US" sz="8800" b="1" dirty="0">
              <a:solidFill>
                <a:schemeClr val="bg1"/>
              </a:solidFill>
            </a:endParaRPr>
          </a:p>
        </p:txBody>
      </p:sp>
    </p:spTree>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sầu? Thầy là ai, khi con chìm giữa cô đơn?</a:t>
            </a:r>
            <a:endParaRPr lang="en-US" sz="8800" b="1"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ĐK: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Quây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quần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bên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bàn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Tiệc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này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để</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chia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nhau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tấm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bánh Cha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trao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ban. </a:t>
            </a:r>
          </a:p>
        </p:txBody>
      </p:sp>
    </p:spTree>
    <p:extLst>
      <p:ext uri="{BB962C8B-B14F-4D97-AF65-F5344CB8AC3E}">
        <p14:creationId xmlns:p14="http://schemas.microsoft.com/office/powerpoint/2010/main" val="2749945346"/>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hữu</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hỷ</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Ki-</a:t>
            </a:r>
            <a:r>
              <a:rPr lang="en-US" sz="8800" b="1" dirty="0" err="1">
                <a:solidFill>
                  <a:schemeClr val="bg1"/>
                </a:solidFill>
                <a:latin typeface="Times New Roman" panose="02020603050405020304" pitchFamily="18" charset="0"/>
                <a:cs typeface="Times New Roman" panose="02020603050405020304" pitchFamily="18" charset="0"/>
              </a:rPr>
              <a:t>tô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Vượt</a:t>
            </a:r>
            <a:r>
              <a:rPr lang="en-US" sz="8800" b="1" dirty="0">
                <a:solidFill>
                  <a:schemeClr val="bg1"/>
                </a:solidFill>
                <a:latin typeface="Times New Roman" panose="02020603050405020304" pitchFamily="18" charset="0"/>
                <a:cs typeface="Times New Roman" panose="02020603050405020304" pitchFamily="18" charset="0"/>
              </a:rPr>
              <a:t> Qua. </a:t>
            </a:r>
            <a:r>
              <a:rPr lang="en-US" sz="8800" b="1" dirty="0" err="1">
                <a:solidFill>
                  <a:schemeClr val="bg1"/>
                </a:solidFill>
                <a:latin typeface="Times New Roman" panose="02020603050405020304" pitchFamily="18" charset="0"/>
                <a:cs typeface="Times New Roman" panose="02020603050405020304" pitchFamily="18" charset="0"/>
              </a:rPr>
              <a:t>Chiên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cứu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cúng</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256493000"/>
      </p:ext>
    </p:extLst>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Thầy là Đức Ki-tô. Con Thiên Chúa, Đấng cứu độ nhân thế. Thầy là Đức Ki-tô, Đấng cứu đời đã giáng sinh làm người.</a:t>
            </a:r>
            <a:endParaRPr lang="en-US" sz="8800" b="1" dirty="0">
              <a:solidFill>
                <a:schemeClr val="bg1"/>
              </a:solidFill>
            </a:endParaRPr>
          </a:p>
        </p:txBody>
      </p:sp>
    </p:spTree>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Thầy là Chúa Cứu Thế, Đấng dâng đời để cứu rỗi muôn dân. Thầy là đường đưa con tới quê trời hưởng hạnh phúc muôn</a:t>
            </a:r>
            <a:endParaRPr lang="en-US" sz="8800" b="1" dirty="0">
              <a:solidFill>
                <a:schemeClr val="bg1"/>
              </a:solidFill>
            </a:endParaRPr>
          </a:p>
        </p:txBody>
      </p:sp>
    </p:spTree>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a:t>
            </a:r>
            <a:endParaRPr lang="en-US" sz="8800" b="1" dirty="0">
              <a:solidFill>
                <a:schemeClr val="bg1"/>
              </a:solidFill>
            </a:endParaRPr>
          </a:p>
        </p:txBody>
      </p:sp>
    </p:spTree>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nay đây, thì con cho Thầy là ai? Ngày hôm qua, con đã cho Thầy là ai? Thầy là ai, khi con đón một tin</a:t>
            </a:r>
            <a:endParaRPr lang="en-US" sz="8800" b="1" dirty="0">
              <a:solidFill>
                <a:schemeClr val="bg1"/>
              </a:solidFill>
            </a:endParaRPr>
          </a:p>
        </p:txBody>
      </p:sp>
    </p:spTree>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buồn? Thầy là ai, khi con nhìn ngắm trời chiều?</a:t>
            </a:r>
            <a:endParaRPr lang="en-US" sz="8800" b="1" dirty="0">
              <a:solidFill>
                <a:schemeClr val="bg1"/>
              </a:solidFill>
            </a:endParaRPr>
          </a:p>
        </p:txBody>
      </p:sp>
    </p:spTree>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lo âu, thì con cho Thầy là ai? Bị khinh chê, con đã cho Thầy là ai? Thầy là ai, khi con đón một tin buồn?</a:t>
            </a:r>
            <a:endParaRPr lang="en-US" sz="8800" b="1" dirty="0">
              <a:solidFill>
                <a:schemeClr val="bg1"/>
              </a:solidFill>
            </a:endParaRPr>
          </a:p>
        </p:txBody>
      </p:sp>
    </p:spTree>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Thầy là ai, khi con tràn nỗi hân hoan?</a:t>
            </a:r>
            <a:endParaRPr lang="en-US" sz="8800" b="1" dirty="0">
              <a:solidFill>
                <a:schemeClr val="bg1"/>
              </a:solidFill>
            </a:endParaRPr>
          </a:p>
        </p:txBody>
      </p:sp>
    </p:spTree>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Khi an vui, thì con cho Thầy là ai? Đời đau thương, con đã cho Thầy là ai? Thầy là ai khi con mới vừa thức</a:t>
            </a:r>
            <a:endParaRPr lang="en-US" sz="8800" b="1" dirty="0">
              <a:solidFill>
                <a:schemeClr val="bg1"/>
              </a:solidFill>
            </a:endParaRPr>
          </a:p>
        </p:txBody>
      </p:sp>
    </p:spTree>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dậy? Thầy là ai, khi con nhìn ngắm trời chiều?</a:t>
            </a:r>
            <a:endParaRPr lang="en-US" sz="8800" b="1" dirty="0">
              <a:solidFill>
                <a:schemeClr val="bg1"/>
              </a:solidFill>
            </a:endParaRPr>
          </a:p>
        </p:txBody>
      </p:sp>
    </p:spTree>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Tất Cả Là Hồng Ân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Ki-</a:t>
            </a:r>
            <a:r>
              <a:rPr lang="en-US" sz="8800" b="1" dirty="0" err="1">
                <a:solidFill>
                  <a:schemeClr val="bg1"/>
                </a:solidFill>
                <a:latin typeface="Times New Roman" panose="02020603050405020304" pitchFamily="18" charset="0"/>
                <a:cs typeface="Times New Roman" panose="02020603050405020304" pitchFamily="18" charset="0"/>
              </a:rPr>
              <a:t>tô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tội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tội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Cha,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sum </a:t>
            </a:r>
            <a:r>
              <a:rPr lang="en-US" sz="8800" b="1" dirty="0" err="1">
                <a:solidFill>
                  <a:schemeClr val="bg1"/>
                </a:solidFill>
                <a:latin typeface="Times New Roman" panose="02020603050405020304" pitchFamily="18" charset="0"/>
                <a:cs typeface="Times New Roman" panose="02020603050405020304" pitchFamily="18" charset="0"/>
              </a:rPr>
              <a:t>họp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a:t>
            </a:r>
            <a:r>
              <a:rPr lang="en-US" sz="8800" b="1" dirty="0">
                <a:solidFill>
                  <a:schemeClr val="bg1"/>
                </a:solidFill>
                <a:latin typeface="Times New Roman" panose="02020603050405020304" pitchFamily="18" charset="0"/>
                <a:cs typeface="Times New Roman" panose="02020603050405020304" pitchFamily="18" charset="0"/>
              </a:rPr>
              <a:t> Cha con.</a:t>
            </a:r>
            <a:endParaRPr lang="en-US" sz="8800" b="1" dirty="0">
              <a:solidFill>
                <a:schemeClr val="bg1"/>
              </a:solidFill>
            </a:endParaRPr>
          </a:p>
        </p:txBody>
      </p:sp>
    </p:spTree>
    <p:extLst>
      <p:ext uri="{BB962C8B-B14F-4D97-AF65-F5344CB8AC3E}">
        <p14:creationId xmlns:p14="http://schemas.microsoft.com/office/powerpoint/2010/main" val="2331161690"/>
      </p:ext>
    </p:extLst>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Tất cả là Hồng Ân Chúa nên con có gì mà giữ riêng mình. Tất cả do Chúa thương ban nên con chỉ là người quản</a:t>
            </a:r>
            <a:endParaRPr lang="en-US" sz="8800" b="1" dirty="0">
              <a:solidFill>
                <a:schemeClr val="bg1"/>
              </a:solidFill>
            </a:endParaRPr>
          </a:p>
        </p:txBody>
      </p:sp>
    </p:spTree>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lý thôi.</a:t>
            </a:r>
            <a:endParaRPr lang="en-US" sz="8800" b="1" dirty="0">
              <a:solidFill>
                <a:schemeClr val="bg1"/>
              </a:solidFill>
            </a:endParaRPr>
          </a:p>
        </p:txBody>
      </p:sp>
    </p:spTree>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sẽ là tôi tớ tín trung khi mỗi ngày con biết chia sẻ. Con mãi là đầy tớ bất trung khi ân huệ Ngài con giữ</a:t>
            </a:r>
            <a:endParaRPr lang="en-US" sz="8800" b="1" dirty="0">
              <a:solidFill>
                <a:schemeClr val="bg1"/>
              </a:solidFill>
            </a:endParaRPr>
          </a:p>
        </p:txBody>
      </p:sp>
    </p:spTree>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riêng mình.</a:t>
            </a:r>
            <a:endParaRPr lang="en-US" sz="8800" b="1" dirty="0">
              <a:solidFill>
                <a:schemeClr val="bg1"/>
              </a:solidFill>
            </a:endParaRPr>
          </a:p>
        </p:txBody>
      </p:sp>
    </p:spTree>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sinh con vào đời bằng tình yêu không hề đổi dời Ngài hằng thương chăm sóc từng giây. Và Chúa sai con</a:t>
            </a:r>
            <a:endParaRPr lang="en-US" sz="8800" b="1" dirty="0">
              <a:solidFill>
                <a:schemeClr val="bg1"/>
              </a:solidFill>
            </a:endParaRPr>
          </a:p>
        </p:txBody>
      </p:sp>
    </p:spTree>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vào đời để con đem bình an cho đời để yêu mến muôn người mà thôi.</a:t>
            </a:r>
            <a:endParaRPr lang="en-US" sz="8800" b="1" dirty="0">
              <a:solidFill>
                <a:schemeClr val="bg1"/>
              </a:solidFill>
            </a:endParaRPr>
          </a:p>
        </p:txBody>
      </p:sp>
    </p:spTree>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gì mà không do Chúa không do chính lượng từ bi của Ngài? Con thường quên lãng vô tâm say mê tìm quyền lợi</a:t>
            </a:r>
            <a:endParaRPr lang="en-US" sz="8800" b="1" dirty="0">
              <a:solidFill>
                <a:schemeClr val="bg1"/>
              </a:solidFill>
            </a:endParaRPr>
          </a:p>
        </p:txBody>
      </p:sp>
    </p:spTree>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gian.</a:t>
            </a:r>
            <a:endParaRPr lang="en-US" sz="8800" b="1" dirty="0">
              <a:solidFill>
                <a:schemeClr val="bg1"/>
              </a:solidFill>
            </a:endParaRPr>
          </a:p>
        </p:txBody>
      </p:sp>
    </p:spTree>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công việc mà Chúa đã giao lo đi tìm thu góp cho mình. Khi Chúa hỏi con biết tính sao? Con sẽ là người vô</a:t>
            </a:r>
            <a:endParaRPr lang="en-US" sz="8800" b="1" dirty="0">
              <a:solidFill>
                <a:schemeClr val="bg1"/>
              </a:solidFill>
            </a:endParaRPr>
          </a:p>
        </p:txBody>
      </p:sp>
    </p:spTree>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trên đời!</a:t>
            </a:r>
            <a:endParaRPr lang="en-US" sz="8800" b="1" dirty="0">
              <a:solidFill>
                <a:schemeClr val="bg1"/>
              </a:solidFill>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a:t>
            </a:r>
            <a:r>
              <a:rPr lang="en-US" sz="8800" b="1" dirty="0" err="1">
                <a:solidFill>
                  <a:schemeClr val="bg1"/>
                </a:solidFill>
                <a:latin typeface="Times New Roman" panose="02020603050405020304" pitchFamily="18" charset="0"/>
                <a:cs typeface="Times New Roman" panose="02020603050405020304" pitchFamily="18" charset="0"/>
              </a:rPr>
              <a:t>mệnh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diễn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diệu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trị</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oai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linh</a:t>
            </a:r>
            <a:endParaRPr lang="en-US" sz="8800" b="1" dirty="0">
              <a:solidFill>
                <a:schemeClr val="bg1"/>
              </a:solidFill>
            </a:endParaRPr>
          </a:p>
        </p:txBody>
      </p:sp>
    </p:spTree>
    <p:extLst>
      <p:ext uri="{BB962C8B-B14F-4D97-AF65-F5344CB8AC3E}">
        <p14:creationId xmlns:p14="http://schemas.microsoft.com/office/powerpoint/2010/main" val="2830484741"/>
      </p:ext>
    </p:extLst>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Muôn ngàn hồng ân của Chúa con vui lãnh nhận chẳng do công mình. Do tình thương Chúa nhưng không con suốt đời</a:t>
            </a:r>
            <a:endParaRPr lang="en-US" sz="8800" b="1" dirty="0">
              <a:solidFill>
                <a:schemeClr val="bg1"/>
              </a:solidFill>
            </a:endParaRPr>
          </a:p>
        </p:txBody>
      </p:sp>
    </p:spTree>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ngập tràn Thánh Ân.</a:t>
            </a:r>
            <a:endParaRPr lang="en-US" sz="8800" b="1" dirty="0">
              <a:solidFill>
                <a:schemeClr val="bg1"/>
              </a:solidFill>
            </a:endParaRPr>
          </a:p>
        </p:txBody>
      </p:sp>
    </p:spTree>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Ngài soi sáng trí tâm lo đi tìm ân phúc muôn đời. Lo vuông tròn tình nghĩa với nhau yêu hết mọi người</a:t>
            </a:r>
            <a:endParaRPr lang="en-US" sz="8800" b="1" dirty="0">
              <a:solidFill>
                <a:schemeClr val="bg1"/>
              </a:solidFill>
            </a:endParaRPr>
          </a:p>
        </p:txBody>
      </p:sp>
    </p:spTree>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Chúa yêu mình.</a:t>
            </a:r>
            <a:endParaRPr lang="en-US" sz="8800" b="1" dirty="0">
              <a:solidFill>
                <a:schemeClr val="bg1"/>
              </a:solidFill>
            </a:endParaRPr>
          </a:p>
        </p:txBody>
      </p:sp>
    </p:spTree>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Tháng ngày đời con Chúa biết bao nhiêu lỗi tội được Chúa tha rồi. Con thường chấp lỗi anh em quên thân phận</a:t>
            </a:r>
            <a:endParaRPr lang="en-US" sz="8800" b="1" dirty="0">
              <a:solidFill>
                <a:schemeClr val="bg1"/>
              </a:solidFill>
            </a:endParaRPr>
          </a:p>
        </p:txBody>
      </p:sp>
    </p:spTree>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mình Chúa ơi!</a:t>
            </a:r>
            <a:endParaRPr lang="en-US" sz="8800" b="1" dirty="0">
              <a:solidFill>
                <a:schemeClr val="bg1"/>
              </a:solidFill>
            </a:endParaRPr>
          </a:p>
        </p:txBody>
      </p:sp>
    </p:spTree>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như người tôi tớ ác tâm không thương người cùng khốn như mình. Con sẽ gặt hoa trái đã gieo con gieo hạt nào</a:t>
            </a:r>
            <a:endParaRPr lang="en-US" sz="8800" b="1" dirty="0">
              <a:solidFill>
                <a:schemeClr val="bg1"/>
              </a:solidFill>
            </a:endParaRPr>
          </a:p>
        </p:txBody>
      </p:sp>
    </p:spTree>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thu hái hoa hạt này.</a:t>
            </a:r>
            <a:endParaRPr lang="en-US" sz="8800" b="1" dirty="0">
              <a:solidFill>
                <a:schemeClr val="bg1"/>
              </a:solidFill>
            </a:endParaRPr>
          </a:p>
        </p:txBody>
      </p:sp>
    </p:spTree>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Thánh Gio-An-Kim Và An-Na (PT)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Gio-an-kim người hiền đức bên An-na luôn khiêm tốn cậy trông dâng lên Thiên Chúa lễ vật trắng trong nồng nàn thánh đức Ma-ri-a.</a:t>
            </a:r>
            <a:endParaRPr lang="en-US" sz="8800" b="1" dirty="0">
              <a:solidFill>
                <a:schemeClr val="bg1"/>
              </a:solidFill>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Xin </a:t>
            </a:r>
            <a:r>
              <a:rPr lang="en-US" sz="8800" b="1" dirty="0" err="1">
                <a:solidFill>
                  <a:schemeClr val="bg1"/>
                </a:solidFill>
                <a:latin typeface="Times New Roman" panose="02020603050405020304" pitchFamily="18" charset="0"/>
                <a:cs typeface="Times New Roman" panose="02020603050405020304" pitchFamily="18" charset="0"/>
              </a:rPr>
              <a:t>thuật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Ki-</a:t>
            </a:r>
            <a:r>
              <a:rPr lang="en-US" sz="8800" b="1" dirty="0" err="1">
                <a:solidFill>
                  <a:schemeClr val="bg1"/>
                </a:solidFill>
                <a:latin typeface="Times New Roman" panose="02020603050405020304" pitchFamily="18" charset="0"/>
                <a:cs typeface="Times New Roman" panose="02020603050405020304" pitchFamily="18" charset="0"/>
              </a:rPr>
              <a:t>tô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84825936"/>
      </p:ext>
    </p:extLst>
  </p:cSld>
  <p:clrMapOvr>
    <a:masterClrMapping/>
  </p:clrMapOvr>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Là trung gian uy tín Chúa dùng để hứa phúc lành cho các dân tộc. Nguyện dủ thương dương gian tăm tối lưu lạc</a:t>
            </a:r>
            <a:endParaRPr lang="en-US" sz="8800" b="1" dirty="0">
              <a:solidFill>
                <a:schemeClr val="bg1"/>
              </a:solidFill>
            </a:endParaRPr>
          </a:p>
        </p:txBody>
      </p:sp>
    </p:spTree>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lối đưa về bình an.</a:t>
            </a:r>
            <a:endParaRPr lang="en-US" sz="8800" b="1" dirty="0">
              <a:solidFill>
                <a:schemeClr val="bg1"/>
              </a:solidFill>
            </a:endParaRPr>
          </a:p>
        </p:txBody>
      </p:sp>
    </p:spTree>
  </p:cSld>
  <p:clrMapOvr>
    <a:masterClrMapping/>
  </p:clrMapOvr>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cậy tin yêu mến vững bền dù tháng năm, dù chờ đón miệt mài đã trổ bông hoa tươi trinh khiết thơm lừng ân</a:t>
            </a:r>
            <a:endParaRPr lang="en-US" sz="8800" b="1" dirty="0">
              <a:solidFill>
                <a:schemeClr val="bg1"/>
              </a:solidFill>
            </a:endParaRPr>
          </a:p>
        </p:txBody>
      </p:sp>
    </p:spTree>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đức muôn dân đợi trông.</a:t>
            </a:r>
            <a:endParaRPr lang="en-US" sz="8800" b="1" dirty="0">
              <a:solidFill>
                <a:schemeClr val="bg1"/>
              </a:solidFill>
            </a:endParaRPr>
          </a:p>
        </p:txBody>
      </p:sp>
    </p:spTree>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Nhà Chúa (18)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Hân hoan bước vào nhà Chúa. Hân hoan bước vào nhà Chúa. Một niềm tin son sắt không ngơi, tình thân thương</a:t>
            </a:r>
            <a:endParaRPr lang="en-US" sz="8800" b="1" dirty="0">
              <a:solidFill>
                <a:schemeClr val="bg1"/>
              </a:solidFill>
            </a:endParaRPr>
          </a:p>
        </p:txBody>
      </p:sp>
    </p:spTree>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nhất muôn lòng với bao hy vọng.</a:t>
            </a:r>
            <a:endParaRPr lang="en-US" sz="8800" b="1" dirty="0">
              <a:solidFill>
                <a:schemeClr val="bg1"/>
              </a:solidFill>
            </a:endParaRPr>
          </a:p>
        </p:txBody>
      </p:sp>
    </p:spTree>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đây cung điện nhà Chúa. Này đây cung điện nhà Chúa, vang lên bao tiếng ca lời mừng, tôn vinh Thiên Chúa Vua</a:t>
            </a:r>
            <a:endParaRPr lang="en-US" sz="8800" b="1" dirty="0">
              <a:solidFill>
                <a:schemeClr val="bg1"/>
              </a:solidFill>
            </a:endParaRPr>
          </a:p>
        </p:txBody>
      </p:sp>
    </p:spTree>
  </p:cSld>
  <p:clrMapOvr>
    <a:masterClrMapping/>
  </p:clrMapOvr>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cửu trùng, đầy vinh quang chan chứa tình thương</a:t>
            </a:r>
            <a:endParaRPr lang="en-US" sz="8800" b="1" dirty="0">
              <a:solidFill>
                <a:schemeClr val="bg1"/>
              </a:solidFill>
            </a:endParaRPr>
          </a:p>
        </p:txBody>
      </p:sp>
    </p:spTree>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ước mong kiếm tìm khẩn cầu tháng năm. Luôn cư ngụ nhà Chúa trong suốt cuộc đời, niệm suy ơn lành Ngài</a:t>
            </a:r>
            <a:endParaRPr lang="en-US" sz="8800" b="1" dirty="0">
              <a:solidFill>
                <a:schemeClr val="bg1"/>
              </a:solidFill>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hiện</a:t>
            </a:r>
            <a:r>
              <a:rPr lang="en-US" sz="8800" b="1" dirty="0">
                <a:solidFill>
                  <a:schemeClr val="bg1"/>
                </a:solidFill>
                <a:latin typeface="Times New Roman" panose="02020603050405020304" pitchFamily="18" charset="0"/>
                <a:cs typeface="Times New Roman" panose="02020603050405020304" pitchFamily="18" charset="0"/>
              </a:rPr>
              <a:t>, y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liệm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xếp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đón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xứ</a:t>
            </a:r>
            <a:r>
              <a:rPr lang="en-US" sz="8800" b="1" dirty="0">
                <a:solidFill>
                  <a:schemeClr val="bg1"/>
                </a:solidFill>
                <a:latin typeface="Times New Roman" panose="02020603050405020304" pitchFamily="18" charset="0"/>
                <a:cs typeface="Times New Roman" panose="02020603050405020304" pitchFamily="18" charset="0"/>
              </a:rPr>
              <a:t> Ga-lin.</a:t>
            </a:r>
            <a:endParaRPr lang="en-US" sz="8800" b="1" dirty="0">
              <a:solidFill>
                <a:schemeClr val="bg1"/>
              </a:solidFill>
            </a:endParaRPr>
          </a:p>
        </p:txBody>
      </p:sp>
    </p:spTree>
    <p:extLst>
      <p:ext uri="{BB962C8B-B14F-4D97-AF65-F5344CB8AC3E}">
        <p14:creationId xmlns:p14="http://schemas.microsoft.com/office/powerpoint/2010/main" val="1580532830"/>
      </p:ext>
    </p:extLst>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nhìn ngắm Chúa thật cao sang, ngự giữa Thánh cung huy hoàng.</a:t>
            </a:r>
            <a:endParaRPr lang="en-US" sz="8800" b="1" dirty="0">
              <a:solidFill>
                <a:schemeClr val="bg1"/>
              </a:solidFill>
            </a:endParaRPr>
          </a:p>
        </p:txBody>
      </p:sp>
    </p:spTree>
  </p:cSld>
  <p:clrMapOvr>
    <a:masterClrMapping/>
  </p:clrMapOvr>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Hỡi những ai Chúa chọn chúc tụng Chúa đi. Sống những ngày hoan hỉ mà cảm tạ Ngài. Để ta trở thành lời ca, để</a:t>
            </a:r>
            <a:endParaRPr lang="en-US" sz="8800" b="1" dirty="0">
              <a:solidFill>
                <a:schemeClr val="bg1"/>
              </a:solidFill>
            </a:endParaRPr>
          </a:p>
        </p:txBody>
      </p:sp>
    </p:spTree>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như là viên đá, đoàn kết đắp xây một nhà.</a:t>
            </a:r>
            <a:endParaRPr lang="en-US" sz="8800" b="1" dirty="0">
              <a:solidFill>
                <a:schemeClr val="bg1"/>
              </a:solidFill>
            </a:endParaRPr>
          </a:p>
        </p:txBody>
      </p:sp>
    </p:spTree>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Ngồi Kề Bên Chúa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ngồi gần kề bên Chúa cõi lòng bình an lắng đọng. Hồn quên đi lắng lo ưu phiền tháng ngày con nhiều long</a:t>
            </a:r>
            <a:endParaRPr lang="en-US" sz="8800" b="1" dirty="0">
              <a:solidFill>
                <a:schemeClr val="bg1"/>
              </a:solidFill>
            </a:endParaRPr>
          </a:p>
        </p:txBody>
      </p:sp>
    </p:spTree>
  </p:cSld>
  <p:clrMapOvr>
    <a:masterClrMapping/>
  </p:clrMapOvr>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đong.</a:t>
            </a:r>
            <a:endParaRPr lang="en-US" sz="8800" b="1" dirty="0">
              <a:solidFill>
                <a:schemeClr val="bg1"/>
              </a:solidFill>
            </a:endParaRPr>
          </a:p>
        </p:txBody>
      </p:sp>
    </p:spTree>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ngồi tựa lòng bên Chúa để hồn chìm trong thánh ân. Ngài cho con phút giây nhiệm mầu an bình hồn con khát khao.</a:t>
            </a:r>
            <a:endParaRPr lang="en-US" sz="8800" b="1" dirty="0">
              <a:solidFill>
                <a:schemeClr val="bg1"/>
              </a:solidFill>
            </a:endParaRPr>
          </a:p>
        </p:txBody>
      </p:sp>
    </p:spTree>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Ngồi gần kề bên Thiên Chúa tâm hồn ngập nỗi hân hoan. Ngồi gần kề bên Thiên Chúa nhịp nhàng hòa khúc tri ân.</a:t>
            </a:r>
            <a:endParaRPr lang="en-US" sz="8800" b="1" dirty="0">
              <a:solidFill>
                <a:schemeClr val="bg1"/>
              </a:solidFill>
            </a:endParaRPr>
          </a:p>
        </p:txBody>
      </p:sp>
    </p:spTree>
  </p:cSld>
  <p:clrMapOvr>
    <a:masterClrMapping/>
  </p:clrMapOvr>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hằng theo con mãi bây giờ và mãi tương lai. Tình Ngài mùa xuân tươi thắm muôn đời không chút nhạt phai.</a:t>
            </a:r>
            <a:endParaRPr lang="en-US" sz="8800" b="1" dirty="0">
              <a:solidFill>
                <a:schemeClr val="bg1"/>
              </a:solidFill>
            </a:endParaRPr>
          </a:p>
        </p:txBody>
      </p:sp>
    </p:spTree>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ngồi lặng nghe tiếng Chúa kết chặt tình thâm với Ngài. Lời yêu thương dẫn đưa con vào mối tình ngọt ngào</a:t>
            </a:r>
            <a:endParaRPr lang="en-US" sz="8800" b="1" dirty="0">
              <a:solidFill>
                <a:schemeClr val="bg1"/>
              </a:solidFill>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sắt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Ki-</a:t>
            </a:r>
            <a:r>
              <a:rPr lang="en-US" sz="8800" b="1" dirty="0" err="1">
                <a:solidFill>
                  <a:schemeClr val="bg1"/>
                </a:solidFill>
                <a:latin typeface="Times New Roman" panose="02020603050405020304" pitchFamily="18" charset="0"/>
                <a:cs typeface="Times New Roman" panose="02020603050405020304" pitchFamily="18" charset="0"/>
              </a:rPr>
              <a:t>tô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dủ</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xót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420760986"/>
      </p:ext>
    </p:extLst>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say.</a:t>
            </a:r>
            <a:endParaRPr lang="en-US" sz="8800" b="1" dirty="0">
              <a:solidFill>
                <a:schemeClr val="bg1"/>
              </a:solidFill>
            </a:endParaRPr>
          </a:p>
        </p:txBody>
      </p:sp>
    </p:spTree>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nhìn mỉm cười khẽ nói: con là người con dấu yêu. Vì Ta luôn mến thương con nhiều dõi đời con sớm chiều.</a:t>
            </a:r>
            <a:endParaRPr lang="en-US" sz="8800" b="1" dirty="0">
              <a:solidFill>
                <a:schemeClr val="bg1"/>
              </a:solidFill>
            </a:endParaRPr>
          </a:p>
        </p:txBody>
      </p:sp>
    </p:spTree>
  </p:cSld>
  <p:clrMapOvr>
    <a:masterClrMapping/>
  </p:clrMapOvr>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Biết rằng đời con yêu đuối tháng ngày nhiều phen ngã sa. Tìm nương thân ước mơ một đời bên Ngài miệng hằng</a:t>
            </a:r>
            <a:endParaRPr lang="en-US" sz="8800" b="1" dirty="0">
              <a:solidFill>
                <a:schemeClr val="bg1"/>
              </a:solidFill>
            </a:endParaRPr>
          </a:p>
        </p:txBody>
      </p:sp>
    </p:spTree>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ca.</a:t>
            </a:r>
            <a:endParaRPr lang="en-US" sz="8800" b="1" dirty="0">
              <a:solidFill>
                <a:schemeClr val="bg1"/>
              </a:solidFill>
            </a:endParaRPr>
          </a:p>
        </p:txBody>
      </p:sp>
    </p:spTree>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trần làm con vương vấn chỉ là phù vân Chúa ơi! Nguyện thương ban sức thiêng kiên cường trung thành chỉ yêu Chúa thôi.</a:t>
            </a:r>
            <a:endParaRPr lang="en-US" sz="8800" b="1" dirty="0">
              <a:solidFill>
                <a:schemeClr val="bg1"/>
              </a:solidFill>
            </a:endParaRPr>
          </a:p>
        </p:txBody>
      </p:sp>
    </p:spTree>
  </p:cSld>
  <p:clrMapOvr>
    <a:masterClrMapping/>
  </p:clrMapOvr>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Chốn Tối Tăm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ơi! Mẹ đoái nghe lời bao người từ chối tối tăm vương bao u sầu vẫn vững tâm trông lên kêu cầu.</a:t>
            </a:r>
            <a:endParaRPr lang="en-US" sz="8800" b="1" dirty="0">
              <a:solidFill>
                <a:schemeClr val="bg1"/>
              </a:solidFill>
            </a:endParaRPr>
          </a:p>
        </p:txBody>
      </p:sp>
    </p:spTree>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vực sâu thương đau bao hồn đang khấn cầu, Mẹ đến cứu đưa về nơi an vui. Trông vì bao công ân Con Mẹ xưa</a:t>
            </a:r>
            <a:endParaRPr lang="en-US" sz="8800" b="1" dirty="0">
              <a:solidFill>
                <a:schemeClr val="bg1"/>
              </a:solidFill>
            </a:endParaRPr>
          </a:p>
        </p:txBody>
      </p:sp>
    </p:spTree>
  </p:cSld>
  <p:clrMapOvr>
    <a:masterClrMapping/>
  </p:clrMapOvr>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trần chịu chết để xóa tội cho muôn dân.</a:t>
            </a:r>
            <a:endParaRPr lang="en-US" sz="8800" b="1" dirty="0">
              <a:solidFill>
                <a:schemeClr val="bg1"/>
              </a:solidFill>
            </a:endParaRPr>
          </a:p>
        </p:txBody>
      </p:sp>
    </p:spTree>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Loan Báo Tin Mừng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Nghĩa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Tin</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49651120"/>
      </p:ext>
    </p:extLst>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Thánh lễ xong rồi con cảm tạ ơn Chúa nhiều. Chính Chúa ban tặng thêm nguồn sức sống tình yêu. Nguyện xin</a:t>
            </a:r>
            <a:endParaRPr lang="en-US" sz="8800" b="1" dirty="0">
              <a:solidFill>
                <a:schemeClr val="bg1"/>
              </a:solidFill>
            </a:endParaRPr>
          </a:p>
        </p:txBody>
      </p:sp>
    </p:spTree>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gieo rắc tình Chúa đến cho muôn người. Vào đời loan tin cứu rỗi đến cho mọi nơi.</a:t>
            </a:r>
            <a:endParaRPr lang="en-US" sz="8800" b="1" dirty="0">
              <a:solidFill>
                <a:schemeClr val="bg1"/>
              </a:solidFill>
            </a:endParaRPr>
          </a:p>
        </p:txBody>
      </p:sp>
    </p:spTree>
  </p:cSld>
  <p:clrMapOvr>
    <a:masterClrMapping/>
  </p:clrMapOvr>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ra đi quyết tâm phục vụ mang yêu thương của Ngài khắp chốn. Để trần gian sống trong an bình và dựng xây</a:t>
            </a:r>
            <a:endParaRPr lang="en-US" sz="8800" b="1" dirty="0">
              <a:solidFill>
                <a:schemeClr val="bg1"/>
              </a:solidFill>
            </a:endParaRPr>
          </a:p>
        </p:txBody>
      </p:sp>
    </p:spTree>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đẹp xinh.</a:t>
            </a:r>
            <a:endParaRPr lang="en-US" sz="8800" b="1" dirty="0">
              <a:solidFill>
                <a:schemeClr val="bg1"/>
              </a:solidFill>
            </a:endParaRPr>
          </a:p>
        </p:txBody>
      </p:sp>
    </p:spTree>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Đời Con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không muốn nhận, không muốn nhận của lễ hy sinh cũng không nhận của lễ đền bồi. Thì đây, con dâng trọn</a:t>
            </a:r>
            <a:endParaRPr lang="en-US" sz="8800" b="1" dirty="0">
              <a:solidFill>
                <a:schemeClr val="bg1"/>
              </a:solidFill>
            </a:endParaRPr>
          </a:p>
        </p:txBody>
      </p:sp>
    </p:spTree>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xác con, con dâng trót cả đời con làm của lễ hiến dâng lên Ngài.</a:t>
            </a:r>
            <a:endParaRPr lang="en-US" sz="8800" b="1" dirty="0">
              <a:solidFill>
                <a:schemeClr val="bg1"/>
              </a:solidFill>
            </a:endParaRPr>
          </a:p>
        </p:txBody>
      </p:sp>
    </p:spTree>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nhân thế con nào có chi để dâng Chúa như lễ tôn thờ. Con xin dâng tháng ngày trong đời mọi buồn vui thân</a:t>
            </a:r>
            <a:endParaRPr lang="en-US" sz="8800" b="1" dirty="0">
              <a:solidFill>
                <a:schemeClr val="bg1"/>
              </a:solidFill>
            </a:endParaRPr>
          </a:p>
        </p:txBody>
      </p:sp>
    </p:spTree>
  </p:cSld>
  <p:clrMapOvr>
    <a:masterClrMapping/>
  </p:clrMapOvr>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con người.</a:t>
            </a:r>
            <a:endParaRPr lang="en-US" sz="8800" b="1" dirty="0">
              <a:solidFill>
                <a:schemeClr val="bg1"/>
              </a:solidFill>
            </a:endParaRPr>
          </a:p>
        </p:txBody>
      </p:sp>
    </p:spTree>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Trái Tim Người (NKT)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Ngày Chúa Nhật hô</a:t>
            </a:r>
            <a:r>
              <a:rPr lang="en-US" sz="8800" b="1" dirty="0">
                <a:solidFill>
                  <a:schemeClr val="bg1"/>
                </a:solidFill>
                <a:latin typeface="Times New Roman" pitchFamily="18" charset="0"/>
                <a:cs typeface="Times New Roman" pitchFamily="18" charset="0"/>
              </a:rPr>
              <a:t>m nay</a:t>
            </a:r>
            <a:r>
              <a:rPr lang="vi-VN" sz="8800" b="1" dirty="0">
                <a:solidFill>
                  <a:schemeClr val="bg1"/>
                </a:solidFill>
                <a:latin typeface="+mj-lt"/>
              </a:rPr>
              <a:t>, chúng con </a:t>
            </a:r>
            <a:r>
              <a:rPr lang="vi-VN" sz="8800" b="1" dirty="0">
                <a:solidFill>
                  <a:schemeClr val="bg1"/>
                </a:solidFill>
                <a:latin typeface="Times New Roman" pitchFamily="18" charset="0"/>
                <a:cs typeface="Times New Roman" pitchFamily="18" charset="0"/>
              </a:rPr>
              <a:t>h</a:t>
            </a:r>
            <a:r>
              <a:rPr lang="en-US" sz="8800" b="1" dirty="0" err="1">
                <a:solidFill>
                  <a:schemeClr val="bg1"/>
                </a:solidFill>
                <a:latin typeface="Times New Roman" pitchFamily="18" charset="0"/>
                <a:cs typeface="Times New Roman" pitchFamily="18" charset="0"/>
              </a:rPr>
              <a:t>iệ</a:t>
            </a:r>
            <a:r>
              <a:rPr lang="vi-VN" sz="8800" b="1" dirty="0">
                <a:solidFill>
                  <a:schemeClr val="bg1"/>
                </a:solidFill>
                <a:latin typeface="Times New Roman" pitchFamily="18" charset="0"/>
                <a:cs typeface="Times New Roman" pitchFamily="18" charset="0"/>
              </a:rPr>
              <a:t>p</a:t>
            </a:r>
            <a:r>
              <a:rPr lang="vi-VN" sz="8800" b="1" dirty="0">
                <a:solidFill>
                  <a:schemeClr val="bg1"/>
                </a:solidFill>
                <a:latin typeface="+mj-lt"/>
              </a:rPr>
              <a:t> nhau kính lạy thờ phượng Chúa,</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36051019"/>
      </p:ext>
    </p:extLst>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Trái tim Người đầy lửa mến triền miên. Sưởi lòng lạnh giá trong tình thương vô biên. Trái tim Người là mạch</a:t>
            </a:r>
            <a:endParaRPr lang="en-US" sz="8800" b="1" dirty="0">
              <a:solidFill>
                <a:schemeClr val="bg1"/>
              </a:solidFill>
            </a:endParaRPr>
          </a:p>
        </p:txBody>
      </p:sp>
    </p:spTree>
  </p:cSld>
  <p:clrMapOvr>
    <a:masterClrMapping/>
  </p:clrMapOvr>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yêu mến. Tắm mát tâm hồn ai trĩu nặng truân chuyên.</a:t>
            </a:r>
            <a:endParaRPr lang="en-US" sz="8800" b="1" dirty="0">
              <a:solidFill>
                <a:schemeClr val="bg1"/>
              </a:solidFill>
            </a:endParaRPr>
          </a:p>
        </p:txBody>
      </p:sp>
    </p:spTree>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Dừng lại đây bên Trái Tim dịu hiền Chúa. Lòng khô héo bừng cháy lên yêu đương. Đời yên vui tâm trí con mong</a:t>
            </a:r>
            <a:endParaRPr lang="en-US" sz="8800" b="1" dirty="0">
              <a:solidFill>
                <a:schemeClr val="bg1"/>
              </a:solidFill>
            </a:endParaRPr>
          </a:p>
        </p:txBody>
      </p:sp>
    </p:spTree>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Chúa. Không biên giới mối tình Chúa mến thương.</a:t>
            </a:r>
            <a:endParaRPr lang="en-US" sz="8800" b="1" dirty="0">
              <a:solidFill>
                <a:schemeClr val="bg1"/>
              </a:solidFill>
            </a:endParaRPr>
          </a:p>
        </p:txBody>
      </p:sp>
    </p:spTree>
  </p:cSld>
  <p:clrMapOvr>
    <a:masterClrMapping/>
  </p:clrMapOvr>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Trái Ttim Người bị xâu xé vì ai? Thế trần bội nghĩa nhưng tình không phôi pha. Trái Tim Người hằng chờ đón</a:t>
            </a:r>
            <a:endParaRPr lang="en-US" sz="8800" b="1" dirty="0">
              <a:solidFill>
                <a:schemeClr val="bg1"/>
              </a:solidFill>
            </a:endParaRPr>
          </a:p>
        </p:txBody>
      </p:sp>
    </p:spTree>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giây. Nâng đỡ ai còn mang gió lộng hai vai.</a:t>
            </a:r>
            <a:endParaRPr lang="en-US" sz="8800" b="1" dirty="0">
              <a:solidFill>
                <a:schemeClr val="bg1"/>
              </a:solidFill>
            </a:endParaRPr>
          </a:p>
        </p:txBody>
      </p:sp>
    </p:spTree>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Trái Tim Người hằng nên chốn cậy trông. Đưa người lạc bước đem về nơi quê hương. Trái Tim Người đoàn con đến</a:t>
            </a:r>
            <a:endParaRPr lang="en-US" sz="8800" b="1" dirty="0">
              <a:solidFill>
                <a:schemeClr val="bg1"/>
              </a:solidFill>
            </a:endParaRPr>
          </a:p>
        </p:txBody>
      </p:sp>
    </p:spTree>
  </p:cSld>
  <p:clrMapOvr>
    <a:masterClrMapping/>
  </p:clrMapOvr>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nghỉ. Thêm sức can trường cho cõi lòng đau thương.</a:t>
            </a:r>
            <a:endParaRPr lang="en-US" sz="8800" b="1" dirty="0">
              <a:solidFill>
                <a:schemeClr val="bg1"/>
              </a:solidFill>
            </a:endParaRPr>
          </a:p>
        </p:txBody>
      </p:sp>
    </p:spTree>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Trong Lòng Mẹ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Ngay từ trong lòng mẹ Chúa đã nhớ đến con. Ngài từ muôn thiên niên yêu thương con hèn đến viếng thăm con.</a:t>
            </a:r>
            <a:endParaRPr lang="en-US" sz="8800" b="1" dirty="0">
              <a:solidFill>
                <a:schemeClr val="bg1"/>
              </a:solidFill>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itchFamily="18" charset="0"/>
                <a:cs typeface="Times New Roman" pitchFamily="18" charset="0"/>
              </a:rPr>
              <a:t>k</a:t>
            </a:r>
            <a:r>
              <a:rPr lang="en-US" sz="8800" b="1" dirty="0" err="1">
                <a:solidFill>
                  <a:schemeClr val="bg1"/>
                </a:solidFill>
                <a:latin typeface="Times New Roman" pitchFamily="18" charset="0"/>
                <a:cs typeface="Times New Roman" pitchFamily="18" charset="0"/>
              </a:rPr>
              <a:t>hô</a:t>
            </a:r>
            <a:r>
              <a:rPr lang="vi-VN" sz="8800" b="1" dirty="0">
                <a:solidFill>
                  <a:schemeClr val="bg1"/>
                </a:solidFill>
                <a:latin typeface="Times New Roman" pitchFamily="18" charset="0"/>
                <a:cs typeface="Times New Roman" pitchFamily="18" charset="0"/>
              </a:rPr>
              <a:t>ng</a:t>
            </a:r>
            <a:r>
              <a:rPr lang="vi-VN" sz="8800" b="1" dirty="0">
                <a:solidFill>
                  <a:schemeClr val="bg1"/>
                </a:solidFill>
                <a:latin typeface="+mj-lt"/>
              </a:rPr>
              <a:t> khen cảm tạ ơn Chúa về mọi ơn lành Chúa đã ban cho chúng con,</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48488757"/>
      </p:ext>
    </p:extLst>
  </p:cSld>
  <p:clrMapOvr>
    <a:masterClrMapping/>
  </p:clrMapOvr>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Thần Khí tác sinh thánh hiến đổi mới loan Tin Mừng vui. Ôi tình yêu thánh tuyệt vời (con đây Ngài ơi)</a:t>
            </a:r>
            <a:endParaRPr lang="en-US" sz="8800" b="1" dirty="0">
              <a:solidFill>
                <a:schemeClr val="bg1"/>
              </a:solidFill>
            </a:endParaRPr>
          </a:p>
        </p:txBody>
      </p:sp>
    </p:spTree>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Ngợi khen Chúa đã dựng nên con, tạ ơn Chúa đã sai con đi vào đời để dọn đường cho Đức Ki-tô.</a:t>
            </a:r>
            <a:endParaRPr lang="en-US" sz="8800" b="1" dirty="0">
              <a:solidFill>
                <a:schemeClr val="bg1"/>
              </a:solidFill>
            </a:endParaRPr>
          </a:p>
        </p:txBody>
      </p:sp>
    </p:spTree>
  </p:cSld>
  <p:clrMapOvr>
    <a:masterClrMapping/>
  </p:clrMapOvr>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Ngợi khen Chúa tác thành nên con, cảm tạ Chúa đã sai con tuy thân này chỉ là hạt bụi nhỏ nhoi.</a:t>
            </a:r>
            <a:endParaRPr lang="en-US" sz="8800" b="1" dirty="0">
              <a:solidFill>
                <a:schemeClr val="bg1"/>
              </a:solidFill>
            </a:endParaRPr>
          </a:p>
        </p:txBody>
      </p:sp>
    </p:spTree>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Ngay từ trong lòng mẹ Chúa đã đóng ấn con. Dù tình con phôi phai, tin yêu chưa tròn, Chúa vẫn thương con.</a:t>
            </a:r>
            <a:endParaRPr lang="en-US" sz="8800" b="1" dirty="0">
              <a:solidFill>
                <a:schemeClr val="bg1"/>
              </a:solidFill>
            </a:endParaRPr>
          </a:p>
        </p:txBody>
      </p:sp>
    </p:spTree>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chạm đến xác thân thánh hiến đôi tay gieo ân tình sâu. Ôi tình yêu thánh nhiệm mầu (cao ân tình sâu)</a:t>
            </a:r>
            <a:endParaRPr lang="en-US" sz="8800" b="1" dirty="0">
              <a:solidFill>
                <a:schemeClr val="bg1"/>
              </a:solidFill>
            </a:endParaRPr>
          </a:p>
        </p:txBody>
      </p:sp>
    </p:spTree>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Ngay từ trong lòng mẹ Chúa đã nhắc đến con. Ngài dìu đưa con đi qua bao đêm trường, giữa những đau thương.</a:t>
            </a:r>
            <a:endParaRPr lang="en-US" sz="8800" b="1" dirty="0">
              <a:solidFill>
                <a:schemeClr val="bg1"/>
              </a:solidFill>
            </a:endParaRPr>
          </a:p>
        </p:txBody>
      </p:sp>
    </p:spTree>
  </p:cSld>
  <p:clrMapOvr>
    <a:masterClrMapping/>
  </p:clrMapOvr>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chạm đến xác thân thánh hiến đôi chân đi gieo tình yêu. Ôi tình yêu Chúa tuyệt vời (cao siêu tình yêu)</a:t>
            </a:r>
            <a:endParaRPr lang="en-US" sz="8800" b="1" dirty="0">
              <a:solidFill>
                <a:schemeClr val="bg1"/>
              </a:solidFill>
            </a:endParaRPr>
          </a:p>
        </p:txBody>
      </p:sp>
    </p:spTree>
  </p:cSld>
  <p:clrMapOvr>
    <a:masterClrMapping/>
  </p:clrMapOvr>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Ngay từ trong lòng mẹ Chúa đã thánh hiến con. Rồi Ngài nâng con lên cho vinh quang Ngài thắm thiết yêu thương.</a:t>
            </a:r>
            <a:endParaRPr lang="en-US" sz="8800" b="1" dirty="0">
              <a:solidFill>
                <a:schemeClr val="bg1"/>
              </a:solidFill>
            </a:endParaRPr>
          </a:p>
        </p:txBody>
      </p:sp>
    </p:spTree>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chạm đến chính con thánh hiến con tim vang cung đàn tơ. Ôi tình yêu Chúa vô bờ (muôn ân tình thơ)</a:t>
            </a:r>
            <a:endParaRPr lang="en-US" sz="8800" b="1" dirty="0">
              <a:solidFill>
                <a:schemeClr val="bg1"/>
              </a:solidFill>
            </a:endParaRPr>
          </a:p>
        </p:txBody>
      </p:sp>
    </p:spTree>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Về Ngài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và phạt tạ Chúa vì những tội lỗi chúng con đã phạm mất lòng Chúa:</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37260333"/>
      </p:ext>
    </p:extLst>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cần lao sớm tối âu lo, cầu mong sao gió thuận mưa hòa. Để từ cây lúa lớn lên mau trổ muôn bông ngào ngạt</a:t>
            </a:r>
            <a:endParaRPr lang="en-US" sz="8800" b="1" dirty="0">
              <a:solidFill>
                <a:schemeClr val="bg1"/>
              </a:solidFill>
            </a:endParaRPr>
          </a:p>
        </p:txBody>
      </p:sp>
    </p:spTree>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mới.</a:t>
            </a:r>
            <a:endParaRPr lang="en-US" sz="8800" b="1" dirty="0">
              <a:solidFill>
                <a:schemeClr val="bg1"/>
              </a:solidFill>
            </a:endParaRPr>
          </a:p>
        </p:txBody>
      </p:sp>
    </p:spTree>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Chúa khó nhọc đời con, bao mưa nắng đẫm giọt mồ hôi Và đôi môi héo hon, dâng lời tha thiết nguyện cầu.</a:t>
            </a:r>
            <a:endParaRPr lang="en-US" sz="8800" b="1" dirty="0">
              <a:solidFill>
                <a:schemeClr val="bg1"/>
              </a:solidFill>
            </a:endParaRPr>
          </a:p>
        </p:txBody>
      </p:sp>
    </p:spTree>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về Ngài, niềm tin thắm thiết một lòng. Dù đời bao nhiêu trái ngang Dâng về Ngài, tình yêu đắm đuối mặn</a:t>
            </a:r>
            <a:endParaRPr lang="en-US" sz="8800" b="1" dirty="0">
              <a:solidFill>
                <a:schemeClr val="bg1"/>
              </a:solidFill>
            </a:endParaRPr>
          </a:p>
        </p:txBody>
      </p:sp>
    </p:spTree>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nồng. Mặc bao mưa giông bão bùng.</a:t>
            </a:r>
            <a:endParaRPr lang="en-US" sz="8800" b="1" dirty="0">
              <a:solidFill>
                <a:schemeClr val="bg1"/>
              </a:solidFill>
            </a:endParaRPr>
          </a:p>
        </p:txBody>
      </p:sp>
    </p:spTree>
  </p:cSld>
  <p:clrMapOvr>
    <a:masterClrMapping/>
  </p:clrMapOvr>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Giọt rượu nho tinh khiết muôn hoa, nồng hương thơm khắp miền xa gần. Lòng thành con dâng trước thiên nhan.</a:t>
            </a:r>
            <a:endParaRPr lang="en-US" sz="8800" b="1" dirty="0">
              <a:solidFill>
                <a:schemeClr val="bg1"/>
              </a:solidFill>
            </a:endParaRPr>
          </a:p>
        </p:txBody>
      </p:sp>
    </p:spTree>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thương đoái nhận của lễ.</a:t>
            </a:r>
            <a:endParaRPr lang="en-US" sz="8800" b="1" dirty="0">
              <a:solidFill>
                <a:schemeClr val="bg1"/>
              </a:solidFill>
            </a:endParaRPr>
          </a:p>
        </p:txBody>
      </p:sp>
    </p:spTree>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men muối thắm vào đời chung. Như ánh nến sáng niềm tin yêu. Này lòng con Chúa ơi, xin hòa tan với bánh rượu</a:t>
            </a:r>
            <a:endParaRPr lang="en-US" sz="8800" b="1" dirty="0">
              <a:solidFill>
                <a:schemeClr val="bg1"/>
              </a:solidFill>
            </a:endParaRPr>
          </a:p>
        </p:txBody>
      </p:sp>
    </p:spTree>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Hân Hoan (QA)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hân hoan hãy reo mừng và hãy vui lên trong Đức Chúa Trời hỡi những người hiền đức mừng vui trong Chúa</a:t>
            </a:r>
            <a:endParaRPr lang="en-US" sz="8800" b="1"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Quây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quần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bên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rượu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thơm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ngát</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trong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yêu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đã</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chối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ta.</a:t>
            </a:r>
          </a:p>
        </p:txBody>
      </p:sp>
    </p:spTree>
    <p:extLst>
      <p:ext uri="{BB962C8B-B14F-4D97-AF65-F5344CB8AC3E}">
        <p14:creationId xmlns:p14="http://schemas.microsoft.com/office/powerpoint/2010/main" val="3053141557"/>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thì chúng con dám xin Chúa hãy</a:t>
            </a:r>
            <a:r>
              <a:rPr lang="en-US" sz="8800" b="1" dirty="0">
                <a:solidFill>
                  <a:schemeClr val="bg1"/>
                </a:solidFill>
                <a:latin typeface="+mj-lt"/>
              </a:rPr>
              <a:t> </a:t>
            </a:r>
            <a:r>
              <a:rPr lang="vi-VN" sz="8800" b="1" dirty="0">
                <a:solidFill>
                  <a:schemeClr val="bg1"/>
                </a:solidFill>
                <a:latin typeface="+mj-lt"/>
              </a:rPr>
              <a:t>khấn ban những ơn cần kíp cho chúng con được rỗi linh hồn. </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26734560"/>
      </p:ext>
    </p:extLst>
  </p:cSld>
  <p:clrMapOvr>
    <a:masterClrMapping/>
  </p:clrMapOvr>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lên đi hát dâng Người một khúc tân ca trong sáng tuyệt vời để muôn đời ghi nhớ tình Chúa thương con người.</a:t>
            </a:r>
            <a:endParaRPr lang="en-US" sz="8800" b="1" dirty="0">
              <a:solidFill>
                <a:schemeClr val="bg1"/>
              </a:solidFill>
            </a:endParaRPr>
          </a:p>
        </p:txBody>
      </p:sp>
    </p:spTree>
  </p:cSld>
  <p:clrMapOvr>
    <a:masterClrMapping/>
  </p:clrMapOvr>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vui lên phúc thật là đây những người nương náu nơi Chúa Trời. Những ai nhờ Chúa, những ai tìm Chúa,</a:t>
            </a:r>
            <a:endParaRPr lang="en-US" sz="8800" b="1" dirty="0">
              <a:solidFill>
                <a:schemeClr val="bg1"/>
              </a:solidFill>
            </a:endParaRPr>
          </a:p>
        </p:txBody>
      </p:sp>
    </p:spTree>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đức cao vời như ánh mặt trời tỏa rạng nơi nơi.</a:t>
            </a:r>
            <a:endParaRPr lang="en-US" sz="8800" b="1" dirty="0">
              <a:solidFill>
                <a:schemeClr val="bg1"/>
              </a:solidFill>
            </a:endParaRPr>
          </a:p>
        </p:txBody>
      </p:sp>
    </p:spTree>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hân hoan hãy reo mừng Lời Chúa quang minh chân chính vô cùng việc Chúa làm cao siêu bạn ơi ghi nhớ.</a:t>
            </a:r>
            <a:endParaRPr lang="en-US" sz="8800" b="1" dirty="0">
              <a:solidFill>
                <a:schemeClr val="bg1"/>
              </a:solidFill>
            </a:endParaRPr>
          </a:p>
        </p:txBody>
      </p:sp>
    </p:spTree>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công minh Chúa chính trực trời đất bao la chan chứa ơn Người. Người đoái nhìn thương xem kẻ kính tin vào Người.</a:t>
            </a:r>
            <a:endParaRPr lang="en-US" sz="8800" b="1" dirty="0">
              <a:solidFill>
                <a:schemeClr val="bg1"/>
              </a:solidFill>
            </a:endParaRPr>
          </a:p>
        </p:txBody>
      </p:sp>
    </p:spTree>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Khao Khát Thánh Thế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Thờ lạy tin yêu Bí tích huyền siêu, là tình yêu Chúa quá ư thẳm sâu. Thiêng liêng và rất nhiệm mầu, yêu nhân</a:t>
            </a:r>
            <a:endParaRPr lang="en-US" sz="8800" b="1" dirty="0">
              <a:solidFill>
                <a:schemeClr val="bg1"/>
              </a:solidFill>
            </a:endParaRPr>
          </a:p>
        </p:txBody>
      </p:sp>
    </p:spTree>
  </p:cSld>
  <p:clrMapOvr>
    <a:masterClrMapping/>
  </p:clrMapOvr>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gian nên Ngài ở mãi trong hình bánh giữa trần gian.</a:t>
            </a:r>
            <a:endParaRPr lang="en-US" sz="8800" b="1" dirty="0">
              <a:solidFill>
                <a:schemeClr val="bg1"/>
              </a:solidFill>
            </a:endParaRPr>
          </a:p>
        </p:txBody>
      </p:sp>
    </p:spTree>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Thờ lạy tin yêu Bí tích huyền siêu, cùng triều thần thánh tấu vang ngợi ca. ca vang tình Chúa hải hà, ôi bao la</a:t>
            </a:r>
            <a:endParaRPr lang="en-US" sz="8800" b="1" dirty="0">
              <a:solidFill>
                <a:schemeClr val="bg1"/>
              </a:solidFill>
            </a:endParaRPr>
          </a:p>
        </p:txBody>
      </p:sp>
    </p:spTree>
  </p:cSld>
  <p:clrMapOvr>
    <a:masterClrMapping/>
  </p:clrMapOvr>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bờ không bến, này con đây lấy chi đáp đền.</a:t>
            </a:r>
            <a:endParaRPr lang="en-US" sz="8800" b="1" dirty="0">
              <a:solidFill>
                <a:schemeClr val="bg1"/>
              </a:solidFill>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Nên chúng con cả lòng tin vững vàng mọi điều đạo thánh Chúa dạy; nhất là những điều cần kíp này: </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73295861"/>
      </p:ext>
    </p:extLst>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Giê-su Thánh Thể, con cung kính nghiêm quỳ thờ lạy Chúa. Con tin Chúa ngự trong phép Thánh này, để</a:t>
            </a:r>
            <a:endParaRPr lang="en-US" sz="8800" b="1" dirty="0">
              <a:solidFill>
                <a:schemeClr val="bg1"/>
              </a:solidFill>
            </a:endParaRPr>
          </a:p>
        </p:txBody>
      </p:sp>
    </p:spTree>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trao ban nguồn thần lương cho nhân thế.</a:t>
            </a:r>
            <a:endParaRPr lang="en-US" sz="8800" b="1" dirty="0">
              <a:solidFill>
                <a:schemeClr val="bg1"/>
              </a:solidFill>
            </a:endParaRPr>
          </a:p>
        </p:txBody>
      </p:sp>
    </p:spTree>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Giê-su Thánh Thể, cuộc đời này với muôn ngàn dâu bể. Nay tìm về tựa nương ở bên Ngài, bởi chính Ngài là</a:t>
            </a:r>
            <a:endParaRPr lang="en-US" sz="8800" b="1" dirty="0">
              <a:solidFill>
                <a:schemeClr val="bg1"/>
              </a:solidFill>
            </a:endParaRPr>
          </a:p>
        </p:txBody>
      </p:sp>
    </p:spTree>
  </p:cSld>
  <p:clrMapOvr>
    <a:masterClrMapping/>
  </p:clrMapOvr>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sống con hằng khát khao.</a:t>
            </a:r>
            <a:endParaRPr lang="en-US" sz="8800" b="1" dirty="0">
              <a:solidFill>
                <a:schemeClr val="bg1"/>
              </a:solidFill>
            </a:endParaRPr>
          </a:p>
        </p:txBody>
      </p:sp>
    </p:spTree>
  </p:cSld>
  <p:clrMapOvr>
    <a:masterClrMapping/>
  </p:clrMapOvr>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Từng ngày con luôn khao khát chờ mong, được gần bên Chúa suối thiêng sạch trong. Nơi đây Ngài sẽ giang tay</a:t>
            </a:r>
            <a:endParaRPr lang="en-US" sz="8800" b="1" dirty="0">
              <a:solidFill>
                <a:schemeClr val="bg1"/>
              </a:solidFill>
            </a:endParaRPr>
          </a:p>
        </p:txBody>
      </p:sp>
    </p:spTree>
  </p:cSld>
  <p:clrMapOvr>
    <a:masterClrMapping/>
  </p:clrMapOvr>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trao ban cho con nguồn sự sống, mỗi ngày trong suốt đời con.</a:t>
            </a:r>
            <a:endParaRPr lang="en-US" sz="8800" b="1" dirty="0">
              <a:solidFill>
                <a:schemeClr val="bg1"/>
              </a:solidFill>
            </a:endParaRPr>
          </a:p>
        </p:txBody>
      </p:sp>
    </p:spTree>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Phận hèn con đây yếu đuối mỏng manh, nguyện Ngài nâng đỡ, xuống ơn bình an. Gian nan thử thách ngập tràn, xin</a:t>
            </a:r>
            <a:endParaRPr lang="en-US" sz="8800" b="1" dirty="0">
              <a:solidFill>
                <a:schemeClr val="bg1"/>
              </a:solidFill>
            </a:endParaRPr>
          </a:p>
        </p:txBody>
      </p:sp>
    </p:spTree>
  </p:cSld>
  <p:clrMapOvr>
    <a:masterClrMapping/>
  </p:clrMapOvr>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theo đường chân lý, đường an vui mãi luôn có Ngài.</a:t>
            </a:r>
            <a:endParaRPr lang="en-US" sz="8800" b="1" dirty="0">
              <a:solidFill>
                <a:schemeClr val="bg1"/>
              </a:solidFill>
            </a:endParaRPr>
          </a:p>
        </p:txBody>
      </p:sp>
    </p:spTree>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Mình Máu Chúa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dòng máu Chúa tuôn đổ trên đồi cao. Và dòng máu Chúa cứu chuộc biết bao tội nhân. Dòng máu Chúa Giê-su</a:t>
            </a:r>
            <a:endParaRPr lang="en-US" sz="8800" b="1" dirty="0">
              <a:solidFill>
                <a:schemeClr val="bg1"/>
              </a:solidFill>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là có một Đức Chúa Trời phép tắc vô cùng dựng nên trời đất;</a:t>
            </a:r>
            <a:r>
              <a:rPr lang="en-US" sz="8800" b="1" dirty="0">
                <a:solidFill>
                  <a:schemeClr val="bg1"/>
                </a:solidFill>
                <a:latin typeface="+mj-lt"/>
              </a:rPr>
              <a:t> </a:t>
            </a:r>
            <a:r>
              <a:rPr lang="vi-VN" sz="8800" b="1" dirty="0">
                <a:solidFill>
                  <a:schemeClr val="bg1"/>
                </a:solidFill>
                <a:latin typeface="+mj-lt"/>
              </a:rPr>
              <a:t>mà Người có Ba Ngôi</a:t>
            </a:r>
            <a:r>
              <a:rPr lang="en-US" sz="8800" b="1" dirty="0">
                <a:solidFill>
                  <a:schemeClr val="bg1"/>
                </a:solidFill>
                <a:latin typeface="+mj-lt"/>
              </a:rPr>
              <a:t>:</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38612321"/>
      </p:ext>
    </p:extLst>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thông ban nguồn cứu rỗi. Dòng máu Chúa Giê-su đã cứu chuộc chúng ta.</a:t>
            </a:r>
            <a:endParaRPr lang="en-US" sz="8800" b="1" dirty="0">
              <a:solidFill>
                <a:schemeClr val="bg1"/>
              </a:solidFill>
            </a:endParaRPr>
          </a:p>
        </p:txBody>
      </p:sp>
    </p:spTree>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đây xin tôn thờ, niềm tin con dâng đầy, Một đời cảm mến tri ân Ngài mãi mãi. Con xin dâng lên Ngài này</a:t>
            </a:r>
            <a:endParaRPr lang="en-US" sz="8800" b="1" dirty="0">
              <a:solidFill>
                <a:schemeClr val="bg1"/>
              </a:solidFill>
            </a:endParaRPr>
          </a:p>
        </p:txBody>
      </p:sp>
    </p:spTree>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con lỗi lầm, Gục đầu thống hối, cúi xin Ngài dủ thương.</a:t>
            </a:r>
            <a:endParaRPr lang="en-US" sz="8800" b="1" dirty="0">
              <a:solidFill>
                <a:schemeClr val="bg1"/>
              </a:solidFill>
            </a:endParaRPr>
          </a:p>
        </p:txBody>
      </p:sp>
    </p:spTree>
  </p:cSld>
  <p:clrMapOvr>
    <a:masterClrMapping/>
  </p:clrMapOvr>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Mình Máu Chúa ôi lương thực thần thiêng. Và Mình Thánh Chúa xuống đầy phúc ân đời ta. Mình thánh Chúa</a:t>
            </a:r>
            <a:endParaRPr lang="en-US" sz="8800" b="1" dirty="0">
              <a:solidFill>
                <a:schemeClr val="bg1"/>
              </a:solidFill>
            </a:endParaRPr>
          </a:p>
        </p:txBody>
      </p:sp>
    </p:spTree>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cho ta nguồn sức sống. Mình thánh Chúa Giê-su dưỡng nuôi đời chúng ta.</a:t>
            </a:r>
            <a:endParaRPr lang="en-US" sz="8800" b="1" dirty="0">
              <a:solidFill>
                <a:schemeClr val="bg1"/>
              </a:solidFill>
            </a:endParaRPr>
          </a:p>
        </p:txBody>
      </p:sp>
    </p:spTree>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Tâm Chúa Giê-Su (HL)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Tâm Chúa Giê-su, nguồn êm ái dịu dàng, xin hãy ban xuống lòng con ngọn lửa say yêu một Chúa. Thánh Tâm</a:t>
            </a:r>
            <a:endParaRPr lang="en-US" sz="8800" b="1" dirty="0">
              <a:solidFill>
                <a:schemeClr val="bg1"/>
              </a:solidFill>
            </a:endParaRPr>
          </a:p>
        </p:txBody>
      </p:sp>
    </p:spTree>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Giê-su, tràn lan niềm thương xót, xin thương những người đã trót vô tình vấp phạm đến Chúa nhân từ.</a:t>
            </a:r>
            <a:endParaRPr lang="en-US" sz="8800" b="1" dirty="0">
              <a:solidFill>
                <a:schemeClr val="bg1"/>
              </a:solidFill>
            </a:endParaRPr>
          </a:p>
        </p:txBody>
      </p:sp>
    </p:spTree>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Mẹ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Maria Mẹ Thiên Chúa Mẹ đồng trinh, đoàn con chung tiếng hát chung tấm lòng dâng đời sống. Lạy Mẹ</a:t>
            </a:r>
            <a:endParaRPr lang="en-US" sz="8800" b="1" dirty="0">
              <a:solidFill>
                <a:schemeClr val="bg1"/>
              </a:solidFill>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Ngôi Thứ Nhất là Cha, Ngôi Thứ Hai là Con,</a:t>
            </a:r>
            <a:r>
              <a:rPr lang="en-US" sz="8800" b="1" dirty="0">
                <a:solidFill>
                  <a:schemeClr val="bg1"/>
                </a:solidFill>
                <a:latin typeface="+mj-lt"/>
              </a:rPr>
              <a:t> </a:t>
            </a:r>
            <a:r>
              <a:rPr lang="en-US" sz="8800" b="1" dirty="0" err="1">
                <a:solidFill>
                  <a:schemeClr val="bg1"/>
                </a:solidFill>
                <a:latin typeface="Times New Roman" panose="02020603050405020304" pitchFamily="18" charset="0"/>
                <a:cs typeface="Times New Roman" panose="02020603050405020304" pitchFamily="18" charset="0"/>
              </a:rPr>
              <a:t>Ngôi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Thứ</a:t>
            </a:r>
            <a:r>
              <a:rPr lang="en-US" sz="8800" b="1" dirty="0">
                <a:solidFill>
                  <a:schemeClr val="bg1"/>
                </a:solidFill>
                <a:latin typeface="Times New Roman" panose="02020603050405020304" pitchFamily="18" charset="0"/>
                <a:cs typeface="Times New Roman" panose="02020603050405020304" pitchFamily="18" charset="0"/>
              </a:rPr>
              <a:t> Ba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509076"/>
      </p:ext>
    </p:extLst>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nhân ái Mẹ hiển vinh, Mẹ chính là Nữ Vương là trạng sư, là Mẹ con.</a:t>
            </a:r>
            <a:endParaRPr lang="en-US" sz="8800" b="1" dirty="0">
              <a:solidFill>
                <a:schemeClr val="bg1"/>
              </a:solidFill>
            </a:endParaRPr>
          </a:p>
        </p:txBody>
      </p:sp>
    </p:spTree>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Mẹ đây tâm hồn đây trí khôn, cả dĩ vãng cả hiện tại với tương lai. Đức thiện toàn con cương quyết</a:t>
            </a:r>
            <a:endParaRPr lang="en-US" sz="8800" b="1" dirty="0">
              <a:solidFill>
                <a:schemeClr val="bg1"/>
              </a:solidFill>
            </a:endParaRPr>
          </a:p>
        </p:txBody>
      </p:sp>
    </p:spTree>
  </p:cSld>
  <p:clrMapOvr>
    <a:masterClrMapping/>
  </p:clrMapOvr>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gắng đi tới, hướng lên Mẹ là gương mẫu của đời con.</a:t>
            </a:r>
            <a:endParaRPr lang="en-US" sz="8800" b="1" dirty="0">
              <a:solidFill>
                <a:schemeClr val="bg1"/>
              </a:solidFill>
            </a:endParaRPr>
          </a:p>
        </p:txBody>
      </p:sp>
    </p:spTree>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thanh bình yêu vâng lời, yêu khiết trinh, và yêu sống trên con đường Chúa đi xưa, Xứng con Mẹ con vui</a:t>
            </a:r>
            <a:endParaRPr lang="en-US" sz="8800" b="1" dirty="0">
              <a:solidFill>
                <a:schemeClr val="bg1"/>
              </a:solidFill>
            </a:endParaRPr>
          </a:p>
        </p:txBody>
      </p:sp>
    </p:spTree>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Thiên Chúa, hy sinh nhiều vì bác ái quên lợi danh.</a:t>
            </a:r>
            <a:endParaRPr lang="en-US" sz="8800" b="1" dirty="0">
              <a:solidFill>
                <a:schemeClr val="bg1"/>
              </a:solidFill>
            </a:endParaRPr>
          </a:p>
        </p:txBody>
      </p:sp>
    </p:spTree>
  </p:cSld>
  <p:clrMapOvr>
    <a:masterClrMapping/>
  </p:clrMapOvr>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nguyện cầu, con trung thành, con quyết tâm, Mẹ nhận lấy cả tâm hồn kính dâng lên. Sống bên Mẹ muôn ơn</a:t>
            </a:r>
            <a:endParaRPr lang="en-US" sz="8800" b="1" dirty="0">
              <a:solidFill>
                <a:schemeClr val="bg1"/>
              </a:solidFill>
            </a:endParaRPr>
          </a:p>
        </p:txBody>
      </p:sp>
    </p:spTree>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giúp con tiến. Xin che chở giờ sau sau hết qua trần gian.</a:t>
            </a:r>
            <a:endParaRPr lang="en-US" sz="8800" b="1" dirty="0">
              <a:solidFill>
                <a:schemeClr val="bg1"/>
              </a:solidFill>
            </a:endParaRPr>
          </a:p>
        </p:txBody>
      </p:sp>
    </p:spTree>
  </p:cSld>
  <p:clrMapOvr>
    <a:masterClrMapping/>
  </p:clrMapOvr>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Tin Mừng cho người nghèo khó, đem hy vọng cho người cùng khốn. Làm bừng lên mùa xuân cứu độ, và mở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mj-lt"/>
              </a:rPr>
              <a:t>Ba Ngôi cũng một tính một phép cho nên Ba Ngôi cũng một Chúa mà   thôi. Chúng con tin Ngôi Thứ Hai ra đời làm người sinh bởi Bà Maria đồng trinh,</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83440025"/>
      </p:ext>
    </p:extLst>
  </p:cSld>
  <p:clrMapOvr>
    <a:masterClrMapping/>
  </p:clrMapOvr>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van xin đêm ngày được Chúa thánh hiến hôm nay. Hân hoan đi theo Ngài để Vườn Nho sinh nhiều hoa trái.</a:t>
            </a:r>
            <a:endParaRPr lang="en-US" sz="8800" b="1" dirty="0">
              <a:solidFill>
                <a:schemeClr val="bg1"/>
              </a:solidFill>
            </a:endParaRPr>
          </a:p>
        </p:txBody>
      </p:sp>
    </p:spTree>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con tim nhân loại lòng mến Thánh Giá không phai. Xin hy sinh một đời, để hồi sinh biết bao cuộc đời.</a:t>
            </a:r>
            <a:endParaRPr lang="en-US" sz="8800" b="1" dirty="0">
              <a:solidFill>
                <a:schemeClr val="bg1"/>
              </a:solidFill>
            </a:endParaRPr>
          </a:p>
        </p:txBody>
      </p:sp>
    </p:spTree>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Ai lao tù sẽ được tự do, tha cho người đang bị cầm giữ. Để vườn xuân tình thương cứu độ, ngạt ngào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Ai đui mù sẽ được nhìn thấy, ai lao nhọc sẽ được thư thái. Người bình an tựa nương bóng Ngài, người hỉ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dọi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gian trần vang bài tình ca, cho tim người chan hòa tình Chúa. Trọn đời con là cho Nước Trời, đường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5.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Tin Mừng khởi từ Thập Giá, đây Tin Mừng đem lại sự sống. Ngài gọi con cộng tác với Ngài, để từ đây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mj-lt"/>
              </a:rPr>
              <a:t>đặt tên là Giêsu; ở thế gian ba mươi ba năm, đoạn chịu chết trên cây thánh giá mà chuộc tội cho thiên h</a:t>
            </a:r>
            <a:r>
              <a:rPr lang="en-US" sz="8800" b="1" dirty="0">
                <a:solidFill>
                  <a:schemeClr val="bg1"/>
                </a:solidFill>
                <a:latin typeface="Times New Roman" panose="02020603050405020304" pitchFamily="18" charset="0"/>
                <a:cs typeface="Times New Roman" panose="02020603050405020304" pitchFamily="18" charset="0"/>
              </a:rPr>
              <a:t>ạ;</a:t>
            </a:r>
            <a:r>
              <a:rPr lang="vi-VN" sz="8800" b="1" dirty="0">
                <a:solidFill>
                  <a:schemeClr val="bg1"/>
                </a:solidFill>
                <a:latin typeface="Times New Roman" panose="02020603050405020304" pitchFamily="18" charset="0"/>
                <a:cs typeface="Times New Roman" panose="02020603050405020304" pitchFamily="18" charset="0"/>
              </a:rPr>
              <a:t> </a:t>
            </a:r>
            <a:r>
              <a:rPr lang="vi-VN" sz="8800" b="1" dirty="0">
                <a:solidFill>
                  <a:schemeClr val="bg1"/>
                </a:solidFill>
                <a:latin typeface="+mj-lt"/>
              </a:rPr>
              <a:t>đến ngày thứ ba Người sống lại; </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2294712"/>
      </p:ext>
    </p:extLst>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Viếng Thăm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Đường con đi xin Mẹ thương dẫn đưa. Như xưa Mẹ đến với Chị I-sa-ve. Có Chúa trong Mẹ, Mẹ đem tình thương miên</a:t>
            </a:r>
            <a:endParaRPr lang="en-US" sz="8800" b="1" dirty="0">
              <a:solidFill>
                <a:schemeClr val="bg1"/>
              </a:solidFill>
            </a:endParaRPr>
          </a:p>
        </p:txBody>
      </p:sp>
    </p:spTree>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 Mẹ đem niềm vui an lành, Mẹ đến rót tràn hân hoan.</a:t>
            </a:r>
            <a:endParaRPr lang="en-US" sz="8800" b="1" dirty="0">
              <a:solidFill>
                <a:schemeClr val="bg1"/>
              </a:solidFill>
            </a:endParaRPr>
          </a:p>
        </p:txBody>
      </p:sp>
    </p:spTree>
  </p:cSld>
  <p:clrMapOvr>
    <a:masterClrMapping/>
  </p:clrMapOvr>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con đi có Mẹ cùng đi với con. Đường con đi có Mẹ cùng con đồng hành. Đường con đi có Mẹ lòng con vững</a:t>
            </a:r>
            <a:endParaRPr lang="en-US" sz="8800" b="1" dirty="0">
              <a:solidFill>
                <a:schemeClr val="bg1"/>
              </a:solidFill>
            </a:endParaRPr>
          </a:p>
        </p:txBody>
      </p:sp>
    </p:spTree>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Bước vào đời gieo mến thương cho người mùa xuân ngát hương.</a:t>
            </a:r>
            <a:endParaRPr lang="en-US" sz="8800" b="1" dirty="0">
              <a:solidFill>
                <a:schemeClr val="bg1"/>
              </a:solidFill>
            </a:endParaRPr>
          </a:p>
        </p:txBody>
      </p:sp>
    </p:spTree>
  </p:cSld>
  <p:clrMapOvr>
    <a:masterClrMapping/>
  </p:clrMapOvr>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Về Quê (VKX)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Trên con đường về quê mà có bóng Mẹ, con bước đi bình an vững trong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tin. </a:t>
            </a:r>
            <a:endParaRPr lang="en-US" sz="8800" b="1" dirty="0">
              <a:solidFill>
                <a:schemeClr val="bg1"/>
              </a:solidFill>
            </a:endParaRPr>
          </a:p>
        </p:txBody>
      </p:sp>
    </p:spTree>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Mẹ, con bước đi bình an vững trong niềm tin.</a:t>
            </a:r>
            <a:endParaRPr lang="en-US" sz="8800" b="1" dirty="0">
              <a:solidFill>
                <a:schemeClr val="bg1"/>
              </a:solidFill>
            </a:endParaRPr>
          </a:p>
        </p:txBody>
      </p:sp>
    </p:spTree>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Trời đêm vắng sao sương mờ, đường xa thăm thẳm khuất bóng quê. </a:t>
            </a:r>
            <a:endParaRPr lang="en-US" sz="8800" b="1" dirty="0">
              <a:solidFill>
                <a:schemeClr val="bg1"/>
              </a:solidFill>
            </a:endParaRPr>
          </a:p>
        </p:txBody>
      </p:sp>
    </p:spTree>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băn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khoăn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bạn</a:t>
            </a:r>
            <a:r>
              <a:rPr lang="en-US" sz="8800" b="1" dirty="0">
                <a:solidFill>
                  <a:schemeClr val="bg1"/>
                </a:solidFill>
                <a:latin typeface="Times New Roman" panose="02020603050405020304" pitchFamily="18" charset="0"/>
                <a:cs typeface="Times New Roman" panose="02020603050405020304" pitchFamily="18" charset="0"/>
              </a:rPr>
              <a:t> đường cùng đi khỏi lo.</a:t>
            </a:r>
            <a:endParaRPr lang="en-US" sz="8800" b="1" dirty="0">
              <a:solidFill>
                <a:schemeClr val="bg1"/>
              </a:solidFill>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mj-lt"/>
              </a:rPr>
              <a:t>khỏi bốn mươi ngày lên trời đủ mười ngày lại cho Đức Chúa Thánh Thần xuống trên các Thánh Tông Đồ và Hội Thánh mới lập; </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551878"/>
      </p:ext>
    </p:extLst>
  </p:cSld>
  <p:clrMapOvr>
    <a:masterClrMapping/>
  </p:clrMapOvr>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 bóng đêm </a:t>
            </a:r>
            <a:r>
              <a:rPr lang="en-US" sz="8800" b="1" dirty="0" err="1">
                <a:solidFill>
                  <a:schemeClr val="bg1"/>
                </a:solidFill>
                <a:latin typeface="Times New Roman" panose="02020603050405020304" pitchFamily="18" charset="0"/>
                <a:cs typeface="Times New Roman" panose="02020603050405020304" pitchFamily="18" charset="0"/>
              </a:rPr>
              <a:t>rợn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rùng</a:t>
            </a:r>
            <a:r>
              <a:rPr lang="en-US" sz="8800" b="1" dirty="0">
                <a:solidFill>
                  <a:schemeClr val="bg1"/>
                </a:solidFill>
                <a:latin typeface="Times New Roman" panose="02020603050405020304" pitchFamily="18" charset="0"/>
                <a:cs typeface="Times New Roman" panose="02020603050405020304" pitchFamily="18" charset="0"/>
              </a:rPr>
              <a:t>, vực sâu đang gầm dưới lá rung. </a:t>
            </a:r>
            <a:endParaRPr lang="en-US" sz="8800" b="1" dirty="0">
              <a:solidFill>
                <a:schemeClr val="bg1"/>
              </a:solidFill>
            </a:endParaRPr>
          </a:p>
        </p:txBody>
      </p:sp>
    </p:spTree>
  </p:cSld>
  <p:clrMapOvr>
    <a:masterClrMapping/>
  </p:clrMapOvr>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lao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con cùng Mẹ Đấng Chí Tôn.</a:t>
            </a:r>
            <a:endParaRPr lang="en-US" sz="8800" b="1" dirty="0">
              <a:solidFill>
                <a:schemeClr val="bg1"/>
              </a:solidFill>
            </a:endParaRPr>
          </a:p>
        </p:txBody>
      </p:sp>
    </p:spTree>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Maria nhân từ, Mẹ như ánh trăng chiếu bóng đêm, bên tai con âu yếm bóng Mẹ khuya sớm, chúng con lo </a:t>
            </a:r>
            <a:r>
              <a:rPr lang="en-US" sz="8800" b="1" dirty="0" err="1">
                <a:solidFill>
                  <a:schemeClr val="bg1"/>
                </a:solidFill>
                <a:latin typeface="Times New Roman" panose="02020603050405020304" pitchFamily="18" charset="0"/>
                <a:cs typeface="Times New Roman" panose="02020603050405020304" pitchFamily="18" charset="0"/>
              </a:rPr>
              <a:t>gì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vấn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 dẫu xa muôn trùng, Mẹ thương đến hồn rất đáng thương. Con đây là giá máu con Mẹ yêu dấu, vững tin ở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Lên Trời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ĐK:Thôi đừng đứng nhìn, nhìn trời cao nơi cuối chân trời. Đừng chi tiếc nuối nào ta hãy về làm chứng khắp nơi</a:t>
            </a:r>
            <a:endParaRPr lang="en-US" sz="8800" b="1" dirty="0">
              <a:solidFill>
                <a:schemeClr val="bg1"/>
              </a:solidFill>
            </a:endParaRPr>
          </a:p>
        </p:txBody>
      </p:sp>
    </p:spTree>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đi loan báo tin vui về Ngài.</a:t>
            </a:r>
            <a:endParaRPr lang="en-US" sz="8800" b="1" dirty="0">
              <a:solidFill>
                <a:schemeClr val="bg1"/>
              </a:solidFill>
            </a:endParaRPr>
          </a:p>
        </p:txBody>
      </p:sp>
    </p:spTree>
  </p:cSld>
  <p:clrMapOvr>
    <a:masterClrMapping/>
  </p:clrMapOvr>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lên trời bóng Ngài xa khuất ngàn mây con đây đưa mắt nhìn theo ngỡ ngàng rồi đứng ngẩn ngơ. Ngài ra đi</a:t>
            </a:r>
            <a:endParaRPr lang="en-US" sz="8800" b="1" dirty="0">
              <a:solidFill>
                <a:schemeClr val="bg1"/>
              </a:solidFill>
            </a:endParaRPr>
          </a:p>
        </p:txBody>
      </p:sp>
    </p:spTree>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cùng với Chúa Cha để gửi muôn vàn ân phúc tình Ngài thương con thật lớn lao.</a:t>
            </a:r>
            <a:endParaRPr lang="en-US" sz="8800" b="1" dirty="0">
              <a:solidFill>
                <a:schemeClr val="bg1"/>
              </a:solidFill>
            </a:endParaRPr>
          </a:p>
        </p:txBody>
      </p:sp>
    </p:spTree>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lên trời nhưng Ngài không bỏ mặc con luôn luôn dõi bước đời con tháng ngày đổ xuống bình an. Ngài ra đi</a:t>
            </a:r>
            <a:endParaRPr lang="en-US" sz="8800" b="1" dirty="0">
              <a:solidFill>
                <a:schemeClr val="bg1"/>
              </a:solidFill>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mj-lt"/>
              </a:rPr>
              <a:t>ai chẳng thông công cùng Hội Thánh ấy thì chẳng được rỗi linh hồn; mà linh hồn là giống thiêng liêng chẳng hề chết được;</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460020"/>
      </p:ext>
    </p:extLst>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cùng với Chúa Cha để gửi Thánh Thần chân lý từng ngày yêu thương và ủi an.</a:t>
            </a:r>
            <a:endParaRPr lang="en-US" sz="8800" b="1" dirty="0">
              <a:solidFill>
                <a:schemeClr val="bg1"/>
              </a:solidFill>
            </a:endParaRPr>
          </a:p>
        </p:txBody>
      </p:sp>
    </p:spTree>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trong lòng con trong thâm sâu của cõi tâm hồn, Chúa hiện diện sâu lắng trong con.</a:t>
            </a:r>
            <a:endParaRPr lang="en-US" sz="8800" b="1" dirty="0">
              <a:solidFill>
                <a:schemeClr val="bg1"/>
              </a:solidFill>
            </a:endParaRPr>
          </a:p>
        </p:txBody>
      </p:sp>
    </p:spTree>
  </p:cSld>
  <p:clrMapOvr>
    <a:masterClrMapping/>
  </p:clrMapOvr>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Ngài ẩn thân trong chính thâm tâm, Ngài gần con hơn trái tim con, Ngài cận kề hơn chính thân con.</a:t>
            </a:r>
            <a:endParaRPr lang="en-US" sz="8800" b="1" dirty="0">
              <a:solidFill>
                <a:schemeClr val="bg1"/>
              </a:solidFill>
            </a:endParaRPr>
          </a:p>
        </p:txBody>
      </p:sp>
    </p:spTree>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bước xuống lòng mình, xin cho con yêu mến hết tình.</a:t>
            </a:r>
            <a:endParaRPr lang="en-US" sz="8800" b="1" dirty="0">
              <a:solidFill>
                <a:schemeClr val="bg1"/>
              </a:solidFill>
            </a:endParaRPr>
          </a:p>
        </p:txBody>
      </p:sp>
    </p:spTree>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giây phút lặng thinh, để được nhìn bóng dáng Thần Linh trong ân tình chan chứa niềm tin.</a:t>
            </a:r>
            <a:endParaRPr lang="en-US" sz="8800" b="1" dirty="0">
              <a:solidFill>
                <a:schemeClr val="bg1"/>
              </a:solidFill>
            </a:endParaRPr>
          </a:p>
        </p:txBody>
      </p:sp>
    </p:spTree>
  </p:cSld>
  <p:clrMapOvr>
    <a:masterClrMapping/>
  </p:clrMapOvr>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tim con tràn dâng khôn vơi bao no say muôn lời ân phúc, ôi linh thiêng một trời cao vút.</a:t>
            </a:r>
            <a:endParaRPr lang="en-US" sz="8800" b="1" dirty="0">
              <a:solidFill>
                <a:schemeClr val="bg1"/>
              </a:solidFill>
            </a:endParaRPr>
          </a:p>
        </p:txBody>
      </p:sp>
    </p:spTree>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con đã gặp Ngài con như rơi vào đại dương mênh mông con như chìm ngập vào trong thinh không.</a:t>
            </a:r>
            <a:endParaRPr lang="en-US" sz="8800" b="1" dirty="0">
              <a:solidFill>
                <a:schemeClr val="bg1"/>
              </a:solidFill>
            </a:endParaRPr>
          </a:p>
        </p:txBody>
      </p:sp>
    </p:spTree>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còn con và Ngài nữa, con chẳng là gì Chúa ơi và Ngài là tất cả trong con, cho con được chìm sâu trong Ngài</a:t>
            </a:r>
            <a:endParaRPr lang="en-US" sz="8800" b="1" dirty="0">
              <a:solidFill>
                <a:schemeClr val="bg1"/>
              </a:solidFill>
            </a:endParaRPr>
          </a:p>
        </p:txBody>
      </p:sp>
    </p:spTree>
  </p:cSld>
  <p:clrMapOvr>
    <a:masterClrMapping/>
  </p:clrMapOvr>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trong lòng con xin cho con qui hướng về Ngài trong tâm tình trìu mến không ngơi.</a:t>
            </a:r>
            <a:endParaRPr lang="en-US" sz="8800" b="1" dirty="0">
              <a:solidFill>
                <a:schemeClr val="bg1"/>
              </a:solidFill>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và đến ngày tận thế xác loài người ta sẽ sống lại mà chịu phán xét, kẻ lành lên thiên đàng hưởng phúc đời đời;</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8426149"/>
      </p:ext>
    </p:extLst>
  </p:cSld>
  <p:clrMapOvr>
    <a:masterClrMapping/>
  </p:clrMapOvr>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Ngài đợi con giây phút tương giao, Ngài chờ con tha thiết dâng trao, tình của Ngài như sóng dâng cao.</a:t>
            </a:r>
            <a:endParaRPr lang="en-US" sz="8800" b="1" dirty="0">
              <a:solidFill>
                <a:schemeClr val="bg1"/>
              </a:solidFill>
            </a:endParaRPr>
          </a:p>
        </p:txBody>
      </p:sp>
    </p:spTree>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tiếp rước mình Ngài, xin cho con ôm ấp riêng Ngài.</a:t>
            </a:r>
            <a:endParaRPr lang="en-US" sz="8800" b="1" dirty="0">
              <a:solidFill>
                <a:schemeClr val="bg1"/>
              </a:solidFill>
            </a:endParaRPr>
          </a:p>
        </p:txBody>
      </p:sp>
    </p:spTree>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say đắm chìm sâu, hòa nhập vào sức sống Thần Linh đang tuôn trào chan chứa dường bao.</a:t>
            </a:r>
            <a:endParaRPr lang="en-US" sz="8800" b="1" dirty="0">
              <a:solidFill>
                <a:schemeClr val="bg1"/>
              </a:solidFill>
            </a:endParaRPr>
          </a:p>
        </p:txBody>
      </p:sp>
    </p:spTree>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Tri Ân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con ơi, con biết rằng Ngài đã đến, đến thương con nên sinh ra trên dương trần. Ban cho người nguồn vui</a:t>
            </a:r>
            <a:endParaRPr lang="en-US" sz="8800" b="1" dirty="0">
              <a:solidFill>
                <a:schemeClr val="bg1"/>
              </a:solidFill>
            </a:endParaRPr>
          </a:p>
        </p:txBody>
      </p:sp>
    </p:spTree>
  </p:cSld>
  <p:clrMapOvr>
    <a:masterClrMapping/>
  </p:clrMapOvr>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thiên thai, cho những ai đang nặng vai chốn lưu đày.</a:t>
            </a:r>
            <a:endParaRPr lang="en-US" sz="8800" b="1" dirty="0">
              <a:solidFill>
                <a:schemeClr val="bg1"/>
              </a:solidFill>
            </a:endParaRPr>
          </a:p>
        </p:txBody>
      </p:sp>
    </p:spTree>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Xin tri ân, xin tri ân, con cám ơn Ngài. Yêu thương con, yêu thương con không bờ không bến. Hôm nay đây, như</a:t>
            </a:r>
            <a:endParaRPr lang="en-US" sz="8800" b="1" dirty="0">
              <a:solidFill>
                <a:schemeClr val="bg1"/>
              </a:solidFill>
            </a:endParaRPr>
          </a:p>
        </p:txBody>
      </p:sp>
    </p:spTree>
  </p:cSld>
  <p:clrMapOvr>
    <a:masterClrMapping/>
  </p:clrMapOvr>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hôm qua, mai này vẫn thế, Chúa vẫn là Thiên Chúa của tình thương.</a:t>
            </a:r>
            <a:endParaRPr lang="en-US" sz="8800" b="1" dirty="0">
              <a:solidFill>
                <a:schemeClr val="bg1"/>
              </a:solidFill>
            </a:endParaRPr>
          </a:p>
        </p:txBody>
      </p:sp>
    </p:spTree>
  </p:cSld>
  <p:clrMapOvr>
    <a:masterClrMapping/>
  </p:clrMapOvr>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con ơi, con hiểu rồi, Ngài đã chết, chết cho con, chết hy sinh trên thập hình. Cho cuộc đời vợi đi nỗi</a:t>
            </a:r>
            <a:endParaRPr lang="en-US" sz="8800" b="1" dirty="0">
              <a:solidFill>
                <a:schemeClr val="bg1"/>
              </a:solidFill>
            </a:endParaRPr>
          </a:p>
        </p:txBody>
      </p:sp>
    </p:spTree>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đau, cho khóc than, cho hờn oan sẽ phai tàn.</a:t>
            </a:r>
            <a:endParaRPr lang="en-US" sz="8800" b="1" dirty="0">
              <a:solidFill>
                <a:schemeClr val="bg1"/>
              </a:solidFill>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kẻ dữ sa hỏa ngục chịu phạt vô cùng. Mà chúng con tin các sự ấy mà thôi thì chưa đủ cho được lên thiên đàng;</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4515477"/>
      </p:ext>
    </p:extLst>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con ơi, rồi mai này Ngài lại đến, đến kêu con, đến đem con, đem mọi người, ai trung thành được chia phúc</a:t>
            </a:r>
            <a:endParaRPr lang="en-US" sz="8800" b="1" dirty="0">
              <a:solidFill>
                <a:schemeClr val="bg1"/>
              </a:solidFill>
            </a:endParaRPr>
          </a:p>
        </p:txBody>
      </p:sp>
    </p:spTree>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quang trong Nước Cha, nơi tiệc thánh sống thanh nhàn.</a:t>
            </a:r>
            <a:endParaRPr lang="en-US" sz="8800" b="1" dirty="0">
              <a:solidFill>
                <a:schemeClr val="bg1"/>
              </a:solidFill>
            </a:endParaRPr>
          </a:p>
        </p:txBody>
      </p:sp>
    </p:spTree>
  </p:cSld>
  <p:clrMapOvr>
    <a:masterClrMapping/>
  </p:clrMapOvr>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Đẹp Tươi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Ma-ri-a đẹp tươi như bình minh chiếu rạng ngời. Vầng trăng lung linh trời đêm, so với Mẹ còn kém xa.</a:t>
            </a:r>
            <a:endParaRPr lang="en-US" sz="8800" b="1" dirty="0">
              <a:solidFill>
                <a:schemeClr val="bg1"/>
              </a:solidFill>
            </a:endParaRPr>
          </a:p>
        </p:txBody>
      </p:sp>
    </p:spTree>
  </p:cSld>
  <p:clrMapOvr>
    <a:masterClrMapping/>
  </p:clrMapOvr>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thành tâm kính mừng Mẹ, mừng Mẹ đầy ơn phúc. Lòng khiết trinh như huệ thắm xinh muôn đời hiển vinh.</a:t>
            </a:r>
            <a:endParaRPr lang="en-US" sz="8800" b="1" dirty="0">
              <a:solidFill>
                <a:schemeClr val="bg1"/>
              </a:solidFill>
            </a:endParaRPr>
          </a:p>
        </p:txBody>
      </p:sp>
    </p:spTree>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như hoa thơm ngàn hương luôn tỏa bay chín tầng trời. Mọi ô nhơ không hề vương, ôi xác hồn Mẹ sáng tươi.</a:t>
            </a:r>
            <a:endParaRPr lang="en-US" sz="8800" b="1" dirty="0">
              <a:solidFill>
                <a:schemeClr val="bg1"/>
              </a:solidFill>
            </a:endParaRPr>
          </a:p>
        </p:txBody>
      </p:sp>
    </p:spTree>
  </p:cSld>
  <p:clrMapOvr>
    <a:masterClrMapping/>
  </p:clrMapOvr>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oai phong nơi tòa cao, như đoàn binh tiến vào trận. Mười hai sao thêu triều thiên, nhân đức Mẹ ngời sáng hơn.</a:t>
            </a:r>
            <a:endParaRPr lang="en-US" sz="8800" b="1" dirty="0">
              <a:solidFill>
                <a:schemeClr val="bg1"/>
              </a:solidFill>
            </a:endParaRPr>
          </a:p>
        </p:txBody>
      </p:sp>
    </p:spTree>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Mẹ luôn yêu thương hồn con, như biển dâng sóng dạt dào. Tầng mây cao xa nào hơn, con thấy thỏa lòng biết bao.</a:t>
            </a:r>
            <a:endParaRPr lang="en-US" sz="8800" b="1" dirty="0">
              <a:solidFill>
                <a:schemeClr val="bg1"/>
              </a:solidFill>
            </a:endParaRPr>
          </a:p>
        </p:txBody>
      </p:sp>
    </p:spTree>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Vượt qua không gian thời gian, muôn người cung kính lạy mừng. Mẹ cao sang muôn hồng ân, Thiên Chúa ngàn đời</a:t>
            </a:r>
            <a:endParaRPr lang="en-US" sz="8800" b="1" dirty="0">
              <a:solidFill>
                <a:schemeClr val="bg1"/>
              </a:solidFill>
            </a:endParaRPr>
          </a:p>
        </p:txBody>
      </p:sp>
    </p:spTree>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thương.Mẹ bao mến yêu.</a:t>
            </a:r>
            <a:endParaRPr lang="en-US" sz="8800" b="1"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1.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gọi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bàn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tiệc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yêu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câu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chuyện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trọn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đã</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sống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p>
        </p:txBody>
      </p:sp>
    </p:spTree>
    <p:extLst>
      <p:ext uri="{BB962C8B-B14F-4D97-AF65-F5344CB8AC3E}">
        <p14:creationId xmlns:p14="http://schemas.microsoft.com/office/powerpoint/2010/main" val="2173478219"/>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song phải giữ Mười Điều Răn Đức Chúa Trời cùng Sáu Luật Điều Hội Thánh, và làm những việc lành phúc đức. </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9494771"/>
      </p:ext>
    </p:extLst>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Loan Tin Lòng Thương Xót Chúa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lễ hết rồi chúng con lên đường ra đi loan tin lòng thương xót Chúa. Chúa đã quy tụ chúng con trong Ngài</a:t>
            </a:r>
            <a:endParaRPr lang="en-US" sz="8800" b="1" dirty="0">
              <a:solidFill>
                <a:schemeClr val="bg1"/>
              </a:solidFill>
            </a:endParaRPr>
          </a:p>
        </p:txBody>
      </p:sp>
    </p:spTree>
  </p:cSld>
  <p:clrMapOvr>
    <a:masterClrMapping/>
  </p:clrMapOvr>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loan tin vui Chúa khắp gần xa.</a:t>
            </a:r>
            <a:endParaRPr lang="en-US" sz="8800" b="1" dirty="0">
              <a:solidFill>
                <a:schemeClr val="bg1"/>
              </a:solidFill>
            </a:endParaRPr>
          </a:p>
        </p:txBody>
      </p:sp>
    </p:spTree>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tiến bước lên đường mọi hiểm nguy vẫn coi thường vì tình Chúa mãi yêu thương. Vào đời ta loan Tin</a:t>
            </a:r>
            <a:endParaRPr lang="en-US" sz="8800" b="1" dirty="0">
              <a:solidFill>
                <a:schemeClr val="bg1"/>
              </a:solidFill>
            </a:endParaRPr>
          </a:p>
        </p:txBody>
      </p:sp>
    </p:spTree>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tận bờ cõi hãy biết rằng: tình Ngài vẫn mãi xót thương.</a:t>
            </a:r>
            <a:endParaRPr lang="en-US" sz="8800" b="1" dirty="0">
              <a:solidFill>
                <a:schemeClr val="bg1"/>
              </a:solidFill>
            </a:endParaRPr>
          </a:p>
        </p:txBody>
      </p:sp>
    </p:spTree>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Đến với những người khổ đau u sầu con tim luôn mong lòng thương xót Chúa. Thế giới đang cần cánh tay nối dài</a:t>
            </a:r>
            <a:endParaRPr lang="en-US" sz="8800" b="1" dirty="0">
              <a:solidFill>
                <a:schemeClr val="bg1"/>
              </a:solidFill>
            </a:endParaRPr>
          </a:p>
        </p:txBody>
      </p:sp>
    </p:spTree>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bao yêu thương Chúa cho mọi nơi.</a:t>
            </a:r>
            <a:endParaRPr lang="en-US" sz="8800" b="1" dirty="0">
              <a:solidFill>
                <a:schemeClr val="bg1"/>
              </a:solidFill>
            </a:endParaRPr>
          </a:p>
        </p:txBody>
      </p:sp>
    </p:spTree>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Đại Dương Thương Xót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Lòng thương xót Chúa ví tựa biển khơi dưỡng nuôi hồn con tháng năm trong đời. </a:t>
            </a:r>
            <a:endParaRPr lang="en-US" sz="8800" b="1" dirty="0">
              <a:solidFill>
                <a:schemeClr val="bg1"/>
              </a:solidFill>
            </a:endParaRPr>
          </a:p>
        </p:txBody>
      </p:sp>
    </p:spTree>
  </p:cSld>
  <p:clrMapOvr>
    <a:masterClrMapping/>
  </p:clrMapOvr>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ngọt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ngào</a:t>
            </a:r>
            <a:r>
              <a:rPr lang="en-US" sz="8800" b="1" dirty="0">
                <a:solidFill>
                  <a:schemeClr val="bg1"/>
                </a:solidFill>
                <a:latin typeface="Times New Roman" panose="02020603050405020304" pitchFamily="18" charset="0"/>
                <a:cs typeface="Times New Roman" panose="02020603050405020304" pitchFamily="18" charset="0"/>
              </a:rPr>
              <a:t>, trên cây thập tự Ngài đã đổ máu.</a:t>
            </a:r>
            <a:endParaRPr lang="en-US" sz="8800" b="1" dirty="0">
              <a:solidFill>
                <a:schemeClr val="bg1"/>
              </a:solidFill>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Nhân vì sự ấy chúng con hằng phải sợ hãi và trốn tránh các tội lỗi, nhất là bảy mối tội đầu, là căn nguyên mọi tội lỗi khác.</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5481009"/>
      </p:ext>
    </p:extLst>
  </p:cSld>
  <p:clrMapOvr>
    <a:masterClrMapping/>
  </p:clrMapOvr>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Mão gai đinh sắt Chúa chịu ngày nao, đớn đau nhục thân đổ tuôn máu đào. </a:t>
            </a:r>
            <a:endParaRPr lang="en-US" sz="8800" b="1" dirty="0">
              <a:solidFill>
                <a:schemeClr val="bg1"/>
              </a:solidFill>
            </a:endParaRPr>
          </a:p>
        </p:txBody>
      </p:sp>
    </p:spTree>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Nhìn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đầu</a:t>
            </a:r>
            <a:r>
              <a:rPr lang="en-US" sz="8800" b="1" dirty="0">
                <a:solidFill>
                  <a:schemeClr val="bg1"/>
                </a:solidFill>
                <a:latin typeface="Times New Roman" panose="02020603050405020304" pitchFamily="18" charset="0"/>
                <a:cs typeface="Times New Roman" panose="02020603050405020304" pitchFamily="18" charset="0"/>
              </a:rPr>
              <a:t>, con xin cúi lạy máu thánh nhiệm mầu</a:t>
            </a:r>
            <a:endParaRPr lang="en-US" sz="8800" b="1" dirty="0">
              <a:solidFill>
                <a:schemeClr val="bg1"/>
              </a:solidFill>
            </a:endParaRPr>
          </a:p>
        </p:txBody>
      </p:sp>
    </p:spTree>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Chúa như con sóng dâng trào muôn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ngọt ngào cho con đêm ngày nương náu. </a:t>
            </a:r>
            <a:endParaRPr lang="en-US" sz="8800" b="1" dirty="0">
              <a:solidFill>
                <a:schemeClr val="bg1"/>
              </a:solidFill>
            </a:endParaRPr>
          </a:p>
        </p:txBody>
      </p:sp>
    </p:spTree>
  </p:cSld>
  <p:clrMapOvr>
    <a:masterClrMapping/>
  </p:clrMapOvr>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vì sao chiếu sáng trên trời cao con đây sao hiểu thấu</a:t>
            </a:r>
            <a:endParaRPr lang="en-US" sz="8800" b="1" dirty="0">
              <a:solidFill>
                <a:schemeClr val="bg1"/>
              </a:solidFill>
            </a:endParaRPr>
          </a:p>
        </p:txBody>
      </p:sp>
    </p:spTree>
  </p:cSld>
  <p:clrMapOvr>
    <a:masterClrMapping/>
  </p:clrMapOvr>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yêu con nói sao cho vừa nhưng con vẫn hững hờ bao năm quên tình yêu Chúa. </a:t>
            </a:r>
            <a:endParaRPr lang="en-US" sz="8800" b="1" dirty="0">
              <a:solidFill>
                <a:schemeClr val="bg1"/>
              </a:solidFill>
            </a:endParaRPr>
          </a:p>
        </p:txBody>
      </p:sp>
    </p:spTree>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ghé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biết con mỏng manh nhưng yêu con khôn cùng</a:t>
            </a:r>
            <a:endParaRPr lang="en-US" sz="8800" b="1" dirty="0">
              <a:solidFill>
                <a:schemeClr val="bg1"/>
              </a:solidFill>
            </a:endParaRPr>
          </a:p>
        </p:txBody>
      </p:sp>
    </p:spTree>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 chân thập giá ngước nhìn trời cao mắt con lệ rơi đẫm mi nghẹn ngào. </a:t>
            </a:r>
            <a:endParaRPr lang="en-US" sz="8800" b="1" dirty="0">
              <a:solidFill>
                <a:schemeClr val="bg1"/>
              </a:solidFill>
            </a:endParaRPr>
          </a:p>
        </p:txBody>
      </p:sp>
    </p:spTree>
  </p:cSld>
  <p:clrMapOvr>
    <a:masterClrMapping/>
  </p:clrMapOvr>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sâu</a:t>
            </a:r>
            <a:r>
              <a:rPr lang="en-US" sz="8800" b="1" dirty="0">
                <a:solidFill>
                  <a:schemeClr val="bg1"/>
                </a:solidFill>
                <a:latin typeface="Times New Roman" panose="02020603050405020304" pitchFamily="18" charset="0"/>
                <a:cs typeface="Times New Roman" panose="02020603050405020304" pitchFamily="18" charset="0"/>
              </a:rPr>
              <a:t> vời vợi nào ai suy thấu.</a:t>
            </a:r>
            <a:endParaRPr lang="en-US" sz="8800" b="1" dirty="0">
              <a:solidFill>
                <a:schemeClr val="bg1"/>
              </a:solidFill>
            </a:endParaRPr>
          </a:p>
        </p:txBody>
      </p:sp>
    </p:spTree>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ghi khắc mối tình đậm sâu để cho tình yêu Chúa luôn </a:t>
            </a:r>
            <a:r>
              <a:rPr lang="en-US" sz="8800" b="1" dirty="0" err="1">
                <a:solidFill>
                  <a:schemeClr val="bg1"/>
                </a:solidFill>
                <a:latin typeface="Times New Roman" panose="02020603050405020304" pitchFamily="18" charset="0"/>
                <a:cs typeface="Times New Roman" panose="02020603050405020304" pitchFamily="18" charset="0"/>
              </a:rPr>
              <a:t>thắm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mầu</a:t>
            </a:r>
            <a:endParaRPr lang="en-US" sz="8800" b="1" dirty="0">
              <a:solidFill>
                <a:schemeClr val="bg1"/>
              </a:solidFill>
            </a:endParaRPr>
          </a:p>
        </p:txBody>
      </p:sp>
    </p:spTree>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ôm</a:t>
            </a:r>
            <a:r>
              <a:rPr lang="en-US" sz="8800" b="1" dirty="0">
                <a:solidFill>
                  <a:schemeClr val="bg1"/>
                </a:solidFill>
                <a:latin typeface="Times New Roman" panose="02020603050405020304" pitchFamily="18" charset="0"/>
                <a:cs typeface="Times New Roman" panose="02020603050405020304" pitchFamily="18" charset="0"/>
              </a:rPr>
              <a:t> con trong lòng thiết tha ngọt ngào</a:t>
            </a:r>
            <a:endParaRPr lang="en-US" sz="8800" b="1" dirty="0">
              <a:solidFill>
                <a:schemeClr val="bg1"/>
              </a:solidFill>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Vậy chúng con phải ân cần lo lắng mà năng chịu các phép Bí Tích Đức Chúa Giêsu đã truyền,</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1021955"/>
      </p:ext>
    </p:extLst>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2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cho lòng thương xót Chúa dĩ vãng đời con là biết bao lỗi lầm. Xin dâng cho tình Cha ưu ái tương lai</a:t>
            </a:r>
            <a:endParaRPr lang="en-US" sz="8800" b="1" dirty="0">
              <a:solidFill>
                <a:schemeClr val="bg1"/>
              </a:solidFill>
            </a:endParaRPr>
          </a:p>
        </p:txBody>
      </p:sp>
    </p:spTree>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xin an bài đỡ nâng.</a:t>
            </a:r>
            <a:endParaRPr lang="en-US" sz="8800" b="1" dirty="0">
              <a:solidFill>
                <a:schemeClr val="bg1"/>
              </a:solidFill>
            </a:endParaRPr>
          </a:p>
        </p:txBody>
      </p:sp>
    </p:spTree>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Cha giây phút này một niềm yêu mến là yêu mến mà thôi. Xin dâng lên Cha trót cuộc đời để nên của lễ</a:t>
            </a:r>
            <a:endParaRPr lang="en-US" sz="8800" b="1" dirty="0">
              <a:solidFill>
                <a:schemeClr val="bg1"/>
              </a:solidFill>
            </a:endParaRPr>
          </a:p>
        </p:txBody>
      </p:sp>
    </p:spTree>
  </p:cSld>
  <p:clrMapOvr>
    <a:masterClrMapping/>
  </p:clrMapOvr>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nên khúc ngợi ca.</a:t>
            </a:r>
            <a:endParaRPr lang="en-US" sz="8800" b="1" dirty="0">
              <a:solidFill>
                <a:schemeClr val="bg1"/>
              </a:solidFill>
            </a:endParaRPr>
          </a:p>
        </p:txBody>
      </p:sp>
    </p:spTree>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bao niềm vui nỗi khó cuộc sống trần gian là chết đi mỗi ngày. Xin dâng muôn khổ đau Thánh Giá trong</a:t>
            </a:r>
            <a:endParaRPr lang="en-US" sz="8800" b="1" dirty="0">
              <a:solidFill>
                <a:schemeClr val="bg1"/>
              </a:solidFill>
            </a:endParaRPr>
          </a:p>
        </p:txBody>
      </p:sp>
    </p:spTree>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nguyện thánh hiến trong lễ tình yêu.</a:t>
            </a:r>
            <a:endParaRPr lang="en-US" sz="8800" b="1" dirty="0">
              <a:solidFill>
                <a:schemeClr val="bg1"/>
              </a:solidFill>
            </a:endParaRPr>
          </a:p>
        </p:txBody>
      </p:sp>
    </p:spTree>
  </p:cSld>
  <p:clrMapOvr>
    <a:masterClrMapping/>
  </p:clrMapOvr>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Cha của lễ này là hoa thơm trái lành chan chứa hồng ân. Xin dâng lên Cha mỗi cuộc đời hiệp thông</a:t>
            </a:r>
            <a:endParaRPr lang="en-US" sz="8800" b="1" dirty="0">
              <a:solidFill>
                <a:schemeClr val="bg1"/>
              </a:solidFill>
            </a:endParaRPr>
          </a:p>
        </p:txBody>
      </p:sp>
    </p:spTree>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mối tình duy nhất của Cha.</a:t>
            </a:r>
            <a:endParaRPr lang="en-US" sz="8800" b="1" dirty="0">
              <a:solidFill>
                <a:schemeClr val="bg1"/>
              </a:solidFill>
            </a:endParaRPr>
          </a:p>
        </p:txBody>
      </p:sp>
    </p:spTree>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là những phương linh nghiệm cho chúng con được nên thánh.</a:t>
            </a:r>
            <a:r>
              <a:rPr lang="en-US" sz="8800" b="1" dirty="0">
                <a:solidFill>
                  <a:schemeClr val="bg1"/>
                </a:solidFill>
                <a:latin typeface="+mj-lt"/>
              </a:rPr>
              <a:t> </a:t>
            </a:r>
            <a:r>
              <a:rPr lang="vi-VN" sz="8800" b="1" dirty="0">
                <a:solidFill>
                  <a:schemeClr val="bg1"/>
                </a:solidFill>
                <a:latin typeface="+mj-lt"/>
              </a:rPr>
              <a:t>Có bảy phép Bí Tích mà thôi song phép Rửa Tội, </a:t>
            </a:r>
            <a:endParaRPr lang="en-US" sz="8800" b="1" dirty="0">
              <a:solidFill>
                <a:schemeClr val="bg1"/>
              </a:solidFill>
              <a:latin typeface="+mj-lt"/>
              <a:cs typeface="Times New Roman" pitchFamily="18" charset="0"/>
            </a:endParaRPr>
          </a:p>
        </p:txBody>
      </p:sp>
    </p:spTree>
    <p:extLst>
      <p:ext uri="{BB962C8B-B14F-4D97-AF65-F5344CB8AC3E}">
        <p14:creationId xmlns:p14="http://schemas.microsoft.com/office/powerpoint/2010/main" val="1743717287"/>
      </p:ext>
    </p:extLst>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trần hoàn ơi nào ca vui. Chúa sống lại rồi, để dựng xây cuộc sống mới.</a:t>
            </a:r>
            <a:endParaRPr lang="en-US" sz="8800" b="1" dirty="0">
              <a:solidFill>
                <a:schemeClr val="bg1"/>
              </a:solidFill>
            </a:endParaRPr>
          </a:p>
        </p:txBody>
      </p:sp>
    </p:spTree>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khải hoàn, người người ơi cùng hân hoan. </a:t>
            </a:r>
            <a:endParaRPr lang="en-US" sz="8800" b="1" dirty="0">
              <a:solidFill>
                <a:schemeClr val="bg1"/>
              </a:solidFill>
            </a:endParaRPr>
          </a:p>
        </p:txBody>
      </p:sp>
    </p:spTree>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Mau loan tin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reo</a:t>
            </a:r>
            <a:r>
              <a:rPr lang="en-US" sz="8800" b="1" dirty="0">
                <a:solidFill>
                  <a:schemeClr val="bg1"/>
                </a:solidFill>
                <a:latin typeface="Times New Roman" panose="02020603050405020304" pitchFamily="18" charset="0"/>
                <a:cs typeface="Times New Roman" panose="02020603050405020304" pitchFamily="18" charset="0"/>
              </a:rPr>
              <a:t> vang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tri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mừng Chúa chiến thắng tử thần.</a:t>
            </a:r>
            <a:endParaRPr lang="en-US" sz="8800" b="1" dirty="0">
              <a:solidFill>
                <a:schemeClr val="bg1"/>
              </a:solidFill>
            </a:endParaRPr>
          </a:p>
        </p:txBody>
      </p:sp>
    </p:spTree>
  </p:cSld>
  <p:clrMapOvr>
    <a:masterClrMapping/>
  </p:clrMapOvr>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mến thương trần thế tội sầu, đành hy sinh nhận lấy cái chết khổ đau. </a:t>
            </a:r>
            <a:endParaRPr lang="en-US" sz="8800" b="1" dirty="0">
              <a:solidFill>
                <a:schemeClr val="bg1"/>
              </a:solidFill>
            </a:endParaRPr>
          </a:p>
        </p:txBody>
      </p:sp>
    </p:spTree>
  </p:cSld>
  <p:clrMapOvr>
    <a:masterClrMapping/>
  </p:clrMapOvr>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 chiếu sáng ánh quang nhiệm mầu, xóa hết những cơn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chúng ta cùng chết với người, cùng hy sinh nhận lấy thánh giá khổ đau. </a:t>
            </a:r>
            <a:endParaRPr lang="en-US" sz="8800" b="1" dirty="0">
              <a:solidFill>
                <a:schemeClr val="bg1"/>
              </a:solidFill>
            </a:endParaRPr>
          </a:p>
        </p:txBody>
      </p:sp>
    </p:spTree>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Đấng lấy máu chuộc nhân loại, thoát chốn tối tăm lầm than.</a:t>
            </a:r>
            <a:endParaRPr lang="en-US" sz="8800" b="1" dirty="0">
              <a:solidFill>
                <a:schemeClr val="bg1"/>
              </a:solidFill>
            </a:endParaRPr>
          </a:p>
        </p:txBody>
      </p:sp>
    </p:spTree>
  </p:cSld>
  <p:clrMapOvr>
    <a:masterClrMapping/>
  </p:clrMapOvr>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Hát Alleluia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Chúa chiến thắng tử thần, mùa hồng ân chứa chan nhân trần. </a:t>
            </a:r>
            <a:endParaRPr lang="en-US" sz="8800" b="1" dirty="0">
              <a:solidFill>
                <a:schemeClr val="bg1"/>
              </a:solidFill>
            </a:endParaRPr>
          </a:p>
        </p:txBody>
      </p:sp>
    </p:spTree>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ngàn năm uy linh.</a:t>
            </a:r>
            <a:endParaRPr lang="en-US" sz="8800" b="1" dirty="0">
              <a:solidFill>
                <a:schemeClr val="bg1"/>
              </a:solidFill>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phép Mình Thánh Chúa cùng phép Giải Tội là ba phép cần kíp hơn cho chúng con được rỗi.</a:t>
            </a:r>
            <a:endParaRPr lang="en-US" sz="8800" b="1" dirty="0">
              <a:solidFill>
                <a:schemeClr val="bg1"/>
              </a:solidFill>
              <a:latin typeface="+mj-lt"/>
              <a:cs typeface="Times New Roman" pitchFamily="18" charset="0"/>
            </a:endParaRPr>
          </a:p>
        </p:txBody>
      </p:sp>
    </p:spTree>
    <p:extLst>
      <p:ext uri="{BB962C8B-B14F-4D97-AF65-F5344CB8AC3E}">
        <p14:creationId xmlns:p14="http://schemas.microsoft.com/office/powerpoint/2010/main" val="1715024716"/>
      </p:ext>
    </p:extLst>
  </p:cSld>
  <p:clrMapOvr>
    <a:masterClrMapping/>
  </p:clrMapOvr>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Al-le-lu-ia, Al-le-lu-ia, trần hoàn ơi, vang lời ngợi ca. Cùng loan Tin</a:t>
            </a:r>
            <a:endParaRPr lang="en-US" sz="8800" b="1" dirty="0">
              <a:solidFill>
                <a:schemeClr val="bg1"/>
              </a:solidFill>
            </a:endParaRPr>
          </a:p>
        </p:txBody>
      </p:sp>
    </p:spTree>
  </p:cSld>
  <p:clrMapOvr>
    <a:masterClrMapping/>
  </p:clrMapOvr>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 Ơn Cứu độ tỏa lan.</a:t>
            </a:r>
            <a:endParaRPr lang="en-US" sz="8800" b="1" dirty="0">
              <a:solidFill>
                <a:schemeClr val="bg1"/>
              </a:solidFill>
            </a:endParaRPr>
          </a:p>
        </p:txBody>
      </p:sp>
    </p:spTree>
  </p:cSld>
  <p:clrMapOvr>
    <a:masterClrMapping/>
  </p:clrMapOvr>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Giá chuộc khổ hình, Ngài vác trên mình, vì yêu chúng sinh. Tội đày xiềng xích, </a:t>
            </a:r>
            <a:endParaRPr lang="en-US" sz="8800" b="1" dirty="0">
              <a:solidFill>
                <a:schemeClr val="bg1"/>
              </a:solidFill>
            </a:endParaRPr>
          </a:p>
        </p:txBody>
      </p:sp>
    </p:spTree>
  </p:cSld>
  <p:clrMapOvr>
    <a:masterClrMapping/>
  </p:clrMapOvr>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dẹp</a:t>
            </a:r>
            <a:r>
              <a:rPr lang="en-US" sz="8800" b="1" dirty="0">
                <a:solidFill>
                  <a:schemeClr val="bg1"/>
                </a:solidFill>
                <a:latin typeface="Times New Roman" panose="02020603050405020304" pitchFamily="18" charset="0"/>
                <a:cs typeface="Times New Roman" panose="02020603050405020304" pitchFamily="18" charset="0"/>
              </a:rPr>
              <a:t> tan, ban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a:t>
            </a:r>
            <a:r>
              <a:rPr lang="en-US" sz="8800" b="1" dirty="0">
                <a:solidFill>
                  <a:schemeClr val="bg1"/>
                </a:solidFill>
                <a:latin typeface="Times New Roman" panose="02020603050405020304" pitchFamily="18" charset="0"/>
                <a:cs typeface="Times New Roman" panose="02020603050405020304" pitchFamily="18" charset="0"/>
              </a:rPr>
              <a:t> tràn. Chúa nay khải hoàn, nào cùng mừng hát: Al-le-lu-ia.</a:t>
            </a:r>
            <a:endParaRPr lang="en-US" sz="8800" b="1" dirty="0">
              <a:solidFill>
                <a:schemeClr val="bg1"/>
              </a:solidFill>
            </a:endParaRPr>
          </a:p>
        </p:txBody>
      </p:sp>
    </p:spTree>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này, tăm tối giăng đầy, làm con ngủ say. Ngài là vầng sáng, rạng soi trần gian, cho những ai</a:t>
            </a:r>
            <a:endParaRPr lang="en-US" sz="8800" b="1" dirty="0">
              <a:solidFill>
                <a:schemeClr val="bg1"/>
              </a:solidFill>
            </a:endParaRPr>
          </a:p>
        </p:txBody>
      </p:sp>
    </p:spTree>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cơ hàn. Thánh ân tuôn tràn, Ngài đã tặng ban, trải rộng miên man.</a:t>
            </a:r>
            <a:endParaRPr lang="en-US" sz="8800" b="1" dirty="0">
              <a:solidFill>
                <a:schemeClr val="bg1"/>
              </a:solidFill>
            </a:endParaRPr>
          </a:p>
        </p:txBody>
      </p:sp>
    </p:spTree>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Al-le-lu-ia, vang khúc ca hòa, lời kinh thiết tha. Nhịp chân vui bước, cùng đi muôn phương, gieo rắc tin vui</a:t>
            </a:r>
            <a:endParaRPr lang="en-US" sz="8800" b="1" dirty="0">
              <a:solidFill>
                <a:schemeClr val="bg1"/>
              </a:solidFill>
            </a:endParaRPr>
          </a:p>
        </p:txBody>
      </p:sp>
    </p:spTree>
  </p:cSld>
  <p:clrMapOvr>
    <a:masterClrMapping/>
  </p:clrMapOvr>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Hỷ hoan tưng bừng, mừng ngày Phục Sinh, tình yêu quang vinh.</a:t>
            </a:r>
            <a:endParaRPr lang="en-US" sz="8800" b="1" dirty="0">
              <a:solidFill>
                <a:schemeClr val="bg1"/>
              </a:solidFill>
            </a:endParaRPr>
          </a:p>
        </p:txBody>
      </p:sp>
    </p:spTree>
  </p:cSld>
  <p:clrMapOvr>
    <a:masterClrMapping/>
  </p:clrMapOvr>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Tử Thần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Chúa đã tự hiến chịu những đớn đau nhục thân. Đổ máu đào lênh láng để cứu con thoát cảnh lầm than. Sau</a:t>
            </a:r>
            <a:endParaRPr lang="en-US" sz="8800" b="1" dirty="0">
              <a:solidFill>
                <a:schemeClr val="bg1"/>
              </a:solidFill>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Ấy vậy chúng con hằng phải ra sức lo lắng thể nào mà chịu các phép trọng ấy cho nên,</a:t>
            </a:r>
            <a:endParaRPr lang="en-US" sz="8800" b="1" dirty="0">
              <a:solidFill>
                <a:schemeClr val="bg1"/>
              </a:solidFill>
              <a:latin typeface="+mj-lt"/>
              <a:cs typeface="Times New Roman" pitchFamily="18" charset="0"/>
            </a:endParaRPr>
          </a:p>
        </p:txBody>
      </p:sp>
    </p:spTree>
    <p:extLst>
      <p:ext uri="{BB962C8B-B14F-4D97-AF65-F5344CB8AC3E}">
        <p14:creationId xmlns:p14="http://schemas.microsoft.com/office/powerpoint/2010/main" val="1440378412"/>
      </p:ext>
    </p:extLst>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giây phút nhục hình vượt qua thử thách gian nan. Giờ ngự bên Chúa Cha rực rỡ với muôn hào quang.</a:t>
            </a:r>
            <a:endParaRPr lang="en-US" sz="8800" b="1" dirty="0">
              <a:solidFill>
                <a:schemeClr val="bg1"/>
              </a:solidFill>
            </a:endParaRPr>
          </a:p>
        </p:txBody>
      </p:sp>
    </p:spTree>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Vua chiến thắng ngàn năm mãi luôn hiển vinh. Tử thần bị khuất phục bởi Chúa Con Đã phục sinh. Cùng</a:t>
            </a:r>
            <a:endParaRPr lang="en-US" sz="8800" b="1" dirty="0">
              <a:solidFill>
                <a:schemeClr val="bg1"/>
              </a:solidFill>
            </a:endParaRPr>
          </a:p>
        </p:txBody>
      </p:sp>
    </p:spTree>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vang khúc hát vì Chiên Con cứu độ ta. Trần hoàn ơi tấu lên khúc nhạc: Alleluia!</a:t>
            </a:r>
            <a:endParaRPr lang="en-US" sz="8800" b="1" dirty="0">
              <a:solidFill>
                <a:schemeClr val="bg1"/>
              </a:solidFill>
            </a:endParaRPr>
          </a:p>
        </p:txBody>
      </p:sp>
    </p:spTree>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Nay bóng đêm lùi bước triều ánh sáng nay bừng lên. Chúa cởi bỏ xiềng xích Ngài xóa tan hết mọi tội khiên. Cho</a:t>
            </a:r>
            <a:endParaRPr lang="en-US" sz="8800" b="1" dirty="0">
              <a:solidFill>
                <a:schemeClr val="bg1"/>
              </a:solidFill>
            </a:endParaRPr>
          </a:p>
        </p:txBody>
      </p:sp>
    </p:spTree>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sống môn đời hưởng chung ánh sáng vinh quang. Chẳng để ta thoái hư vì chính xác thân phàm nhân.</a:t>
            </a:r>
            <a:endParaRPr lang="en-US" sz="8800" b="1" dirty="0">
              <a:solidFill>
                <a:schemeClr val="bg1"/>
              </a:solidFill>
            </a:endParaRPr>
          </a:p>
        </p:txBody>
      </p:sp>
    </p:spTree>
  </p:cSld>
  <p:clrMapOvr>
    <a:masterClrMapping/>
  </p:clrMapOvr>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Nay Chúa Con phục sinh bừng sáng với ánh triều quang. Chúa thắng vượt sự chết tỏa ánh quang phúc lành bình an.</a:t>
            </a:r>
            <a:endParaRPr lang="en-US" sz="8800" b="1" dirty="0">
              <a:solidFill>
                <a:schemeClr val="bg1"/>
              </a:solidFill>
            </a:endParaRPr>
          </a:p>
        </p:txBody>
      </p:sp>
    </p:spTree>
  </p:cSld>
  <p:clrMapOvr>
    <a:masterClrMapping/>
  </p:clrMapOvr>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thập giá uy hùng tượng trưng sức sống vô biên. Trần hoàn vang khúc ca mừng chúc Chúa Con Phục Sinh.</a:t>
            </a:r>
            <a:endParaRPr lang="en-US" sz="8800" b="1" dirty="0">
              <a:solidFill>
                <a:schemeClr val="bg1"/>
              </a:solidFill>
            </a:endParaRPr>
          </a:p>
        </p:txBody>
      </p:sp>
    </p:spTree>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giúp con cùng chết và sống với Chúa từng giây. Biết kết hiệp với Chúa để lãnh muôn phúc lành từ đây. Nay</a:t>
            </a:r>
            <a:endParaRPr lang="en-US" sz="8800" b="1" dirty="0">
              <a:solidFill>
                <a:schemeClr val="bg1"/>
              </a:solidFill>
            </a:endParaRPr>
          </a:p>
        </p:txBody>
      </p:sp>
    </p:spTree>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Chúa vinh hiển đẹp tan bóng tối nhân gian. Ngài giải thoát chúng sinh khỏi những khổ đau lầm than.</a:t>
            </a:r>
            <a:endParaRPr lang="en-US" sz="8800" b="1" dirty="0">
              <a:solidFill>
                <a:schemeClr val="bg1"/>
              </a:solidFill>
            </a:endParaRPr>
          </a:p>
        </p:txBody>
      </p:sp>
    </p:spTree>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Nồng Bánh Thơm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cùng tin thật vững vàng mà giữ cẩn thận</a:t>
            </a:r>
            <a:r>
              <a:rPr lang="en-US" sz="8800" b="1" dirty="0">
                <a:solidFill>
                  <a:schemeClr val="bg1"/>
                </a:solidFill>
                <a:latin typeface="+mj-lt"/>
              </a:rPr>
              <a:t> </a:t>
            </a:r>
            <a:r>
              <a:rPr lang="vi-VN" sz="8800" b="1" dirty="0">
                <a:solidFill>
                  <a:schemeClr val="bg1"/>
                </a:solidFill>
                <a:latin typeface="+mj-lt"/>
              </a:rPr>
              <a:t>các điều trước này, thì mới được hưởng phúc thanh nhàn đời đời kiếp kiếp. Amen.</a:t>
            </a:r>
            <a:endParaRPr lang="en-US" sz="8800" b="1" dirty="0">
              <a:solidFill>
                <a:schemeClr val="bg1"/>
              </a:solidFill>
              <a:latin typeface="+mj-lt"/>
              <a:cs typeface="Times New Roman" pitchFamily="18" charset="0"/>
            </a:endParaRPr>
          </a:p>
        </p:txBody>
      </p:sp>
    </p:spTree>
    <p:extLst>
      <p:ext uri="{BB962C8B-B14F-4D97-AF65-F5344CB8AC3E}">
        <p14:creationId xmlns:p14="http://schemas.microsoft.com/office/powerpoint/2010/main" val="227837754"/>
      </p:ext>
    </p:extLst>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Rượu nồng bánh thơm con dâng Cha cực thánh này là công sức sớm khuya vun trồng. </a:t>
            </a:r>
            <a:endParaRPr lang="en-US" sz="8800" b="1" dirty="0">
              <a:solidFill>
                <a:schemeClr val="bg1"/>
              </a:solidFill>
            </a:endParaRPr>
          </a:p>
        </p:txBody>
      </p:sp>
    </p:spTree>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đến làm nên lễ vật kính tôn đáp đền.</a:t>
            </a:r>
            <a:endParaRPr lang="en-US" sz="8800" b="1" dirty="0">
              <a:solidFill>
                <a:schemeClr val="bg1"/>
              </a:solidFill>
            </a:endParaRPr>
          </a:p>
        </p:txBody>
      </p:sp>
    </p:spTree>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của lễ này tưởng niệm Chúa chịu chết và phục sinh huy hoàng. </a:t>
            </a:r>
            <a:endParaRPr lang="en-US" sz="8800" b="1" dirty="0">
              <a:solidFill>
                <a:schemeClr val="bg1"/>
              </a:solidFill>
            </a:endParaRPr>
          </a:p>
        </p:txBody>
      </p:sp>
    </p:spTree>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để sống lại với Ngài.</a:t>
            </a:r>
            <a:endParaRPr lang="en-US" sz="8800" b="1" dirty="0">
              <a:solidFill>
                <a:schemeClr val="bg1"/>
              </a:solidFill>
            </a:endParaRPr>
          </a:p>
        </p:txBody>
      </p:sp>
    </p:spTree>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thân xác con, con dâng Cha cực thánh, này là niềm vui khổ đau trong đời. </a:t>
            </a:r>
            <a:endParaRPr lang="en-US" sz="8800" b="1" dirty="0">
              <a:solidFill>
                <a:schemeClr val="bg1"/>
              </a:solidFill>
            </a:endParaRPr>
          </a:p>
        </p:txBody>
      </p:sp>
    </p:spTree>
  </p:cSld>
  <p:clrMapOvr>
    <a:masterClrMapping/>
  </p:clrMapOvr>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hoặc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nước</a:t>
            </a:r>
            <a:r>
              <a:rPr lang="en-US" sz="8800" b="1" dirty="0">
                <a:solidFill>
                  <a:schemeClr val="bg1"/>
                </a:solidFill>
                <a:latin typeface="Times New Roman" panose="02020603050405020304" pitchFamily="18" charset="0"/>
                <a:cs typeface="Times New Roman" panose="02020603050405020304" pitchFamily="18" charset="0"/>
              </a:rPr>
              <a:t> mắt, đời con biến thành lễ dâng Chúa Trời.</a:t>
            </a:r>
            <a:endParaRPr lang="en-US" sz="8800" b="1" dirty="0">
              <a:solidFill>
                <a:schemeClr val="bg1"/>
              </a:solidFill>
            </a:endParaRPr>
          </a:p>
        </p:txBody>
      </p:sp>
    </p:spTree>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gia quyến con anh em xa gần con, nguyện tình Ngài yêu xuống ơn chúc lành. </a:t>
            </a:r>
            <a:endParaRPr lang="en-US" sz="8800" b="1" dirty="0">
              <a:solidFill>
                <a:schemeClr val="bg1"/>
              </a:solidFill>
            </a:endParaRPr>
          </a:p>
        </p:txBody>
      </p:sp>
    </p:spTree>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đẹp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thắm thiết, tình yêu sẽ là lễ dâng Chúa Trời</a:t>
            </a:r>
            <a:endParaRPr lang="en-US" sz="8800" b="1" dirty="0">
              <a:solidFill>
                <a:schemeClr val="bg1"/>
              </a:solidFill>
            </a:endParaRPr>
          </a:p>
        </p:txBody>
      </p:sp>
    </p:spTree>
  </p:cSld>
  <p:clrMapOvr>
    <a:masterClrMapping/>
  </p:clrMapOvr>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Bỏ Ngài Con Biết Theo Ai (PK)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Bỏ Ngài con biết theo ai đời lộng gió cánh chim ngàn khơi. Trùng trùng sóng nước </a:t>
            </a:r>
            <a:r>
              <a:rPr lang="en-US" sz="8800" b="1" dirty="0" err="1">
                <a:solidFill>
                  <a:schemeClr val="bg1"/>
                </a:solidFill>
                <a:latin typeface="Times New Roman" panose="02020603050405020304" pitchFamily="18" charset="0"/>
                <a:cs typeface="Times New Roman" panose="02020603050405020304" pitchFamily="18" charset="0"/>
              </a:rPr>
              <a:t>mênh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đâu</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Vương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Đàng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(NDL)</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85716171"/>
      </p:ext>
    </p:extLst>
  </p:cSld>
  <p:clrMapOvr>
    <a:masterClrMapping/>
  </p:clrMapOvr>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Bỏ</a:t>
            </a:r>
            <a:r>
              <a:rPr lang="en-US" sz="8800" b="1" dirty="0">
                <a:solidFill>
                  <a:schemeClr val="bg1"/>
                </a:solidFill>
                <a:latin typeface="Times New Roman" panose="02020603050405020304" pitchFamily="18" charset="0"/>
                <a:cs typeface="Times New Roman" panose="02020603050405020304" pitchFamily="18" charset="0"/>
              </a:rPr>
              <a:t> Ngài con biết theo ai bên đời kia tương lai khuất mờ, bước đi không Ngài đời con buồn tênh.</a:t>
            </a:r>
            <a:endParaRPr lang="en-US" sz="8800" b="1" dirty="0">
              <a:solidFill>
                <a:schemeClr val="bg1"/>
              </a:solidFill>
            </a:endParaRPr>
          </a:p>
        </p:txBody>
      </p:sp>
    </p:spTree>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Bỏ Ngài con đi với ai vì Ngài có lời ban sự sống. Bỏ Ngài thân con héo hon đời cô liêu trên chốn dương gian.</a:t>
            </a:r>
            <a:endParaRPr lang="en-US" sz="8800" b="1" dirty="0">
              <a:solidFill>
                <a:schemeClr val="bg1"/>
              </a:solidFill>
            </a:endParaRPr>
          </a:p>
        </p:txBody>
      </p:sp>
    </p:spTree>
  </p:cSld>
  <p:clrMapOvr>
    <a:masterClrMapping/>
  </p:clrMapOvr>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Bỏ Ngài con đi với ai đường xa lắc tương lai mịt mờ nào ai dẫn con trên đường dài bỏ Ngài con đi với ai.</a:t>
            </a:r>
            <a:endParaRPr lang="en-US" sz="8800" b="1" dirty="0">
              <a:solidFill>
                <a:schemeClr val="bg1"/>
              </a:solidFill>
            </a:endParaRPr>
          </a:p>
        </p:txBody>
      </p:sp>
    </p:spTree>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ơi sao bỏ rơi con để sầu héo tháng năm ngẩn ngơ, ngoài kia đời vẫn xanh mơ mặc con chết hắt hiu hồn thơ.</a:t>
            </a:r>
            <a:endParaRPr lang="en-US" sz="8800" b="1" dirty="0">
              <a:solidFill>
                <a:schemeClr val="bg1"/>
              </a:solidFill>
            </a:endParaRPr>
          </a:p>
        </p:txBody>
      </p:sp>
    </p:spTree>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sao bỏ rơi con hỡi Ngài ơi thân con máu đào chết treo thập hình nào ai buồn thương.</a:t>
            </a:r>
            <a:endParaRPr lang="en-US" sz="8800" b="1" dirty="0">
              <a:solidFill>
                <a:schemeClr val="bg1"/>
              </a:solidFill>
            </a:endParaRPr>
          </a:p>
        </p:txBody>
      </p:sp>
    </p:spTree>
  </p:cSld>
  <p:clrMapOvr>
    <a:masterClrMapping/>
  </p:clrMapOvr>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ơi con vẫn tin luôn Ngài trung tín rất mực từ nhân. Nào đâu Ngài nỡ quên con hằng đưa lối dẫn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ngay</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Ngài dạy bảo con đi giữ gìn con trong chân lý Ngài bước đi bên Ngài đời con bình an.</a:t>
            </a:r>
            <a:endParaRPr lang="en-US" sz="8800" b="1" dirty="0">
              <a:solidFill>
                <a:schemeClr val="bg1"/>
              </a:solidFill>
            </a:endParaRPr>
          </a:p>
        </p:txBody>
      </p:sp>
    </p:spTree>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Chầu</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Mầu Nhiệm Tình Chúa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Nhiệm mầu tình Chúa yêu con, trí lòng con không sao hiểu thấu. Yêu con chịu khổ vì con, Yêu con chịu chết cho</a:t>
            </a:r>
            <a:endParaRPr lang="en-US" sz="8800" b="1" dirty="0">
              <a:solidFill>
                <a:schemeClr val="bg1"/>
              </a:solidFill>
            </a:endParaRPr>
          </a:p>
        </p:txBody>
      </p:sp>
    </p:spTree>
  </p:cSld>
  <p:clrMapOvr>
    <a:masterClrMapping/>
  </p:clrMapOvr>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Ôi tình yêu của Ngài, vĩ đại hơn biển trời, con trọn đời thờ kính.</a:t>
            </a:r>
            <a:endParaRPr lang="en-US" sz="8800" b="1" dirty="0">
              <a:solidFill>
                <a:schemeClr val="bg1"/>
              </a:solidFill>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Nữ</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Alleluia!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cưu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Alleluia!</a:t>
            </a:r>
            <a:endParaRPr lang="en-US" sz="8800" b="1" dirty="0">
              <a:solidFill>
                <a:schemeClr val="bg1"/>
              </a:solidFill>
            </a:endParaRPr>
          </a:p>
        </p:txBody>
      </p:sp>
    </p:spTree>
    <p:extLst>
      <p:ext uri="{BB962C8B-B14F-4D97-AF65-F5344CB8AC3E}">
        <p14:creationId xmlns:p14="http://schemas.microsoft.com/office/powerpoint/2010/main" val="2367515850"/>
      </p:ext>
    </p:extLst>
  </p:cSld>
  <p:clrMapOvr>
    <a:masterClrMapping/>
  </p:clrMapOvr>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tỏa sáng nơi đây, Chúa vì yêu nhận loại tội lỗi, trao ban trọn cả tình yêu, cho con người phúc cao</a:t>
            </a:r>
            <a:endParaRPr lang="en-US" sz="8800" b="1" dirty="0">
              <a:solidFill>
                <a:schemeClr val="bg1"/>
              </a:solidFill>
            </a:endParaRPr>
          </a:p>
        </p:txBody>
      </p:sp>
    </p:spTree>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siêu, khi được rước Mình Ngài, khi nhận Máu của Ngài, con được sống an vui giữa đời.</a:t>
            </a:r>
            <a:endParaRPr lang="en-US" sz="8800" b="1" dirty="0">
              <a:solidFill>
                <a:schemeClr val="bg1"/>
              </a:solidFill>
            </a:endParaRPr>
          </a:p>
        </p:txBody>
      </p:sp>
    </p:spTree>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quỳ đây, trước tình yêu của Thánh Thể. Xin Ngài chỉ dạy, dạy con sống trọn tình yêu. Yêu là hy sinh,</a:t>
            </a:r>
            <a:endParaRPr lang="en-US" sz="8800" b="1" dirty="0">
              <a:solidFill>
                <a:schemeClr val="bg1"/>
              </a:solidFill>
            </a:endParaRPr>
          </a:p>
        </p:txBody>
      </p:sp>
    </p:spTree>
  </p:cSld>
  <p:clrMapOvr>
    <a:masterClrMapping/>
  </p:clrMapOvr>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quên mình không chờ đền đáp. Yêu là chấp nhận chịu nát tan cho người mình yêu.</a:t>
            </a:r>
            <a:endParaRPr lang="en-US" sz="8800" b="1" dirty="0">
              <a:solidFill>
                <a:schemeClr val="bg1"/>
              </a:solidFill>
            </a:endParaRPr>
          </a:p>
        </p:txBody>
      </p:sp>
    </p:spTree>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Hiện tại và mãi tương lai, quyết đời con tin yêu vào Chúa. Tin nơi Lời Ngài quyền năng, tin nơi tình Chúa yêu</a:t>
            </a:r>
            <a:endParaRPr lang="en-US" sz="8800" b="1" dirty="0">
              <a:solidFill>
                <a:schemeClr val="bg1"/>
              </a:solidFill>
            </a:endParaRPr>
          </a:p>
        </p:txBody>
      </p:sp>
    </p:spTree>
  </p:cSld>
  <p:clrMapOvr>
    <a:masterClrMapping/>
  </p:clrMapOvr>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Thương người thế tội tình, Chúa chịu chết trên hập hình, con một lòng thờ kính.</a:t>
            </a:r>
            <a:endParaRPr lang="en-US" sz="8800" b="1" dirty="0">
              <a:solidFill>
                <a:schemeClr val="bg1"/>
              </a:solidFill>
            </a:endParaRPr>
          </a:p>
        </p:txBody>
      </p:sp>
    </p:spTree>
  </p:cSld>
  <p:clrMapOvr>
    <a:masterClrMapping/>
  </p:clrMapOvr>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dùng quyền phép vô biên, để lập nên phép mầu cực thánh. Khi ăn mừng tiệc Vượt Qua, Chúa biến rượu bánh tinh</a:t>
            </a:r>
            <a:endParaRPr lang="en-US" sz="8800" b="1" dirty="0">
              <a:solidFill>
                <a:schemeClr val="bg1"/>
              </a:solidFill>
            </a:endParaRPr>
          </a:p>
        </p:txBody>
      </p:sp>
    </p:spTree>
  </p:cSld>
  <p:clrMapOvr>
    <a:masterClrMapping/>
  </p:clrMapOvr>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nguyên nên Thịt Máu của Ngài, trao tặng cho mọi người, để được sống thiên thu với Ngài.</a:t>
            </a:r>
            <a:endParaRPr lang="en-US" sz="8800" b="1" dirty="0">
              <a:solidFill>
                <a:schemeClr val="bg1"/>
              </a:solidFill>
            </a:endParaRPr>
          </a:p>
        </p:txBody>
      </p:sp>
    </p:spTree>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CM Thánh</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Pange Lingua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ca mừng Bí tích uy linh Chúa muôn loài hiến thân mình chịu chết. Lễ tế năm nào. Máu đào tuôn hết. Giá cứu</a:t>
            </a:r>
            <a:endParaRPr lang="en-US" sz="8800" b="1" dirty="0">
              <a:solidFill>
                <a:schemeClr val="bg1"/>
              </a:solidFill>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hứa</a:t>
            </a:r>
            <a:r>
              <a:rPr lang="en-US" sz="8800" b="1" dirty="0">
                <a:solidFill>
                  <a:schemeClr val="bg1"/>
                </a:solidFill>
                <a:latin typeface="Times New Roman" panose="02020603050405020304" pitchFamily="18" charset="0"/>
                <a:cs typeface="Times New Roman" panose="02020603050405020304" pitchFamily="18" charset="0"/>
              </a:rPr>
              <a:t>. Alleluia! Xin </a:t>
            </a:r>
            <a:r>
              <a:rPr lang="en-US" sz="8800" b="1" dirty="0" err="1">
                <a:solidFill>
                  <a:schemeClr val="bg1"/>
                </a:solidFill>
                <a:latin typeface="Times New Roman" panose="02020603050405020304" pitchFamily="18" charset="0"/>
                <a:cs typeface="Times New Roman" panose="02020603050405020304" pitchFamily="18" charset="0"/>
              </a:rPr>
              <a:t>cầu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Alleluia!</a:t>
            </a:r>
            <a:endParaRPr lang="en-US" sz="8800" b="1" dirty="0">
              <a:solidFill>
                <a:schemeClr val="bg1"/>
              </a:solidFill>
            </a:endParaRPr>
          </a:p>
        </p:txBody>
      </p:sp>
    </p:spTree>
    <p:extLst>
      <p:ext uri="{BB962C8B-B14F-4D97-AF65-F5344CB8AC3E}">
        <p14:creationId xmlns:p14="http://schemas.microsoft.com/office/powerpoint/2010/main" val="3291321352"/>
      </p:ext>
    </p:extLst>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chuộc thế nhận ngàn kiếp muôn đời.</a:t>
            </a:r>
            <a:endParaRPr lang="en-US" sz="8800" b="1" dirty="0">
              <a:solidFill>
                <a:schemeClr val="bg1"/>
              </a:solidFill>
            </a:endParaRPr>
          </a:p>
        </p:txBody>
      </p:sp>
    </p:spTree>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linh thiêng Bí tích tình yêu cao vời con khiêm cung thờ lạy Chúa ngự nơi đây. Nghi lễ thuở xưa đâu sánh</a:t>
            </a:r>
            <a:endParaRPr lang="en-US" sz="8800" b="1" dirty="0">
              <a:solidFill>
                <a:schemeClr val="bg1"/>
              </a:solidFill>
            </a:endParaRPr>
          </a:p>
        </p:txBody>
      </p:sp>
    </p:spTree>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nhiệm tích này. Giác quan được thế bằng lòng tin không lay.</a:t>
            </a:r>
            <a:endParaRPr lang="en-US" sz="8800" b="1" dirty="0">
              <a:solidFill>
                <a:schemeClr val="bg1"/>
              </a:solidFill>
            </a:endParaRPr>
          </a:p>
        </p:txBody>
      </p:sp>
    </p:spTree>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bởi cung lòng Đức Nữ Trinh Vương Chúa nên người thế chỉ vì yêu thương. Sống trót cuộc đời rao truyền chân</a:t>
            </a:r>
            <a:endParaRPr lang="en-US" sz="8800" b="1" dirty="0">
              <a:solidFill>
                <a:schemeClr val="bg1"/>
              </a:solidFill>
            </a:endParaRPr>
          </a:p>
        </p:txBody>
      </p:sp>
    </p:spTree>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lý. Trước khi chịu chết ban Thịt Máu diệu kỳ.</a:t>
            </a:r>
            <a:endParaRPr lang="en-US" sz="8800" b="1" dirty="0">
              <a:solidFill>
                <a:schemeClr val="bg1"/>
              </a:solidFill>
            </a:endParaRPr>
          </a:p>
        </p:txBody>
      </p:sp>
    </p:spTree>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Bữa tối dự tiệc với các môn sinh Chúa đã cầm bánh với rượu nho thắm. Cho các môn đồ chính Mình Máu Thánh chính</a:t>
            </a:r>
            <a:endParaRPr lang="en-US" sz="8800" b="1" dirty="0">
              <a:solidFill>
                <a:schemeClr val="bg1"/>
              </a:solidFill>
            </a:endParaRPr>
          </a:p>
        </p:txBody>
      </p:sp>
    </p:spTree>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Thịt Máu đây nguồn sống nuôi hồn.</a:t>
            </a:r>
            <a:endParaRPr lang="en-US" sz="8800" b="1" dirty="0">
              <a:solidFill>
                <a:schemeClr val="bg1"/>
              </a:solidFill>
            </a:endParaRPr>
          </a:p>
        </p:txBody>
      </p:sp>
    </p:spTree>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Do chính Ngôi Lời tuyên phán năm xưa. Bánh đã thành chính Thân Mình của Chúa. Rượu đã trở thành Máu đào tươi</a:t>
            </a:r>
            <a:endParaRPr lang="en-US" sz="8800" b="1" dirty="0">
              <a:solidFill>
                <a:schemeClr val="bg1"/>
              </a:solidFill>
            </a:endParaRPr>
          </a:p>
        </p:txBody>
      </p:sp>
    </p:spTree>
  </p:cSld>
  <p:clrMapOvr>
    <a:masterClrMapping/>
  </p:clrMapOvr>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mắt tuy chẳng thấy nhưng lòng vẫn tin thờ.</a:t>
            </a:r>
            <a:endParaRPr lang="en-US" sz="8800" b="1" dirty="0">
              <a:solidFill>
                <a:schemeClr val="bg1"/>
              </a:solidFill>
            </a:endParaRPr>
          </a:p>
        </p:txBody>
      </p:sp>
    </p:spTree>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ca mừng Thiên Chúa Ba Ngôi. Chúa Cha quyền phép tác thành trời đất con Chúa hân từ cứu chuộc thế giới</a:t>
            </a:r>
            <a:endParaRPr lang="en-US" sz="8800" b="1" dirty="0">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giờ</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đây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gọi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theo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bước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Hiến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trao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cuộc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vì</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phúc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muôn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người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Tree>
    <p:extLst>
      <p:ext uri="{BB962C8B-B14F-4D97-AF65-F5344CB8AC3E}">
        <p14:creationId xmlns:p14="http://schemas.microsoft.com/office/powerpoint/2010/main" val="3113667085"/>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Nữ</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Đồng</a:t>
            </a:r>
            <a:r>
              <a:rPr lang="en-US" sz="8800" b="1" dirty="0">
                <a:solidFill>
                  <a:schemeClr val="bg1"/>
                </a:solidFill>
                <a:latin typeface="Times New Roman" panose="02020603050405020304" pitchFamily="18" charset="0"/>
                <a:cs typeface="Times New Roman" panose="02020603050405020304" pitchFamily="18" charset="0"/>
              </a:rPr>
              <a:t> Trinh Maria,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hỉ</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khoái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lạc</a:t>
            </a:r>
            <a:r>
              <a:rPr lang="en-US" sz="8800" b="1" dirty="0">
                <a:solidFill>
                  <a:schemeClr val="bg1"/>
                </a:solidFill>
                <a:latin typeface="Times New Roman" panose="02020603050405020304" pitchFamily="18" charset="0"/>
                <a:cs typeface="Times New Roman" panose="02020603050405020304" pitchFamily="18" charset="0"/>
              </a:rPr>
              <a:t>. Alleluia!</a:t>
            </a:r>
            <a:endParaRPr lang="en-US" sz="8800" b="1" dirty="0">
              <a:solidFill>
                <a:schemeClr val="bg1"/>
              </a:solidFill>
            </a:endParaRPr>
          </a:p>
        </p:txBody>
      </p:sp>
    </p:spTree>
    <p:extLst>
      <p:ext uri="{BB962C8B-B14F-4D97-AF65-F5344CB8AC3E}">
        <p14:creationId xmlns:p14="http://schemas.microsoft.com/office/powerpoint/2010/main" val="3841778115"/>
      </p:ext>
    </p:extLst>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Linh nguồn sống ta phục bái tôn thờ.</a:t>
            </a:r>
            <a:endParaRPr lang="en-US" sz="8800" b="1" dirty="0">
              <a:solidFill>
                <a:schemeClr val="bg1"/>
              </a:solidFill>
            </a:endParaRPr>
          </a:p>
        </p:txBody>
      </p:sp>
    </p:spTree>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xưa chiều hôm Tiệc Ly biết bao ân tình Chúa đã phó mình. Này đây mình ta ban cho hãy mau cầm lấy ăn chính</a:t>
            </a:r>
            <a:endParaRPr lang="en-US" sz="8800" b="1" dirty="0">
              <a:solidFill>
                <a:schemeClr val="bg1"/>
              </a:solidFill>
            </a:endParaRPr>
          </a:p>
        </p:txBody>
      </p:sp>
    </p:spTree>
  </p:cSld>
  <p:clrMapOvr>
    <a:masterClrMapping/>
  </p:clrMapOvr>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Ta.</a:t>
            </a:r>
            <a:endParaRPr lang="en-US" sz="8800" b="1" dirty="0">
              <a:solidFill>
                <a:schemeClr val="bg1"/>
              </a:solidFill>
            </a:endParaRPr>
          </a:p>
        </p:txBody>
      </p:sp>
    </p:spTree>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chén kia vơi đầy, Máu Ta chan hòa cùng nhau hãy uống. Vì đây máu ta tuôn tràn để cứu thế nhân Máu của Giao</a:t>
            </a:r>
            <a:endParaRPr lang="en-US" sz="8800" b="1" dirty="0">
              <a:solidFill>
                <a:schemeClr val="bg1"/>
              </a:solidFill>
            </a:endParaRPr>
          </a:p>
        </p:txBody>
      </p:sp>
    </p:spTree>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a:t>
            </a:r>
            <a:endParaRPr lang="en-US" sz="8800" b="1" dirty="0">
              <a:solidFill>
                <a:schemeClr val="bg1"/>
              </a:solidFill>
            </a:endParaRPr>
          </a:p>
        </p:txBody>
      </p:sp>
    </p:spTree>
  </p:cSld>
  <p:clrMapOvr>
    <a:masterClrMapping/>
  </p:clrMapOvr>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đồi cao Can-Vê xót thân một mình Chúa mang khổ hình. Nhìn lên đồi cao đau thương Chúa treo thập giá</a:t>
            </a:r>
            <a:endParaRPr lang="en-US" sz="8800" b="1" dirty="0">
              <a:solidFill>
                <a:schemeClr val="bg1"/>
              </a:solidFill>
            </a:endParaRPr>
          </a:p>
        </p:txBody>
      </p:sp>
    </p:spTree>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khao khát vô bờ.</a:t>
            </a:r>
            <a:endParaRPr lang="en-US" sz="8800" b="1" dirty="0">
              <a:solidFill>
                <a:schemeClr val="bg1"/>
              </a:solidFill>
            </a:endParaRPr>
          </a:p>
        </p:txBody>
      </p:sp>
    </p:spTree>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thương thế nhân tội tình lãng quên ơn Ngài giờ đây đã vắng. Vì thương những ai thân tình Ngài đã tiến thân</a:t>
            </a:r>
            <a:endParaRPr lang="en-US" sz="8800" b="1" dirty="0">
              <a:solidFill>
                <a:schemeClr val="bg1"/>
              </a:solidFill>
            </a:endParaRPr>
          </a:p>
        </p:txBody>
      </p:sp>
    </p:spTree>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mình hy sinh.</a:t>
            </a:r>
            <a:endParaRPr lang="en-US" sz="8800" b="1" dirty="0">
              <a:solidFill>
                <a:schemeClr val="bg1"/>
              </a:solidFill>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Alleluia! Alleluia! Alleluia! </a:t>
            </a:r>
            <a:endParaRPr lang="en-US" sz="8800" b="1" dirty="0">
              <a:solidFill>
                <a:schemeClr val="bg1"/>
              </a:solidFill>
            </a:endParaRPr>
          </a:p>
        </p:txBody>
      </p:sp>
    </p:spTree>
    <p:extLst>
      <p:ext uri="{BB962C8B-B14F-4D97-AF65-F5344CB8AC3E}">
        <p14:creationId xmlns:p14="http://schemas.microsoft.com/office/powerpoint/2010/main" val="3805309686"/>
      </p:ext>
    </p:extLst>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ơi, nào ai đói khát đến dự tiệc mới, ăn Mình Máu Ngài. Vì thương, Người đã trao ban để ở cùng ta, năm</a:t>
            </a:r>
            <a:endParaRPr lang="en-US" sz="8800" b="1" dirty="0">
              <a:solidFill>
                <a:schemeClr val="bg1"/>
              </a:solidFill>
            </a:endParaRPr>
          </a:p>
        </p:txBody>
      </p:sp>
    </p:spTree>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không màng.</a:t>
            </a:r>
            <a:endParaRPr lang="en-US" sz="8800" b="1" dirty="0">
              <a:solidFill>
                <a:schemeClr val="bg1"/>
              </a:solidFill>
            </a:endParaRPr>
          </a:p>
        </p:txBody>
      </p:sp>
    </p:spTree>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có ai hơn Ngài, quá yêu thương người, tình thương vô biên. Mừng vui phút giây êm đềm thờ lạy kính yêu,</a:t>
            </a:r>
            <a:endParaRPr lang="en-US" sz="8800" b="1" dirty="0">
              <a:solidFill>
                <a:schemeClr val="bg1"/>
              </a:solidFill>
            </a:endParaRPr>
          </a:p>
        </p:txBody>
      </p:sp>
    </p:spTree>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rước Mình Máu Chúa.</a:t>
            </a:r>
            <a:endParaRPr lang="en-US" sz="8800" b="1" dirty="0">
              <a:solidFill>
                <a:schemeClr val="bg1"/>
              </a:solidFill>
            </a:endParaRPr>
          </a:p>
        </p:txBody>
      </p:sp>
    </p:spTree>
  </p:cSld>
  <p:clrMapOvr>
    <a:masterClrMapping/>
  </p:clrMapOvr>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Người ơi, một thân lang thang mắt vương khổ sầu, bao ngày tháng buồn. Người ơi, một thân xơ xác ốm đau vì bao</a:t>
            </a:r>
            <a:endParaRPr lang="en-US" sz="8800" b="1" dirty="0">
              <a:solidFill>
                <a:schemeClr val="bg1"/>
              </a:solidFill>
            </a:endParaRPr>
          </a:p>
        </p:txBody>
      </p:sp>
    </p:spTree>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trong đời.</a:t>
            </a:r>
            <a:endParaRPr lang="en-US" sz="8800" b="1" dirty="0">
              <a:solidFill>
                <a:schemeClr val="bg1"/>
              </a:solidFill>
            </a:endParaRPr>
          </a:p>
        </p:txBody>
      </p:sp>
    </p:spTree>
  </p:cSld>
  <p:clrMapOvr>
    <a:masterClrMapping/>
  </p:clrMapOvr>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hãy đến bên Ngài, khóc than lỗi lầm, tình xưa bội ước. Người ơi, đến mau bên Ngài tìm lại suối ơn,</a:t>
            </a:r>
            <a:endParaRPr lang="en-US" sz="8800" b="1" dirty="0">
              <a:solidFill>
                <a:schemeClr val="bg1"/>
              </a:solidFill>
            </a:endParaRPr>
          </a:p>
        </p:txBody>
      </p:sp>
    </p:spTree>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nuôi hồn xinh tươi.</a:t>
            </a:r>
            <a:endParaRPr lang="en-US" sz="8800" b="1" dirty="0">
              <a:solidFill>
                <a:schemeClr val="bg1"/>
              </a:solidFill>
            </a:endParaRPr>
          </a:p>
        </p:txBody>
      </p:sp>
    </p:spTree>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Ðây! Chính Mình Thánh Ta làm nên của ăn nuôi sống thế gian, người ăn Bánh này đời đời không chết và sẽ được</a:t>
            </a:r>
            <a:endParaRPr lang="en-US" sz="8800" b="1" dirty="0">
              <a:solidFill>
                <a:schemeClr val="bg1"/>
              </a:solidFill>
            </a:endParaRPr>
          </a:p>
        </p:txBody>
      </p:sp>
    </p:spTree>
  </p:cSld>
  <p:clrMapOvr>
    <a:masterClrMapping/>
  </p:clrMapOvr>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trường sinh.</a:t>
            </a:r>
            <a:endParaRPr lang="en-US" sz="8800" b="1" dirty="0">
              <a:solidFill>
                <a:schemeClr val="bg1"/>
              </a:solidFill>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8470045"/>
      </p:ext>
    </p:extLst>
  </p:cSld>
  <p:clrMapOvr>
    <a:masterClrMapping/>
  </p:clrMapOvr>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Ðây chính là Máu Ta rồi sẽ đổ ra cứu thoát thế gian, người uống Máu Ta không bao giờ khát và sẽ được sống hiển</a:t>
            </a:r>
            <a:endParaRPr lang="en-US" sz="8800" b="1" dirty="0">
              <a:solidFill>
                <a:schemeClr val="bg1"/>
              </a:solidFill>
            </a:endParaRPr>
          </a:p>
        </p:txBody>
      </p:sp>
    </p:spTree>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a:t>
            </a:r>
            <a:endParaRPr lang="en-US" sz="8800" b="1" dirty="0">
              <a:solidFill>
                <a:schemeClr val="bg1"/>
              </a:solidFill>
            </a:endParaRPr>
          </a:p>
        </p:txBody>
      </p:sp>
    </p:spTree>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trong chiều sầu bi nơi bàn tiệc ly khi sắp ra đi, Chúa vẫn hằng thương yêu nên tỏ thương yêu cho trọn</a:t>
            </a:r>
            <a:endParaRPr lang="en-US" sz="8800" b="1" dirty="0">
              <a:solidFill>
                <a:schemeClr val="bg1"/>
              </a:solidFill>
            </a:endParaRPr>
          </a:p>
        </p:txBody>
      </p:sp>
    </p:spTree>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khối tình.</a:t>
            </a:r>
            <a:endParaRPr lang="en-US" sz="8800" b="1" dirty="0">
              <a:solidFill>
                <a:schemeClr val="bg1"/>
              </a:solidFill>
            </a:endParaRPr>
          </a:p>
        </p:txBody>
      </p:sp>
    </p:spTree>
  </p:cSld>
  <p:clrMapOvr>
    <a:masterClrMapping/>
  </p:clrMapOvr>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Lấy bánh và tạ ơn, cho thành Mình Thánh nuôi người thế, lấy chén rượu, tạ ơn cho thành Máu Thiêng trào hồng ân.</a:t>
            </a:r>
            <a:endParaRPr lang="en-US" sz="8800" b="1" dirty="0">
              <a:solidFill>
                <a:schemeClr val="bg1"/>
              </a:solidFill>
            </a:endParaRPr>
          </a:p>
        </p:txBody>
      </p:sp>
    </p:spTree>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tạ ơn Chúa, Chúa sống cùng con qua những năm tháng cuộc đời, soi dẫn hồn con trên đường tới Quê Trời.</a:t>
            </a:r>
            <a:endParaRPr lang="en-US" sz="8800" b="1" dirty="0">
              <a:solidFill>
                <a:schemeClr val="bg1"/>
              </a:solidFill>
            </a:endParaRPr>
          </a:p>
        </p:txBody>
      </p:sp>
    </p:spTree>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bao ngày khổ đau Chúa về trời cao tươi sáng trăng sao, nhưng tấm lòng yêu thương không ngừng yêu thương</a:t>
            </a:r>
            <a:endParaRPr lang="en-US" sz="8800" b="1" dirty="0">
              <a:solidFill>
                <a:schemeClr val="bg1"/>
              </a:solidFill>
            </a:endParaRPr>
          </a:p>
        </p:txBody>
      </p:sp>
    </p:spTree>
  </p:cSld>
  <p:clrMapOvr>
    <a:masterClrMapping/>
  </p:clrMapOvr>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loại khốn cùng.</a:t>
            </a:r>
            <a:endParaRPr lang="en-US" sz="8800" b="1" dirty="0">
              <a:solidFill>
                <a:schemeClr val="bg1"/>
              </a:solidFill>
            </a:endParaRPr>
          </a:p>
        </p:txBody>
      </p:sp>
    </p:spTree>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vẫn ở cùng con trong mọi nhịp sống đến tận thế. Chúa vẫn dắt dìu con, nuôi hồn xác con trọn niềm thương.</a:t>
            </a:r>
            <a:endParaRPr lang="en-US" sz="8800" b="1" dirty="0">
              <a:solidFill>
                <a:schemeClr val="bg1"/>
              </a:solidFill>
            </a:endParaRP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500954366"/>
      </p:ext>
    </p:extLst>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sống trọn tình yêu, chết vì tình yêu cho chúng con theo, Chúa muốn người yêu thương như Ngài yêu thương</a:t>
            </a:r>
            <a:endParaRPr lang="en-US" sz="8800" b="1" dirty="0">
              <a:solidFill>
                <a:schemeClr val="bg1"/>
              </a:solidFill>
            </a:endParaRPr>
          </a:p>
        </p:txBody>
      </p:sp>
    </p:spTree>
  </p:cSld>
  <p:clrMapOvr>
    <a:masterClrMapping/>
  </p:clrMapOvr>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tự hiến mình.</a:t>
            </a:r>
            <a:endParaRPr lang="en-US" sz="8800" b="1" dirty="0">
              <a:solidFill>
                <a:schemeClr val="bg1"/>
              </a:solidFill>
            </a:endParaRPr>
          </a:p>
        </p:txBody>
      </p:sp>
    </p:spTree>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gội lòng con chan hòa tình Chúa không bờ bến. Sống giữa giòng đời, con sẽ là chứng nhân của tình thương.</a:t>
            </a:r>
            <a:endParaRPr lang="en-US" sz="8800" b="1" dirty="0">
              <a:solidFill>
                <a:schemeClr val="bg1"/>
              </a:solidFill>
            </a:endParaRPr>
          </a:p>
        </p:txBody>
      </p:sp>
    </p:spTree>
  </p:cSld>
  <p:clrMapOvr>
    <a:masterClrMapping/>
  </p:clrMapOvr>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Của lễ toàn thiêu con dâng về Cha từ ái. Thánh hóa lễ dâng cho xứng cân dâng về Chúa Trời.</a:t>
            </a:r>
            <a:endParaRPr lang="en-US" sz="8800" b="1" dirty="0">
              <a:solidFill>
                <a:schemeClr val="bg1"/>
              </a:solidFill>
            </a:endParaRPr>
          </a:p>
        </p:txBody>
      </p:sp>
    </p:spTree>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rượu nho bánh miến con nguyện dâng lên lòng thành tín. Xin liên kết tâm hồn chúng con, sao cho xứng nên</a:t>
            </a:r>
            <a:endParaRPr lang="en-US" sz="8800" b="1" dirty="0">
              <a:solidFill>
                <a:schemeClr val="bg1"/>
              </a:solidFill>
            </a:endParaRPr>
          </a:p>
        </p:txBody>
      </p:sp>
    </p:spTree>
  </p:cSld>
  <p:clrMapOvr>
    <a:masterClrMapping/>
  </p:clrMapOvr>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lễ dâng. Bao yêu mến chân thành kính tin, hiệp nhất trong một Chúa Trời.</a:t>
            </a:r>
            <a:endParaRPr lang="en-US" sz="8800" b="1" dirty="0">
              <a:solidFill>
                <a:schemeClr val="bg1"/>
              </a:solidFill>
            </a:endParaRPr>
          </a:p>
        </p:txBody>
      </p:sp>
    </p:spTree>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Tựa trầm hương nghi ngút lan tỏa bay cao về Thiên Chúa. Chân con bước đến gần thánh điện, dâng hy lễ mong đẹp</a:t>
            </a:r>
            <a:endParaRPr lang="en-US" sz="8800" b="1" dirty="0">
              <a:solidFill>
                <a:schemeClr val="bg1"/>
              </a:solidFill>
            </a:endParaRPr>
          </a:p>
        </p:txBody>
      </p:sp>
    </p:spTree>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ý Cha. Tuy nhỏ bé nhưng lòng thiết tha, đượm thắm ân tình chan hòa.</a:t>
            </a:r>
            <a:endParaRPr lang="en-US" sz="8800" b="1" dirty="0">
              <a:solidFill>
                <a:schemeClr val="bg1"/>
              </a:solidFill>
            </a:endParaRPr>
          </a:p>
        </p:txBody>
      </p:sp>
    </p:spTree>
  </p:cSld>
  <p:clrMapOvr>
    <a:masterClrMapping/>
  </p:clrMapOvr>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hồn con vươn tới dâng cuộc đời như của lễ mới. Bao ước mơ bé nhỏ tuổi xuân, đôi môi mãi tươi cười tháng</a:t>
            </a:r>
            <a:endParaRPr lang="en-US" sz="8800" b="1" dirty="0">
              <a:solidFill>
                <a:schemeClr val="bg1"/>
              </a:solidFill>
            </a:endParaRP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diệu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kiếp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079681948"/>
      </p:ext>
    </p:extLst>
  </p:cSld>
  <p:clrMapOvr>
    <a:masterClrMapping/>
  </p:clrMapOvr>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Con đâu biết lấy gì tiến dâng, chỉ có con tim thắm nồng.</a:t>
            </a:r>
            <a:endParaRPr lang="en-US" sz="8800" b="1" dirty="0">
              <a:solidFill>
                <a:schemeClr val="bg1"/>
              </a:solidFill>
            </a:endParaRPr>
          </a:p>
        </p:txBody>
      </p:sp>
    </p:spTree>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Rửa chân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Rửa Chân (TTT)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Nếu Thầy không rửa chân cho anh, thì anh không được dự phần cùng với Thầy, thì anh không được dự phần cùng với Thầy.</a:t>
            </a:r>
            <a:endParaRPr lang="en-US" sz="8800" b="1" dirty="0">
              <a:solidFill>
                <a:schemeClr val="bg1"/>
              </a:solidFill>
            </a:endParaRPr>
          </a:p>
        </p:txBody>
      </p:sp>
    </p:spTree>
  </p:cSld>
  <p:clrMapOvr>
    <a:masterClrMapping/>
  </p:clrMapOvr>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Vậy Thầy ơi! Thầy ơi! Thầy cứ rửa đi. Chẳng những rửa chân mà còn rửa tay và đầu con luôn.</a:t>
            </a:r>
            <a:endParaRPr lang="en-US" sz="8800" b="1" dirty="0">
              <a:solidFill>
                <a:schemeClr val="bg1"/>
              </a:solidFill>
            </a:endParaRPr>
          </a:p>
        </p:txBody>
      </p:sp>
    </p:spTree>
  </p:cSld>
  <p:clrMapOvr>
    <a:masterClrMapping/>
  </p:clrMapOvr>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Ai tắm rồi thì không phải rửa nữa vì toàn thân đã sạch. Phần anh em đã sạch, nhưng không phải tất cả đều sạch</a:t>
            </a:r>
            <a:endParaRPr lang="en-US" sz="8800" b="1" dirty="0">
              <a:solidFill>
                <a:schemeClr val="bg1"/>
              </a:solidFill>
            </a:endParaRPr>
          </a:p>
        </p:txBody>
      </p:sp>
    </p:spTree>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đâu!</a:t>
            </a:r>
            <a:endParaRPr lang="en-US" sz="8800" b="1" dirty="0">
              <a:solidFill>
                <a:schemeClr val="bg1"/>
              </a:solidFill>
            </a:endParaRPr>
          </a:p>
        </p:txBody>
      </p:sp>
    </p:spTree>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Thầy là Chúa là Thầy mà còn rửa chân cho anh em, thì anh em cũng phải rửa chân cho nhau. Hãy sống yêu thương</a:t>
            </a:r>
            <a:endParaRPr lang="en-US" sz="8800" b="1" dirty="0">
              <a:solidFill>
                <a:schemeClr val="bg1"/>
              </a:solidFill>
            </a:endParaRPr>
          </a:p>
        </p:txBody>
      </p:sp>
    </p:spTree>
  </p:cSld>
  <p:clrMapOvr>
    <a:masterClrMapping/>
  </p:clrMapOvr>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thật nhiều! Hãy sống yêu thương nhau thật nhiều.</a:t>
            </a:r>
            <a:endParaRPr lang="en-US" sz="8800" b="1" dirty="0">
              <a:solidFill>
                <a:schemeClr val="bg1"/>
              </a:solidFill>
            </a:endParaRPr>
          </a:p>
        </p:txBody>
      </p:sp>
    </p:spTree>
  </p:cSld>
  <p:clrMapOvr>
    <a:masterClrMapping/>
  </p:clrMapOvr>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Vinh Dự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Niềm vinh dự của tôi là Thập Giá Chúa Giê-su Ki-tô. Chịu đóng đinh vì Người với thế gian và tôi quên mình</a:t>
            </a:r>
            <a:endParaRPr lang="en-US" sz="8800" b="1" dirty="0">
              <a:solidFill>
                <a:schemeClr val="bg1"/>
              </a:solidFill>
            </a:endParaRP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xuôi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ôm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709206746"/>
      </p:ext>
    </p:extLst>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thương tích vì Chúa   Ki-tô.</a:t>
            </a:r>
            <a:endParaRPr lang="en-US" sz="8800" b="1" dirty="0">
              <a:solidFill>
                <a:schemeClr val="bg1"/>
              </a:solidFill>
            </a:endParaRPr>
          </a:p>
        </p:txBody>
      </p:sp>
    </p:spTree>
  </p:cSld>
  <p:clrMapOvr>
    <a:masterClrMapping/>
  </p:clrMapOvr>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đã hiểu rằng mang trong mình thân phận Thập Giá và thương tích tình yêu vĩnh viễn. Phần gia nghiệp của</a:t>
            </a:r>
            <a:endParaRPr lang="en-US" sz="8800" b="1" dirty="0">
              <a:solidFill>
                <a:schemeClr val="bg1"/>
              </a:solidFill>
            </a:endParaRPr>
          </a:p>
        </p:txBody>
      </p:sp>
    </p:spTree>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là chính Chúa nên tôi luôn say mê Thập Giá Chúa Ki-tô.</a:t>
            </a:r>
            <a:endParaRPr lang="en-US" sz="8800" b="1" dirty="0">
              <a:solidFill>
                <a:schemeClr val="bg1"/>
              </a:solidFill>
            </a:endParaRPr>
          </a:p>
        </p:txBody>
      </p:sp>
    </p:spTree>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này tôi biết rằng tôi thuộc về Chúa và nhận Chúa là Vua Cứu Thế. Chịu đóng đinh xác thân vào</a:t>
            </a:r>
            <a:endParaRPr lang="en-US" sz="8800" b="1" dirty="0">
              <a:solidFill>
                <a:schemeClr val="bg1"/>
              </a:solidFill>
            </a:endParaRPr>
          </a:p>
        </p:txBody>
      </p:sp>
    </p:spTree>
  </p:cSld>
  <p:clrMapOvr>
    <a:masterClrMapping/>
  </p:clrMapOvr>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Thập Giá giang tay ôm hy sinh cùng với Chúa Ki-tô.</a:t>
            </a:r>
            <a:endParaRPr lang="en-US" sz="8800" b="1" dirty="0">
              <a:solidFill>
                <a:schemeClr val="bg1"/>
              </a:solidFill>
            </a:endParaRPr>
          </a:p>
        </p:txBody>
      </p:sp>
    </p:spTree>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Tôi chịu khổ hình và sỉ nhục trong đời dương thế và mang lấy thương tích dấu ái. Là chứng từ mến yêu mang</a:t>
            </a:r>
            <a:endParaRPr lang="en-US" sz="8800" b="1" dirty="0">
              <a:solidFill>
                <a:schemeClr val="bg1"/>
              </a:solidFill>
            </a:endParaRPr>
          </a:p>
        </p:txBody>
      </p:sp>
    </p:spTree>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trong tim tôi ra đi làm chứng cho tình Người.</a:t>
            </a:r>
            <a:endParaRPr lang="en-US" sz="8800" b="1" dirty="0">
              <a:solidFill>
                <a:schemeClr val="bg1"/>
              </a:solidFill>
            </a:endParaRPr>
          </a:p>
        </p:txBody>
      </p:sp>
    </p:spTree>
  </p:cSld>
  <p:clrMapOvr>
    <a:masterClrMapping/>
  </p:clrMapOvr>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Hy Lễ Vượt Qua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Hy lễ dâng ngày Vượt Qua là xác thể con Chúa, đã treo lên giữa thập tự đau đớn tang thương chẳng còn gì. để</a:t>
            </a:r>
            <a:endParaRPr lang="en-US" sz="8800" b="1" dirty="0">
              <a:solidFill>
                <a:schemeClr val="bg1"/>
              </a:solidFill>
            </a:endParaRPr>
          </a:p>
        </p:txBody>
      </p:sp>
    </p:spTree>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xoá hết lỗi lầm của chúng ta.</a:t>
            </a:r>
            <a:endParaRPr lang="en-US" sz="8800" b="1" dirty="0">
              <a:solidFill>
                <a:schemeClr val="bg1"/>
              </a:solidFill>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extLst>
      <p:ext uri="{BB962C8B-B14F-4D97-AF65-F5344CB8AC3E}">
        <p14:creationId xmlns:p14="http://schemas.microsoft.com/office/powerpoint/2010/main" val="249022943"/>
      </p:ext>
    </p:extLst>
  </p:cSld>
  <p:clrMapOvr>
    <a:masterClrMapping/>
  </p:clrMapOvr>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Với hiến lễ thánh thiện và cao cả, hoan hỉ chào đón Vượt Qua, nguyện xin Chúa giao hòa. Luôn canh tân Giáo</a:t>
            </a:r>
            <a:endParaRPr lang="en-US" sz="8800" b="1" dirty="0">
              <a:solidFill>
                <a:schemeClr val="bg1"/>
              </a:solidFill>
            </a:endParaRPr>
          </a:p>
        </p:txBody>
      </p:sp>
    </p:spTree>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hội trong đức tin. Với Danh Chúa vang xa gần, nhân loại sống bình an.</a:t>
            </a:r>
            <a:endParaRPr lang="en-US" sz="8800" b="1" dirty="0">
              <a:solidFill>
                <a:schemeClr val="bg1"/>
              </a:solidFill>
            </a:endParaRPr>
          </a:p>
        </p:txBody>
      </p:sp>
    </p:spTree>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Hy lễ đón mừng Phục Sinh là Máu Thịt trao hiến. Chúa hy sinh với khổ hình nhưng đã vinh quang thắng tử thần.</a:t>
            </a:r>
            <a:endParaRPr lang="en-US" sz="8800" b="1" dirty="0">
              <a:solidFill>
                <a:schemeClr val="bg1"/>
              </a:solidFill>
            </a:endParaRPr>
          </a:p>
        </p:txBody>
      </p:sp>
    </p:spTree>
  </p:cSld>
  <p:clrMapOvr>
    <a:masterClrMapping/>
  </p:clrMapOvr>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Giải thoát ách nô lệ của chúng sinh.</a:t>
            </a:r>
            <a:endParaRPr lang="en-US" sz="8800" b="1" dirty="0">
              <a:solidFill>
                <a:schemeClr val="bg1"/>
              </a:solidFill>
            </a:endParaRPr>
          </a:p>
        </p:txBody>
      </p:sp>
    </p:spTree>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tiến dâng lên bánh rượu này. Dâng tình yêu phút huyền siêu. Hồn xác con như lễ toàn thiêu. Dâng Chúa</a:t>
            </a:r>
            <a:endParaRPr lang="en-US" sz="8800" b="1" dirty="0">
              <a:solidFill>
                <a:schemeClr val="bg1"/>
              </a:solidFill>
            </a:endParaRPr>
          </a:p>
        </p:txBody>
      </p:sp>
    </p:spTree>
  </p:cSld>
  <p:clrMapOvr>
    <a:masterClrMapping/>
  </p:clrMapOvr>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nguyện dâng Chúa Trời.
ĐK: Xin dâng lên Chúa Trời, xin ơn trên xuống cho người.</a:t>
            </a:r>
            <a:endParaRPr lang="en-US" sz="8800" b="1" dirty="0">
              <a:solidFill>
                <a:schemeClr val="bg1"/>
              </a:solidFill>
            </a:endParaRPr>
          </a:p>
        </p:txBody>
      </p:sp>
    </p:spTree>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 dâng năm tháng miệt mài. Dâng ngày sau biết về đâu. Cùng tiến dâng bao nỗi bể dâu. Dâng kiếp người</a:t>
            </a:r>
            <a:endParaRPr lang="en-US" sz="8800" b="1" dirty="0">
              <a:solidFill>
                <a:schemeClr val="bg1"/>
              </a:solidFill>
            </a:endParaRPr>
          </a:p>
        </p:txBody>
      </p:sp>
    </p:spTree>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buồn vui giữa đời.
ĐK: Xin dâng lên Chúa Trời, xin ơn trên xuống cho người.</a:t>
            </a:r>
            <a:endParaRPr lang="en-US" sz="8800" b="1" dirty="0">
              <a:solidFill>
                <a:schemeClr val="bg1"/>
              </a:solidFill>
            </a:endParaRPr>
          </a:p>
        </p:txBody>
      </p:sp>
    </p:spTree>
  </p:cSld>
  <p:clrMapOvr>
    <a:masterClrMapping/>
  </p:clrMapOvr>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Hiệp Công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lê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nghèo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trơ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trụi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546600191"/>
      </p:ext>
    </p:extLst>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xưa khi Chúa giang tay trên Thập Giá, Mẹ đứng chắp tay nguyện cầu. Đồi cao ôi tím sầu là hồn thế gian</a:t>
            </a:r>
            <a:endParaRPr lang="en-US" sz="8800" b="1" dirty="0">
              <a:solidFill>
                <a:schemeClr val="bg1"/>
              </a:solidFill>
            </a:endParaRPr>
          </a:p>
        </p:txBody>
      </p:sp>
    </p:spTree>
  </p:cSld>
  <p:clrMapOvr>
    <a:masterClrMapping/>
  </p:clrMapOvr>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đen mầu.</a:t>
            </a:r>
            <a:endParaRPr lang="en-US" sz="8800" b="1" dirty="0">
              <a:solidFill>
                <a:schemeClr val="bg1"/>
              </a:solidFill>
            </a:endParaRPr>
          </a:p>
        </p:txBody>
      </p:sp>
    </p:spTree>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mãi mãi là Mẹ chúng con, Ma - ri - a mãi mãi là Mẹ chúng con. Mẹ hiệp công năm xưa cứu đời, xin mãi mãi</a:t>
            </a:r>
            <a:endParaRPr lang="en-US" sz="8800" b="1" dirty="0">
              <a:solidFill>
                <a:schemeClr val="bg1"/>
              </a:solidFill>
            </a:endParaRPr>
          </a:p>
        </p:txBody>
      </p:sp>
    </p:spTree>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che chở chúng con.</a:t>
            </a:r>
            <a:endParaRPr lang="en-US" sz="8800" b="1" dirty="0">
              <a:solidFill>
                <a:schemeClr val="bg1"/>
              </a:solidFill>
            </a:endParaRPr>
          </a:p>
        </p:txBody>
      </p:sp>
    </p:spTree>
  </p:cSld>
  <p:clrMapOvr>
    <a:masterClrMapping/>
  </p:clrMapOvr>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trong gió mênh mang trên đồi cao, Mẹ thấy thế gian tội tình. Mẹ thương bao kiếp người còn chìm đắm</a:t>
            </a:r>
            <a:endParaRPr lang="en-US" sz="8800" b="1" dirty="0">
              <a:solidFill>
                <a:schemeClr val="bg1"/>
              </a:solidFill>
            </a:endParaRPr>
          </a:p>
        </p:txBody>
      </p:sp>
    </p:spTree>
  </p:cSld>
  <p:clrMapOvr>
    <a:masterClrMapping/>
  </p:clrMapOvr>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ơn Trời.</a:t>
            </a:r>
            <a:endParaRPr lang="en-US" sz="8800" b="1" dirty="0">
              <a:solidFill>
                <a:schemeClr val="bg1"/>
              </a:solidFill>
            </a:endParaRPr>
          </a:p>
        </p:txBody>
      </p:sp>
    </p:spTree>
  </p:cSld>
  <p:clrMapOvr>
    <a:masterClrMapping/>
  </p:clrMapOvr>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Giờ đây vai chúng con vẫn mang Thập Giá, gục ngã biết bao nhiêu lần. Đoàn con nương bóng Mẹ là Mẹ chúng nhân</a:t>
            </a:r>
            <a:endParaRPr lang="en-US" sz="8800" b="1" dirty="0">
              <a:solidFill>
                <a:schemeClr val="bg1"/>
              </a:solidFill>
            </a:endParaRPr>
          </a:p>
        </p:txBody>
      </p:sp>
    </p:spTree>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a:t>
            </a:r>
            <a:endParaRPr lang="en-US" sz="8800" b="1" dirty="0">
              <a:solidFill>
                <a:schemeClr val="bg1"/>
              </a:solidFill>
            </a:endParaRPr>
          </a:p>
        </p:txBody>
      </p:sp>
    </p:spTree>
  </p:cSld>
  <p:clrMapOvr>
    <a:masterClrMapping/>
  </p:clrMapOvr>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yêu mang trái tim bao la tình yêu, Mẹ đón chúng con trở về. Mẹ đưa ai ngóng chờ tìm gặp Chúa Con nhân</a:t>
            </a:r>
            <a:endParaRPr lang="en-US" sz="8800" b="1" dirty="0">
              <a:solidFill>
                <a:schemeClr val="bg1"/>
              </a:solidFill>
            </a:endParaRPr>
          </a:p>
        </p:txBody>
      </p:sp>
    </p:spTree>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a:t>
            </a:r>
            <a:endParaRPr lang="en-US" sz="8800" b="1" dirty="0">
              <a:solidFill>
                <a:schemeClr val="bg1"/>
              </a:solidFill>
            </a:endParaRP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extLst>
      <p:ext uri="{BB962C8B-B14F-4D97-AF65-F5344CB8AC3E}">
        <p14:creationId xmlns:p14="http://schemas.microsoft.com/office/powerpoint/2010/main" val="4145351097"/>
      </p:ext>
    </p:extLst>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Giu-Se Thánh Cả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Ai người vất vả đường đời, nắng mưa chiều sớm kiếp người truân chuyên. Ai người ngàn nỗi ưu phiền, về bên</a:t>
            </a:r>
            <a:endParaRPr lang="en-US" sz="8800" b="1" dirty="0">
              <a:solidFill>
                <a:schemeClr val="bg1"/>
              </a:solidFill>
            </a:endParaRPr>
          </a:p>
        </p:txBody>
      </p:sp>
    </p:spTree>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Cả vững niềm cậy trông.</a:t>
            </a:r>
            <a:endParaRPr lang="en-US" sz="8800" b="1" dirty="0">
              <a:solidFill>
                <a:schemeClr val="bg1"/>
              </a:solidFill>
            </a:endParaRPr>
          </a:p>
        </p:txBody>
      </p:sp>
    </p:spTree>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Giu-se Thánh Cả thiên đường, Người xưa đã sống khó khăn khiêm nhường. Tay thiêng phúc trọng trao ban, đoái</a:t>
            </a:r>
            <a:endParaRPr lang="en-US" sz="8800" b="1" dirty="0">
              <a:solidFill>
                <a:schemeClr val="bg1"/>
              </a:solidFill>
            </a:endParaRPr>
          </a:p>
        </p:txBody>
      </p:sp>
    </p:spTree>
  </p:cSld>
  <p:clrMapOvr>
    <a:masterClrMapping/>
  </p:clrMapOvr>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dắt dìu đoàn con nơi dương gian.</a:t>
            </a:r>
            <a:endParaRPr lang="en-US" sz="8800" b="1" dirty="0">
              <a:solidFill>
                <a:schemeClr val="bg1"/>
              </a:solidFill>
            </a:endParaRPr>
          </a:p>
        </p:txBody>
      </p:sp>
    </p:spTree>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Hòa Bình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từ nhân xin cho con biết mến yêu và phụng sự Chúa trong mọi người. </a:t>
            </a:r>
            <a:endParaRPr lang="en-US" sz="8800" b="1" dirty="0">
              <a:solidFill>
                <a:schemeClr val="bg1"/>
              </a:solidFill>
            </a:endParaRPr>
          </a:p>
        </p:txBody>
      </p:sp>
    </p:spTree>
  </p:cSld>
  <p:clrMapOvr>
    <a:masterClrMapping/>
  </p:clrMapOvr>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dùng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cụ</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của Chúa.</a:t>
            </a:r>
            <a:endParaRPr lang="en-US" sz="8800" b="1" dirty="0">
              <a:solidFill>
                <a:schemeClr val="bg1"/>
              </a:solidFill>
            </a:endParaRPr>
          </a:p>
        </p:txBody>
      </p:sp>
    </p:spTree>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con đem yêu thương vào nơi oán thù, đem thứ tha vào nơi lăng nhục, </a:t>
            </a:r>
            <a:endParaRPr lang="en-US" sz="8800" b="1" dirty="0">
              <a:solidFill>
                <a:schemeClr val="bg1"/>
              </a:solidFill>
            </a:endParaRPr>
          </a:p>
        </p:txBody>
      </p:sp>
    </p:spTree>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đem</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đem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chốn </a:t>
            </a:r>
            <a:r>
              <a:rPr lang="en-US" sz="8800" b="1" dirty="0" err="1">
                <a:solidFill>
                  <a:schemeClr val="bg1"/>
                </a:solidFill>
                <a:latin typeface="Times New Roman" panose="02020603050405020304" pitchFamily="18" charset="0"/>
                <a:cs typeface="Times New Roman" panose="02020603050405020304" pitchFamily="18" charset="0"/>
              </a:rPr>
              <a:t>lỗi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lầm</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giới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44474780"/>
      </p:ext>
    </p:extLst>
  </p:cSld>
  <p:clrMapOvr>
    <a:masterClrMapping/>
  </p:clrMapOvr>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con đem tin kính vào nơi nghi nan, chiếu trông cậy vào nơi thất vọng; </a:t>
            </a:r>
            <a:endParaRPr lang="en-US" sz="8800" b="1" dirty="0">
              <a:solidFill>
                <a:schemeClr val="bg1"/>
              </a:solidFill>
            </a:endParaRPr>
          </a:p>
        </p:txBody>
      </p:sp>
    </p:spTree>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dọi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đem</a:t>
            </a:r>
            <a:r>
              <a:rPr lang="en-US" sz="8800" b="1" dirty="0">
                <a:solidFill>
                  <a:schemeClr val="bg1"/>
                </a:solidFill>
                <a:latin typeface="Times New Roman" panose="02020603050405020304" pitchFamily="18" charset="0"/>
                <a:cs typeface="Times New Roman" panose="02020603050405020304" pitchFamily="18" charset="0"/>
              </a:rPr>
              <a:t> niềm vui đến chốn u sầu.</a:t>
            </a:r>
            <a:endParaRPr lang="en-US" sz="8800" b="1" dirty="0">
              <a:solidFill>
                <a:schemeClr val="bg1"/>
              </a:solidFill>
            </a:endParaRPr>
          </a:p>
        </p:txBody>
      </p:sp>
    </p:spTree>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hãy dạy con tìm an ủi người hơn được người ủi an, </a:t>
            </a:r>
            <a:endParaRPr lang="en-US" sz="8800" b="1" dirty="0">
              <a:solidFill>
                <a:schemeClr val="bg1"/>
              </a:solidFill>
            </a:endParaRPr>
          </a:p>
        </p:txBody>
      </p:sp>
    </p:spTree>
  </p:cSld>
  <p:clrMapOvr>
    <a:masterClrMapping/>
  </p:clrMapOvr>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mến người hơn được người mến yêu.</a:t>
            </a:r>
            <a:endParaRPr lang="en-US" sz="8800" b="1" dirty="0">
              <a:solidFill>
                <a:schemeClr val="bg1"/>
              </a:solidFill>
            </a:endParaRPr>
          </a:p>
        </p:txBody>
      </p:sp>
    </p:spTree>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chính khi hiến thân là khi được nhận lãnh, chính lúc quên mình là lúc gặp lại bản thân; </a:t>
            </a:r>
            <a:endParaRPr lang="en-US" sz="8800" b="1" dirty="0">
              <a:solidFill>
                <a:schemeClr val="bg1"/>
              </a:solidFill>
            </a:endParaRPr>
          </a:p>
        </p:txBody>
      </p:sp>
    </p:spTree>
  </p:cSld>
  <p:clrMapOvr>
    <a:masterClrMapping/>
  </p:clrMapOvr>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khi được tha thứ, chính lúc chết đi là khi vui sống muôn đời.</a:t>
            </a:r>
            <a:endParaRPr lang="en-US" sz="8800" b="1" dirty="0">
              <a:solidFill>
                <a:schemeClr val="bg1"/>
              </a:solidFill>
            </a:endParaRPr>
          </a:p>
        </p:txBody>
      </p:sp>
    </p:spTree>
  </p:cSld>
  <p:clrMapOvr>
    <a:masterClrMapping/>
  </p:clrMapOvr>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Thần Linh thánh ái xin mở rộng lòng con, xin thương ban xuống những ai lòng đầy thiện chí ơn an bình.</a:t>
            </a:r>
            <a:endParaRPr lang="en-US" sz="8800" b="1" dirty="0">
              <a:solidFill>
                <a:schemeClr val="bg1"/>
              </a:solidFill>
            </a:endParaRPr>
          </a:p>
        </p:txBody>
      </p:sp>
    </p:spTree>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Con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nhân từ! Xin lắng nghe linh hồn con tha thiết. Ăn năn kêu van lạy Chúa xin dủ thương. Ban xuống niềm</a:t>
            </a:r>
            <a:endParaRPr lang="en-US" sz="8800" b="1" dirty="0">
              <a:solidFill>
                <a:schemeClr val="bg1"/>
              </a:solidFill>
            </a:endParaRPr>
          </a:p>
        </p:txBody>
      </p:sp>
    </p:spTree>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ấp ủ cho tâm hồn.</a:t>
            </a:r>
            <a:endParaRPr lang="en-US" sz="8800" b="1"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Danh Ba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Ngôi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(DVH)</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41983699"/>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Hóa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extLst>
      <p:ext uri="{BB962C8B-B14F-4D97-AF65-F5344CB8AC3E}">
        <p14:creationId xmlns:p14="http://schemas.microsoft.com/office/powerpoint/2010/main" val="176075595"/>
      </p:ext>
    </p:extLst>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xin thương con theo lượng từ bi Chúa. Chúa ơi xin xóa tội con theo lòng lân tuất vô bờ.</a:t>
            </a:r>
            <a:endParaRPr lang="en-US" sz="8800" b="1" dirty="0">
              <a:solidFill>
                <a:schemeClr val="bg1"/>
              </a:solidFill>
            </a:endParaRPr>
          </a:p>
        </p:txBody>
      </p:sp>
    </p:spTree>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Rửa con nên trinh trong giũ sạch mọi gian ác. Cứu con qua ách tội khiên con thành tâm thú lỗi lầm.</a:t>
            </a:r>
            <a:endParaRPr lang="en-US" sz="8800" b="1" dirty="0">
              <a:solidFill>
                <a:schemeClr val="bg1"/>
              </a:solidFill>
            </a:endParaRPr>
          </a:p>
        </p:txBody>
      </p:sp>
    </p:spTree>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Ở ngay bên thiên nhan con phạm tội nhơ nhớp. Chúa luôn công chính từ tâm khi Ngài tuyên án nhân trần.</a:t>
            </a:r>
            <a:endParaRPr lang="en-US" sz="8800" b="1" dirty="0">
              <a:solidFill>
                <a:schemeClr val="bg1"/>
              </a:solidFill>
            </a:endParaRPr>
          </a:p>
        </p:txBody>
      </p:sp>
    </p:spTree>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Mẹ con cưu mang con trong nguồn mạch tội lỗi. Thoát sinh trong kiếp tội nhân con hằng sợ hãi u sầu.</a:t>
            </a:r>
            <a:endParaRPr lang="en-US" sz="8800" b="1" dirty="0">
              <a:solidFill>
                <a:schemeClr val="bg1"/>
              </a:solidFill>
            </a:endParaRPr>
          </a:p>
        </p:txBody>
      </p:sp>
    </p:spTree>
  </p:cSld>
  <p:clrMapOvr>
    <a:masterClrMapping/>
  </p:clrMapOvr>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Thánh Giu-Se (ĐM)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Thánh Giu-se vinh hiển trên nơi trần ai. Người được Thiên Chúa phong ban tước lộc cao sang. Nhớ khi sanh</a:t>
            </a:r>
            <a:endParaRPr lang="en-US" sz="8800" b="1" dirty="0">
              <a:solidFill>
                <a:schemeClr val="bg1"/>
              </a:solidFill>
            </a:endParaRPr>
          </a:p>
        </p:txBody>
      </p:sp>
    </p:spTree>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tiền, Cha đã giữ gìn Thánh Thất. Dám xin hộ phù đoàn con cái nơi trần gian.</a:t>
            </a:r>
            <a:endParaRPr lang="en-US" sz="8800" b="1" dirty="0">
              <a:solidFill>
                <a:schemeClr val="bg1"/>
              </a:solidFill>
            </a:endParaRPr>
          </a:p>
        </p:txBody>
      </p:sp>
    </p:spTree>
  </p:cSld>
  <p:clrMapOvr>
    <a:masterClrMapping/>
  </p:clrMapOvr>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lạy Cha chí nhân chí lành. Là bạn thanh sạch Đức Nữ Trinh. Nhân đức Cha rạng ngời, soi chiếu muôn nghìn</a:t>
            </a:r>
            <a:endParaRPr lang="en-US" sz="8800" b="1" dirty="0">
              <a:solidFill>
                <a:schemeClr val="bg1"/>
              </a:solidFill>
            </a:endParaRPr>
          </a:p>
        </p:txBody>
      </p:sp>
    </p:spTree>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Nguyện cho con noi dấu Người liên, để sau được vinh phúc vô biên.</a:t>
            </a:r>
            <a:endParaRPr lang="en-US" sz="8800" b="1" dirty="0">
              <a:solidFill>
                <a:schemeClr val="bg1"/>
              </a:solidFill>
            </a:endParaRPr>
          </a:p>
        </p:txBody>
      </p:sp>
    </p:spTree>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mơ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Vầ</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lửa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chiến</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789519832"/>
      </p:ext>
    </p:extLst>
  </p:cSld>
  <p:clrMapOvr>
    <a:masterClrMapping/>
  </p:clrMapOvr>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Ca mừng Thượng Đế quyền uy tác sinh muôn loài. Hỡi người công</a:t>
            </a:r>
            <a:endParaRPr lang="en-US" sz="8800" b="1" dirty="0">
              <a:solidFill>
                <a:schemeClr val="bg1"/>
              </a:solidFill>
            </a:endParaRPr>
          </a:p>
        </p:txBody>
      </p:sp>
    </p:spTree>
  </p:cSld>
  <p:clrMapOvr>
    <a:masterClrMapping/>
  </p:clrMapOvr>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ban cho tôi biển khơi núi cao sông dài. Trời mây tinh tú trong mát suối reo rừng sâu. Vầng dương chiếu</a:t>
            </a:r>
            <a:endParaRPr lang="en-US" sz="8800" b="1" dirty="0">
              <a:solidFill>
                <a:schemeClr val="bg1"/>
              </a:solidFill>
            </a:endParaRPr>
          </a:p>
        </p:txBody>
      </p:sp>
    </p:spTree>
  </p:cSld>
  <p:clrMapOvr>
    <a:masterClrMapping/>
  </p:clrMapOvr>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ngày, vầng trăng sáng đêm dài. Xuân hạ thu đông chan chứa biết bao hồng ân.</a:t>
            </a:r>
            <a:endParaRPr lang="en-US" sz="8800" b="1" dirty="0">
              <a:solidFill>
                <a:schemeClr val="bg1"/>
              </a:solidFill>
            </a:endParaRPr>
          </a:p>
        </p:txBody>
      </p:sp>
    </p:spTree>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ban cho tôi một Đức tin không phai nhòa. Ngài ban cho tôi một trái tim đầy tình yêu. Niềm mơ ước thiên</a:t>
            </a:r>
            <a:endParaRPr lang="en-US" sz="8800" b="1" dirty="0">
              <a:solidFill>
                <a:schemeClr val="bg1"/>
              </a:solidFill>
            </a:endParaRPr>
          </a:p>
        </p:txBody>
      </p:sp>
    </p:spTree>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triền miên phúc an bình. Dâng Ngài câu hát cảm mến tri ân ngày đêm.</a:t>
            </a:r>
            <a:endParaRPr lang="en-US" sz="8800" b="1" dirty="0">
              <a:solidFill>
                <a:schemeClr val="bg1"/>
              </a:solidFill>
            </a:endParaRPr>
          </a:p>
        </p:txBody>
      </p:sp>
    </p:spTree>
  </p:cSld>
  <p:clrMapOvr>
    <a:masterClrMapping/>
  </p:clrMapOvr>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cho Ngôi Hai trời cao giáng sinh ra đời. Cửa trời vinh phúc rộng đón những ai thành tâm. Vì tôi vướng</a:t>
            </a:r>
            <a:endParaRPr lang="en-US" sz="8800" b="1" dirty="0">
              <a:solidFill>
                <a:schemeClr val="bg1"/>
              </a:solidFill>
            </a:endParaRPr>
          </a:p>
        </p:txBody>
      </p:sp>
    </p:spTree>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tình, Ngài mang lấy thập hình. Rửa sạch thân tôi trong máu ước giao đồi xưa.</a:t>
            </a:r>
            <a:endParaRPr lang="en-US" sz="8800" b="1" dirty="0">
              <a:solidFill>
                <a:schemeClr val="bg1"/>
              </a:solidFill>
            </a:endParaRPr>
          </a:p>
        </p:txBody>
      </p:sp>
    </p:spTree>
  </p:cSld>
  <p:clrMapOvr>
    <a:masterClrMapping/>
  </p:clrMapOvr>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Ngài ban cho tôi ruộng nương lúa thơm bao mùa. Ngàn muôn hoa lá khoe sắc thắm tươi bình minh. Đàn chim hót</a:t>
            </a:r>
            <a:endParaRPr lang="en-US" sz="8800" b="1" dirty="0">
              <a:solidFill>
                <a:schemeClr val="bg1"/>
              </a:solidFill>
            </a:endParaRPr>
          </a:p>
        </p:txBody>
      </p:sp>
    </p:spTree>
  </p:cSld>
  <p:clrMapOvr>
    <a:masterClrMapping/>
  </p:clrMapOvr>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trời, đàn bươm bướm bay lượn. Xanh mầu thời gian ôi biết bao nhiêu tình thương.</a:t>
            </a:r>
            <a:endParaRPr lang="en-US" sz="8800" b="1" dirty="0">
              <a:solidFill>
                <a:schemeClr val="bg1"/>
              </a:solidFill>
            </a:endParaRP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Bình </a:t>
            </a:r>
            <a:r>
              <a:rPr lang="en-US" sz="8800" b="1" dirty="0" err="1">
                <a:solidFill>
                  <a:schemeClr val="bg1"/>
                </a:solidFill>
                <a:latin typeface="Times New Roman" panose="02020603050405020304" pitchFamily="18" charset="0"/>
                <a:cs typeface="Times New Roman" panose="02020603050405020304" pitchFamily="18" charset="0"/>
              </a:rPr>
              <a:t>Yên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extLst>
      <p:ext uri="{BB962C8B-B14F-4D97-AF65-F5344CB8AC3E}">
        <p14:creationId xmlns:p14="http://schemas.microsoft.com/office/powerpoint/2010/main" val="1689720311"/>
      </p:ext>
    </p:extLst>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Gọi Con Về (LT)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tới gọi con về, Chúa tới gọi con về. Chúa kêu gọi con về trình diện với Chúa Chúa ơi! Chúa tới gọi con</a:t>
            </a:r>
            <a:endParaRPr lang="en-US" sz="8800" b="1" dirty="0">
              <a:solidFill>
                <a:schemeClr val="bg1"/>
              </a:solidFill>
            </a:endParaRPr>
          </a:p>
        </p:txBody>
      </p:sp>
    </p:spTree>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Chúa tới gọi con về. Con xin từ giã cuộc đời về với Chúa, Chúa ơi!</a:t>
            </a:r>
            <a:endParaRPr lang="en-US" sz="8800" b="1" dirty="0">
              <a:solidFill>
                <a:schemeClr val="bg1"/>
              </a:solidFill>
            </a:endParaRPr>
          </a:p>
        </p:txBody>
      </p:sp>
    </p:spTree>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con không ngờ thì Chúa đã đến thúc con. Một lời từ giã tất cả để về cùng Chúa.</a:t>
            </a:r>
            <a:endParaRPr lang="en-US" sz="8800" b="1" dirty="0">
              <a:solidFill>
                <a:schemeClr val="bg1"/>
              </a:solidFill>
            </a:endParaRPr>
          </a:p>
        </p:txBody>
      </p:sp>
    </p:spTree>
  </p:cSld>
  <p:clrMapOvr>
    <a:masterClrMapping/>
  </p:clrMapOvr>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Bầu trời Bê-lem đêm sáng huy hoàng. Thần nhạc hòa vang trong gió nhịp nhàng. Ngợi mừng Ngôi Hai Chúa Con vì</a:t>
            </a:r>
            <a:endParaRPr lang="en-US" sz="8800" b="1" dirty="0">
              <a:solidFill>
                <a:schemeClr val="bg1"/>
              </a:solidFill>
            </a:endParaRPr>
          </a:p>
        </p:txBody>
      </p:sp>
    </p:spTree>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yêu thương chúng nhân lìa ngai cao quý vinh sang.</a:t>
            </a:r>
            <a:endParaRPr lang="en-US" sz="8800" b="1" dirty="0">
              <a:solidFill>
                <a:schemeClr val="bg1"/>
              </a:solidFill>
            </a:endParaRPr>
          </a:p>
        </p:txBody>
      </p:sp>
    </p:spTree>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Bò lừa thở hơi sưởi ấm Ngôi Lời. Bần hàn sinh trong hang tối giữa trời. Mục đồng vây quanh xướng ca cảm tạ ơn</a:t>
            </a:r>
            <a:endParaRPr lang="en-US" sz="8800" b="1" dirty="0">
              <a:solidFill>
                <a:schemeClr val="bg1"/>
              </a:solidFill>
            </a:endParaRPr>
          </a:p>
        </p:txBody>
      </p:sp>
    </p:spTree>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thiết tha đã quá yêu người thế trần.</a:t>
            </a:r>
            <a:endParaRPr lang="en-US" sz="8800" b="1" dirty="0">
              <a:solidFill>
                <a:schemeClr val="bg1"/>
              </a:solidFill>
            </a:endParaRPr>
          </a:p>
        </p:txBody>
      </p:sp>
    </p:spTree>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Vinh Danh Chúa trên ngàn tầng trời mây. Ca vang khắp nơi ngàn đời không ngơi. Vì Ngài đã ban chính Con Một Ngài.</a:t>
            </a:r>
            <a:endParaRPr lang="en-US" sz="8800" b="1" dirty="0">
              <a:solidFill>
                <a:schemeClr val="bg1"/>
              </a:solidFill>
            </a:endParaRPr>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Lại</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24361221"/>
      </p:ext>
    </p:extLst>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giàu lòng thiện tâm. Ban cho chúng con tràn đầy hồng ân. Một đời vui sống mãi trong bình an.</a:t>
            </a:r>
            <a:endParaRPr lang="en-US" sz="8800" b="1" dirty="0">
              <a:solidFill>
                <a:schemeClr val="bg1"/>
              </a:solidFill>
            </a:endParaRPr>
          </a:p>
        </p:txBody>
      </p:sp>
    </p:spTree>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Tìm về Bê-lem theo ánh sao trời. Lễ vật Ba Vua dâng hiến Ngôi Lời. Mộc dược, nhũ hương ngát thơm vàng ròng</a:t>
            </a:r>
            <a:endParaRPr lang="en-US" sz="8800" b="1" dirty="0">
              <a:solidFill>
                <a:schemeClr val="bg1"/>
              </a:solidFill>
            </a:endParaRPr>
          </a:p>
        </p:txBody>
      </p:sp>
    </p:spTree>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tinh khiết thắm xinh và niềm tin mến vô biên.</a:t>
            </a:r>
            <a:endParaRPr lang="en-US" sz="8800" b="1" dirty="0">
              <a:solidFill>
                <a:schemeClr val="bg1"/>
              </a:solidFill>
            </a:endParaRPr>
          </a:p>
        </p:txBody>
      </p:sp>
    </p:spTree>
  </p:cSld>
  <p:clrMapOvr>
    <a:masterClrMapping/>
  </p:clrMapOvr>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Mời người về đây cung kính dâng lời. Thờ lạy Hài Nhi Con Chúa Vua Trời. Người là Thiên Chúa chí nhân Người là</a:t>
            </a:r>
            <a:endParaRPr lang="en-US" sz="8800" b="1" dirty="0">
              <a:solidFill>
                <a:schemeClr val="bg1"/>
              </a:solidFill>
            </a:endParaRPr>
          </a:p>
        </p:txBody>
      </p:sp>
    </p:spTree>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trên các Vua đã xuống làm người thế trần.</a:t>
            </a:r>
            <a:endParaRPr lang="en-US" sz="8800" b="1" dirty="0">
              <a:solidFill>
                <a:schemeClr val="bg1"/>
              </a:solidFill>
            </a:endParaRPr>
          </a:p>
        </p:txBody>
      </p:sp>
    </p:spTree>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cầu Tình Yêu đã đến gian trần. Rộng lòng từ nhân ban xuống ơn lành. Người người ca khen sáng danh lòng</a:t>
            </a:r>
            <a:endParaRPr lang="en-US" sz="8800" b="1" dirty="0">
              <a:solidFill>
                <a:schemeClr val="bg1"/>
              </a:solidFill>
            </a:endParaRPr>
          </a:p>
        </p:txBody>
      </p:sp>
    </p:spTree>
  </p:cSld>
  <p:clrMapOvr>
    <a:masterClrMapping/>
  </p:clrMapOvr>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niềm vui chứa chan thành tâm mừng Chúa giáng sinh.</a:t>
            </a:r>
            <a:endParaRPr lang="en-US" sz="8800" b="1" dirty="0">
              <a:solidFill>
                <a:schemeClr val="bg1"/>
              </a:solidFill>
            </a:endParaRPr>
          </a:p>
        </p:txBody>
      </p:sp>
    </p:spTree>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cầu Tình Yêu như ánh lửa hồng. Rạng ngời trong đêm sưởi ấm muôn lòng. Dìu người đi trong tối tăm tìm về</a:t>
            </a:r>
            <a:endParaRPr lang="en-US" sz="8800" b="1" dirty="0">
              <a:solidFill>
                <a:schemeClr val="bg1"/>
              </a:solidFill>
            </a:endParaRPr>
          </a:p>
        </p:txBody>
      </p:sp>
    </p:spTree>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 Phúc Âm nguồn sống muôn đời bất tận.</a:t>
            </a:r>
            <a:endParaRPr lang="en-US" sz="8800" b="1" dirty="0">
              <a:solidFill>
                <a:schemeClr val="bg1"/>
              </a:solidFill>
            </a:endParaRPr>
          </a:p>
        </p:txBody>
      </p:sp>
    </p:spTree>
  </p:cSld>
  <p:clrMapOvr>
    <a:masterClrMapping/>
  </p:clrMapOvr>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Gương Thánh Gia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loan </a:t>
            </a:r>
            <a:r>
              <a:rPr lang="en-US" sz="8800" b="1" dirty="0" err="1">
                <a:solidFill>
                  <a:schemeClr val="bg1"/>
                </a:solidFill>
                <a:latin typeface="Times New Roman" panose="02020603050405020304" pitchFamily="18" charset="0"/>
                <a:cs typeface="Times New Roman" panose="02020603050405020304" pitchFamily="18" charset="0"/>
              </a:rPr>
              <a:t>báo</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a:t>
            </a:r>
            <a:endParaRPr lang="en-US" sz="8800" b="1" dirty="0">
              <a:solidFill>
                <a:schemeClr val="bg1"/>
              </a:solidFill>
            </a:endParaRPr>
          </a:p>
        </p:txBody>
      </p:sp>
    </p:spTree>
    <p:extLst>
      <p:ext uri="{BB962C8B-B14F-4D97-AF65-F5344CB8AC3E}">
        <p14:creationId xmlns:p14="http://schemas.microsoft.com/office/powerpoint/2010/main" val="1599579328"/>
      </p:ext>
    </p:extLst>
  </p:cSld>
  <p:clrMapOvr>
    <a:masterClrMapping/>
  </p:clrMapOvr>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tiếng ca vang lừng hòa lời ngợi khen Gia Đình Thánh. Gương Thánh Gia rạng ngời xuống cho đời tỏa sáng ngàn nơi.</a:t>
            </a:r>
            <a:endParaRPr lang="en-US" sz="8800" b="1" dirty="0">
              <a:solidFill>
                <a:schemeClr val="bg1"/>
              </a:solidFill>
            </a:endParaRPr>
          </a:p>
        </p:txBody>
      </p:sp>
    </p:spTree>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phúc ân dư đầy tình diệu huyền hôm nay đã thấy. Xin Chúa cho muôn nhà khắp gia đình hạnh phúc nở hoa.</a:t>
            </a:r>
            <a:endParaRPr lang="en-US" sz="8800" b="1" dirty="0">
              <a:solidFill>
                <a:schemeClr val="bg1"/>
              </a:solidFill>
            </a:endParaRPr>
          </a:p>
        </p:txBody>
      </p:sp>
    </p:spTree>
  </p:cSld>
  <p:clrMapOvr>
    <a:masterClrMapping/>
  </p:clrMapOvr>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Tiếng hát con nguyện bay cao như khói hương thơm dạt dào tôn vinh gương tuyệt Thánh hiển vinh trên Thiên</a:t>
            </a:r>
            <a:endParaRPr lang="en-US" sz="8800" b="1" dirty="0">
              <a:solidFill>
                <a:schemeClr val="bg1"/>
              </a:solidFill>
            </a:endParaRPr>
          </a:p>
        </p:txBody>
      </p:sp>
    </p:spTree>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Cho nhân loại hằng noi theo tình Mẹ Cha luôn thắm thiết ủ ấp con ngoan hiền.</a:t>
            </a:r>
            <a:endParaRPr lang="en-US" sz="8800" b="1" dirty="0">
              <a:solidFill>
                <a:schemeClr val="bg1"/>
              </a:solidFill>
            </a:endParaRPr>
          </a:p>
        </p:txBody>
      </p:sp>
    </p:spTree>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Phúc đức gia đình êm vui trên dưới ăn ở thuận hòa như thông xanh trổ lá tốt xinh trên cây cành. Cho muôn đời</a:t>
            </a:r>
            <a:endParaRPr lang="en-US" sz="8800" b="1" dirty="0">
              <a:solidFill>
                <a:schemeClr val="bg1"/>
              </a:solidFill>
            </a:endParaRPr>
          </a:p>
        </p:txBody>
      </p:sp>
    </p:spTree>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rạng danh thơm hưởng lộc vinh quang Nước Chúa là Thánh Gia gương lành.</a:t>
            </a:r>
            <a:endParaRPr lang="en-US" sz="8800" b="1" dirty="0">
              <a:solidFill>
                <a:schemeClr val="bg1"/>
              </a:solidFill>
            </a:endParaRPr>
          </a:p>
        </p:txBody>
      </p:sp>
    </p:spTree>
  </p:cSld>
  <p:clrMapOvr>
    <a:masterClrMapping/>
  </p:clrMapOvr>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Hân Hoan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Trời hân hoan đất tưng bừng vui ca. Này giờ Con Chúa Đấng Cứu Tinh đã sinh ra. Từ non cao tới khơi ngàn bao</a:t>
            </a:r>
            <a:endParaRPr lang="en-US" sz="8800" b="1" dirty="0">
              <a:solidFill>
                <a:schemeClr val="bg1"/>
              </a:solidFill>
            </a:endParaRPr>
          </a:p>
        </p:txBody>
      </p:sp>
    </p:spTree>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 Người người hoan chúc đến tin vui thái hòa.</a:t>
            </a:r>
            <a:endParaRPr lang="en-US" sz="8800" b="1" dirty="0">
              <a:solidFill>
                <a:schemeClr val="bg1"/>
              </a:solidFill>
            </a:endParaRPr>
          </a:p>
        </p:txBody>
      </p:sp>
    </p:spTree>
  </p:cSld>
  <p:clrMapOvr>
    <a:masterClrMapping/>
  </p:clrMapOvr>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Thời gian qua nhân trần luôn ngóng trông. Lời giao ước vẫn âm vang trong muôn lòng. Cùng nguyện xin sương</a:t>
            </a:r>
            <a:endParaRPr lang="en-US" sz="8800" b="1" dirty="0">
              <a:solidFill>
                <a:schemeClr val="bg1"/>
              </a:solidFill>
            </a:endParaRPr>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âu</a:t>
            </a:r>
            <a:r>
              <a:rPr lang="en-US" sz="8800" b="1" dirty="0">
                <a:solidFill>
                  <a:schemeClr val="bg1"/>
                </a:solidFill>
                <a:latin typeface="Times New Roman" panose="02020603050405020304" pitchFamily="18" charset="0"/>
                <a:cs typeface="Times New Roman" panose="02020603050405020304" pitchFamily="18" charset="0"/>
              </a:rPr>
              <a:t> u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trí</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854816509"/>
      </p:ext>
    </p:extLst>
  </p:cSld>
  <p:clrMapOvr>
    <a:masterClrMapping/>
  </p:clrMapOvr>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tỏa khắp nơi. Và mây mưa Đấng Cứu Tinh cho đời.</a:t>
            </a:r>
            <a:endParaRPr lang="en-US" sz="8800" b="1" dirty="0">
              <a:solidFill>
                <a:schemeClr val="bg1"/>
              </a:solidFill>
            </a:endParaRPr>
          </a:p>
        </p:txBody>
      </p:sp>
    </p:spTree>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Một Hài Nhi sinh hạ cho chúng ta. Một trẻ Thơ Chúa ân ban cho nhân trần. Mừng vui lên muôn người trong khắp</a:t>
            </a:r>
            <a:endParaRPr lang="en-US" sz="8800" b="1" dirty="0">
              <a:solidFill>
                <a:schemeClr val="bg1"/>
              </a:solidFill>
            </a:endParaRPr>
          </a:p>
        </p:txBody>
      </p:sp>
    </p:spTree>
  </p:cSld>
  <p:clrMapOvr>
    <a:masterClrMapping/>
  </p:clrMapOvr>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Vì hôm nay Chúa viếng thăm dân Người.</a:t>
            </a:r>
            <a:endParaRPr lang="en-US" sz="8800" b="1" dirty="0">
              <a:solidFill>
                <a:schemeClr val="bg1"/>
              </a:solidFill>
            </a:endParaRPr>
          </a:p>
        </p:txBody>
      </p:sp>
    </p:spTree>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Trời đêm đông nay bừng lên ánh quang. Và không trung lắng tiếng ca muôn Thiên Thần. Mừng Ngôi Hai Vua bình an</a:t>
            </a:r>
            <a:endParaRPr lang="en-US" sz="8800" b="1" dirty="0">
              <a:solidFill>
                <a:schemeClr val="bg1"/>
              </a:solidFill>
            </a:endParaRPr>
          </a:p>
        </p:txBody>
      </p:sp>
    </p:spTree>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Nguồn ơn thiêng Chúa ban cho nhân trần.</a:t>
            </a:r>
            <a:endParaRPr lang="en-US" sz="8800" b="1" dirty="0">
              <a:solidFill>
                <a:schemeClr val="bg1"/>
              </a:solidFill>
            </a:endParaRPr>
          </a:p>
        </p:txBody>
      </p:sp>
    </p:spTree>
  </p:cSld>
  <p:clrMapOvr>
    <a:masterClrMapping/>
  </p:clrMapOvr>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Trời Cao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trời cao đổ xuống sương mai. Mây ơi mau hãy mưa Vị Cứu Tinh. Các tầng trời nói lên hiển vinh Chúa.</a:t>
            </a:r>
            <a:endParaRPr lang="en-US" sz="8800" b="1" dirty="0">
              <a:solidFill>
                <a:schemeClr val="bg1"/>
              </a:solidFill>
            </a:endParaRPr>
          </a:p>
        </p:txBody>
      </p:sp>
    </p:spTree>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trung cao chiếu kỳ công tay Người.</a:t>
            </a:r>
            <a:endParaRPr lang="en-US" sz="8800" b="1" dirty="0">
              <a:solidFill>
                <a:schemeClr val="bg1"/>
              </a:solidFill>
            </a:endParaRPr>
          </a:p>
        </p:txBody>
      </p:sp>
    </p:spTree>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Xin đừng chấp tội chúng con. Này đây Si-on lạnh vắng thành thánh điêu tàn. Giê-ru-sa-lem hoang vu</a:t>
            </a:r>
            <a:endParaRPr lang="en-US" sz="8800" b="1" dirty="0">
              <a:solidFill>
                <a:schemeClr val="bg1"/>
              </a:solidFill>
            </a:endParaRPr>
          </a:p>
        </p:txBody>
      </p:sp>
    </p:spTree>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xưa cha ông chúng con sum họp ngợi khen Chúa giờ đây thành tiêu sơ.</a:t>
            </a:r>
            <a:endParaRPr lang="en-US" sz="8800" b="1" dirty="0">
              <a:solidFill>
                <a:schemeClr val="bg1"/>
              </a:solidFill>
            </a:endParaRPr>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báo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hành</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553147679"/>
      </p:ext>
    </p:extLst>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ơi! Xin đừng xét phạt thế gian. Đoàn con ăn năn tự hối nguyện Chúa thương tình. Xin thương tha muôn oan</a:t>
            </a:r>
            <a:endParaRPr lang="en-US" sz="8800" b="1" dirty="0">
              <a:solidFill>
                <a:schemeClr val="bg1"/>
              </a:solidFill>
            </a:endParaRPr>
          </a:p>
        </p:txBody>
      </p:sp>
    </p:spTree>
  </p:cSld>
  <p:clrMapOvr>
    <a:masterClrMapping/>
  </p:clrMapOvr>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khiên mau mau ban Ngôi Cứu Tinh trong tâm hồn khao khát ngày đêm hằng van xin.</a:t>
            </a:r>
            <a:endParaRPr lang="en-US" sz="8800" b="1" dirty="0">
              <a:solidFill>
                <a:schemeClr val="bg1"/>
              </a:solidFill>
            </a:endParaRPr>
          </a:p>
        </p:txBody>
      </p:sp>
    </p:spTree>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ơi, xin Người nhớ lời hứa xưa. Và mau ban ơn giải thoát, trần thế mong chờ. Nhân gian điêu linh hoang sơ</a:t>
            </a:r>
            <a:endParaRPr lang="en-US" sz="8800" b="1" dirty="0">
              <a:solidFill>
                <a:schemeClr val="bg1"/>
              </a:solidFill>
            </a:endParaRPr>
          </a:p>
        </p:txBody>
      </p:sp>
    </p:spTree>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trông mong ơn Cứu Tinh an bình và công chính tựa cây ngàn mong mưa.</a:t>
            </a:r>
            <a:endParaRPr lang="en-US" sz="8800" b="1" dirty="0">
              <a:solidFill>
                <a:schemeClr val="bg1"/>
              </a:solidFill>
            </a:endParaRPr>
          </a:p>
        </p:txBody>
      </p:sp>
    </p:spTree>
  </p:cSld>
  <p:clrMapOvr>
    <a:masterClrMapping/>
  </p:clrMapOvr>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Mùa Vọng (HV)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trần gian con ngước trông lên Chúa ơi. Cầu xin hãy mưa Đấng Thiên Sai Chúa ơi!</a:t>
            </a:r>
            <a:endParaRPr lang="en-US" sz="8800" b="1" dirty="0">
              <a:solidFill>
                <a:schemeClr val="bg1"/>
              </a:solidFill>
            </a:endParaRPr>
          </a:p>
        </p:txBody>
      </p:sp>
    </p:spTree>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lời van thiết tha. Ngày và đêm con vẫn van xin Chúa thương Ngài ban ơn cứu rỗi yêu đương bốn phương cho</a:t>
            </a:r>
            <a:endParaRPr lang="en-US" sz="8800" b="1" dirty="0">
              <a:solidFill>
                <a:schemeClr val="bg1"/>
              </a:solidFill>
            </a:endParaRPr>
          </a:p>
        </p:txBody>
      </p:sp>
    </p:spTree>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đoàn con ngóng chờ.</a:t>
            </a:r>
            <a:endParaRPr lang="en-US" sz="8800" b="1" dirty="0">
              <a:solidFill>
                <a:schemeClr val="bg1"/>
              </a:solidFill>
            </a:endParaRPr>
          </a:p>
        </p:txBody>
      </p:sp>
    </p:spTree>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Xa xôi cõi trần mong Chúa viếng thăm, Chúa là hừng đông phá tan mờ tối. Qua bao tháng ngày xin Chúa đoái</a:t>
            </a:r>
            <a:endParaRPr lang="en-US" sz="8800" b="1" dirty="0">
              <a:solidFill>
                <a:schemeClr val="bg1"/>
              </a:solidFill>
            </a:endParaRPr>
          </a:p>
        </p:txBody>
      </p:sp>
    </p:spTree>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Xóa tội trần gian xóa bao lỗi đời.</a:t>
            </a:r>
            <a:endParaRPr lang="en-US" sz="8800" b="1" dirty="0">
              <a:solidFill>
                <a:schemeClr val="bg1"/>
              </a:solidFill>
            </a:endParaRPr>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loan </a:t>
            </a:r>
            <a:r>
              <a:rPr lang="en-US" sz="8800" b="1" dirty="0" err="1">
                <a:solidFill>
                  <a:schemeClr val="bg1"/>
                </a:solidFill>
                <a:latin typeface="Times New Roman" panose="02020603050405020304" pitchFamily="18" charset="0"/>
                <a:cs typeface="Times New Roman" panose="02020603050405020304" pitchFamily="18" charset="0"/>
              </a:rPr>
              <a:t>báo</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dẫn</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379546389"/>
      </p:ext>
    </p:extLst>
  </p:cSld>
  <p:clrMapOvr>
    <a:masterClrMapping/>
  </p:clrMapOvr>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Mẹ có thấu tiếng khóc than của bao linh hồn trong nơi luyện hình. Từng ngày dài trông ngóng Mẹ hộ phù</a:t>
            </a:r>
            <a:endParaRPr lang="en-US" sz="8800" b="1" dirty="0">
              <a:solidFill>
                <a:schemeClr val="bg1"/>
              </a:solidFill>
            </a:endParaRPr>
          </a:p>
        </p:txBody>
      </p:sp>
    </p:spTree>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đỡ nâng đem rời xa khỏi chốn tối tăm.</a:t>
            </a:r>
            <a:endParaRPr lang="en-US" sz="8800" b="1" dirty="0">
              <a:solidFill>
                <a:schemeClr val="bg1"/>
              </a:solidFill>
            </a:endParaRPr>
          </a:p>
        </p:txBody>
      </p:sp>
    </p:spTree>
  </p:cSld>
  <p:clrMapOvr>
    <a:masterClrMapping/>
  </p:clrMapOvr>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 Mẹ có thấu tiếng khấn van con đang khẩn cầu cho bao linh hồn. Dù một ngày phiêu lãng và chiều về bỗng</a:t>
            </a:r>
            <a:endParaRPr lang="en-US" sz="8800" b="1" dirty="0">
              <a:solidFill>
                <a:schemeClr val="bg1"/>
              </a:solidFill>
            </a:endParaRPr>
          </a:p>
        </p:txBody>
      </p:sp>
    </p:spTree>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tâm hồn thống hối bao lỗi lầm.</a:t>
            </a:r>
            <a:endParaRPr lang="en-US" sz="8800" b="1" dirty="0">
              <a:solidFill>
                <a:schemeClr val="bg1"/>
              </a:solidFill>
            </a:endParaRPr>
          </a:p>
        </p:txBody>
      </p:sp>
    </p:spTree>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Mẹ nhân lành nguyện xin thương đến lời con kêu khấn từ nơi thế gian bùn nhơ. Hỡi Mẹ nhân lành nguyện xin</a:t>
            </a:r>
            <a:endParaRPr lang="en-US" sz="8800" b="1" dirty="0">
              <a:solidFill>
                <a:schemeClr val="bg1"/>
              </a:solidFill>
            </a:endParaRPr>
          </a:p>
        </p:txBody>
      </p:sp>
    </p:spTree>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đến lời con kêu khấn vì bao tháng năm mong chờ.</a:t>
            </a:r>
            <a:endParaRPr lang="en-US" sz="8800" b="1" dirty="0">
              <a:solidFill>
                <a:schemeClr val="bg1"/>
              </a:solidFill>
            </a:endParaRPr>
          </a:p>
        </p:txBody>
      </p:sp>
    </p:spTree>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về nơi đây dâng ngàn tiếng ca. chúng con về nơi đây để tạ ơn Thiên Chúa. Qua bao tháng năm mong</a:t>
            </a:r>
            <a:endParaRPr lang="en-US" sz="8800" b="1" dirty="0">
              <a:solidFill>
                <a:schemeClr val="bg1"/>
              </a:solidFill>
            </a:endParaRPr>
          </a:p>
        </p:txBody>
      </p:sp>
    </p:spTree>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say sưa thánh ân vô bờ được cùng nhau bên Chúa thỏa lòng con ước mơ.</a:t>
            </a:r>
            <a:endParaRPr lang="en-US" sz="8800" b="1" dirty="0">
              <a:solidFill>
                <a:schemeClr val="bg1"/>
              </a:solidFill>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Tảng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lăn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nặng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endParaRPr lang="en-US" sz="8800" b="1" dirty="0">
              <a:solidFill>
                <a:schemeClr val="bg1"/>
              </a:solidFill>
            </a:endParaRPr>
          </a:p>
        </p:txBody>
      </p:sp>
    </p:spTree>
    <p:extLst>
      <p:ext uri="{BB962C8B-B14F-4D97-AF65-F5344CB8AC3E}">
        <p14:creationId xmlns:p14="http://schemas.microsoft.com/office/powerpoint/2010/main" val="706288235"/>
      </p:ext>
    </p:extLst>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tiếng hát rạo rực niềm tin với ánh mắt đọng lời nguyện xin, chúng con dâng muôn ngàn ý tình. Từng lời</a:t>
            </a:r>
            <a:endParaRPr lang="en-US" sz="8800" b="1" dirty="0">
              <a:solidFill>
                <a:schemeClr val="bg1"/>
              </a:solidFill>
            </a:endParaRPr>
          </a:p>
        </p:txBody>
      </p:sp>
    </p:spTree>
  </p:cSld>
  <p:clrMapOvr>
    <a:masterClrMapping/>
  </p:clrMapOvr>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kinh hay từng cuộc sống cùng hòa chung trong tình hiệp nhất nguyện dâng lên Thiên Chúa tình yêu.</a:t>
            </a:r>
            <a:endParaRPr lang="en-US" sz="8800" b="1" dirty="0">
              <a:solidFill>
                <a:schemeClr val="bg1"/>
              </a:solidFill>
            </a:endParaRPr>
          </a:p>
        </p:txBody>
      </p:sp>
    </p:spTree>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đón lấy một trời hồng ân hãy giữ lấy cả một mùa xuân Chúa thương ban cho người thế trần. Một lần ta đến</a:t>
            </a:r>
            <a:endParaRPr lang="en-US" sz="8800" b="1" dirty="0">
              <a:solidFill>
                <a:schemeClr val="bg1"/>
              </a:solidFill>
            </a:endParaRPr>
          </a:p>
        </p:txBody>
      </p:sp>
    </p:spTree>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dự tiệc thánh cuộc đời ta no thỏa hạnh phúc nguồn bình an chan chứa đời ta.</a:t>
            </a:r>
            <a:endParaRPr lang="en-US" sz="8800" b="1" dirty="0">
              <a:solidFill>
                <a:schemeClr val="bg1"/>
              </a:solidFill>
            </a:endParaRPr>
          </a:p>
        </p:txBody>
      </p:sp>
    </p:spTree>
  </p:cSld>
  <p:clrMapOvr>
    <a:masterClrMapping/>
  </p:clrMapOvr>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Sự Sống Thay Đổi Mà Không Mất Đi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Sự sống này chỉ thay đổi mà không mất đi, lúc con người nằm im giấc ngủ mắt nhắm lại rồi là thấy tương lai.</a:t>
            </a:r>
            <a:endParaRPr lang="en-US" sz="8800" b="1" dirty="0">
              <a:solidFill>
                <a:schemeClr val="bg1"/>
              </a:solidFill>
            </a:endParaRPr>
          </a:p>
        </p:txBody>
      </p:sp>
    </p:spTree>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kiếp người nay không còn nước mắt, nụ cười. Nhưng con tin rằng ngày mai trong Chúa chẳng có nỗi buồn đẹp</a:t>
            </a:r>
            <a:endParaRPr lang="en-US" sz="8800" b="1" dirty="0">
              <a:solidFill>
                <a:schemeClr val="bg1"/>
              </a:solidFill>
            </a:endParaRPr>
          </a:p>
        </p:txBody>
      </p:sp>
    </p:spTree>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niềm vui.</a:t>
            </a:r>
            <a:endParaRPr lang="en-US" sz="8800" b="1" dirty="0">
              <a:solidFill>
                <a:schemeClr val="bg1"/>
              </a:solidFill>
            </a:endParaRPr>
          </a:p>
        </p:txBody>
      </p:sp>
    </p:spTree>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Sự sống không mất nhưng chỉ đổi thay, đã qua bao ngày trọn một kiếp này. Dù sống hay chết tin còn ngày mai,</a:t>
            </a:r>
            <a:endParaRPr lang="en-US" sz="8800" b="1" dirty="0">
              <a:solidFill>
                <a:schemeClr val="bg1"/>
              </a:solidFill>
            </a:endParaRPr>
          </a:p>
        </p:txBody>
      </p:sp>
    </p:spTree>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sự sống không mất nhưng chỉ đổi thay.</a:t>
            </a:r>
            <a:endParaRPr lang="en-US" sz="8800" b="1" dirty="0">
              <a:solidFill>
                <a:schemeClr val="bg1"/>
              </a:solidFill>
            </a:endParaRP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Chỉ</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nâng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dậy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866231214"/>
      </p:ext>
    </p:extLst>
  </p:cSld>
  <p:clrMapOvr>
    <a:masterClrMapping/>
  </p:clrMapOvr>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sống này kìa hoa nở và hoa úa phai nắng lên đồi thì đêm tắt thở, mây tím giăng trời thì nắng tan đi.</a:t>
            </a:r>
            <a:endParaRPr lang="en-US" sz="8800" b="1" dirty="0">
              <a:solidFill>
                <a:schemeClr val="bg1"/>
              </a:solidFill>
            </a:endParaRPr>
          </a:p>
        </p:txBody>
      </p:sp>
    </p:spTree>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sống này bao nhiêu lần đưa tiễn ngậm ngùi, nhưng con tin rằng ngày mai trong Chúa, chẳng có chia lìa, chẳng</a:t>
            </a:r>
            <a:endParaRPr lang="en-US" sz="8800" b="1" dirty="0">
              <a:solidFill>
                <a:schemeClr val="bg1"/>
              </a:solidFill>
            </a:endParaRPr>
          </a:p>
        </p:txBody>
      </p:sp>
    </p:spTree>
  </p:cSld>
  <p:clrMapOvr>
    <a:masterClrMapping/>
  </p:clrMapOvr>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hợp tan.</a:t>
            </a:r>
            <a:endParaRPr lang="en-US" sz="8800" b="1" dirty="0">
              <a:solidFill>
                <a:schemeClr val="bg1"/>
              </a:solidFill>
            </a:endParaRPr>
          </a:p>
        </p:txBody>
      </p:sp>
    </p:spTree>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Cuộc sống này ngày chưa tròn mà đêm đã lên, lá thay mùa thời gian biến đổi, như vó câu dồn tựa thoáng mây</a:t>
            </a:r>
            <a:endParaRPr lang="en-US" sz="8800" b="1" dirty="0">
              <a:solidFill>
                <a:schemeClr val="bg1"/>
              </a:solidFill>
            </a:endParaRPr>
          </a:p>
        </p:txBody>
      </p:sp>
    </p:spTree>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a:t>
            </a:r>
            <a:endParaRPr lang="en-US" sz="8800" b="1" dirty="0">
              <a:solidFill>
                <a:schemeClr val="bg1"/>
              </a:solidFill>
            </a:endParaRPr>
          </a:p>
        </p:txBody>
      </p:sp>
    </p:spTree>
  </p:cSld>
  <p:clrMapOvr>
    <a:masterClrMapping/>
  </p:clrMapOvr>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kiếp người chưa bao ngày đã đến cội nguồn, nhưng con tin rằng ngày mai trong Chúa hạnh phúc muôn đời chẳng</a:t>
            </a:r>
            <a:endParaRPr lang="en-US" sz="8800" b="1" dirty="0">
              <a:solidFill>
                <a:schemeClr val="bg1"/>
              </a:solidFill>
            </a:endParaRPr>
          </a:p>
        </p:txBody>
      </p:sp>
    </p:spTree>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thời gian.</a:t>
            </a:r>
            <a:endParaRPr lang="en-US" sz="8800" b="1" dirty="0">
              <a:solidFill>
                <a:schemeClr val="bg1"/>
              </a:solidFill>
            </a:endParaRPr>
          </a:p>
        </p:txBody>
      </p:sp>
    </p:spTree>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Hy Lễ Cuối Cùng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trọn đời con đã dâng cho Ngài trọn đời con bước theo chân Ngài. Con muốn Chúa ở đâu thì cho con ở đó</a:t>
            </a:r>
            <a:endParaRPr lang="en-US" sz="8800" b="1" dirty="0">
              <a:solidFill>
                <a:schemeClr val="bg1"/>
              </a:solidFill>
            </a:endParaRPr>
          </a:p>
        </p:txBody>
      </p:sp>
    </p:spTree>
  </p:cSld>
  <p:clrMapOvr>
    <a:masterClrMapping/>
  </p:clrMapOvr>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trọn đời con dâng làm hy tế để trọn niềm vui trong Chúa muôn đời.</a:t>
            </a:r>
            <a:endParaRPr lang="en-US" sz="8800" b="1" dirty="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1. Trong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tâm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đơn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sơ</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tiến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đền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Xin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dâng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tụng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Đấng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tác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sinh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muôn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loài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Tree>
    <p:extLst>
      <p:ext uri="{BB962C8B-B14F-4D97-AF65-F5344CB8AC3E}">
        <p14:creationId xmlns:p14="http://schemas.microsoft.com/office/powerpoint/2010/main" val="3413656556"/>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067804645"/>
      </p:ext>
    </p:extLst>
  </p:cSld>
  <p:clrMapOvr>
    <a:masterClrMapping/>
  </p:clrMapOvr>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Nơi Ngài con đặt hy vọng, nơi Ngài con dâng xác hồn, lạy Thiên Chúa Đấng cứu độ con. Lạy Thiên Chúa Đấng cứu</a:t>
            </a:r>
            <a:endParaRPr lang="en-US" sz="8800" b="1" dirty="0">
              <a:solidFill>
                <a:schemeClr val="bg1"/>
              </a:solidFill>
            </a:endParaRPr>
          </a:p>
        </p:txBody>
      </p:sp>
    </p:spTree>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độ con.</a:t>
            </a:r>
            <a:endParaRPr lang="en-US" sz="8800" b="1" dirty="0">
              <a:solidFill>
                <a:schemeClr val="bg1"/>
              </a:solidFill>
            </a:endParaRPr>
          </a:p>
        </p:txBody>
      </p:sp>
    </p:spTree>
  </p:cSld>
  <p:clrMapOvr>
    <a:masterClrMapping/>
  </p:clrMapOvr>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điều mà con khấn xin đêm ngày, điều mà con thiết tha van nài, con muốn Chúa ở đâu thì cho con ở đó</a:t>
            </a:r>
            <a:endParaRPr lang="en-US" sz="8800" b="1" dirty="0">
              <a:solidFill>
                <a:schemeClr val="bg1"/>
              </a:solidFill>
            </a:endParaRPr>
          </a:p>
        </p:txBody>
      </p:sp>
    </p:spTree>
  </p:cSld>
  <p:clrMapOvr>
    <a:masterClrMapping/>
  </p:clrMapOvr>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niềm hạnh phúc con là nơi Chúa, vì nguồn nghỉ an trong Chúa muôn đời.</a:t>
            </a:r>
            <a:endParaRPr lang="en-US" sz="8800" b="1" dirty="0">
              <a:solidFill>
                <a:schemeClr val="bg1"/>
              </a:solidFill>
            </a:endParaRPr>
          </a:p>
        </p:txBody>
      </p:sp>
    </p:spTree>
  </p:cSld>
  <p:clrMapOvr>
    <a:masterClrMapping/>
  </p:clrMapOvr>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Ngài từ bi xót thương muôn vàn phận bầy tôi biết bao lỗi lầm, xin chớ chấp tội con nào ai luôn đứng</a:t>
            </a:r>
            <a:endParaRPr lang="en-US" sz="8800" b="1" dirty="0">
              <a:solidFill>
                <a:schemeClr val="bg1"/>
              </a:solidFill>
            </a:endParaRPr>
          </a:p>
        </p:txBody>
      </p:sp>
    </p:spTree>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giờ Ngài gọi con xa lìa nhân thế, giờ Ngài gọi con đến trước Nhan Ngài.</a:t>
            </a:r>
            <a:endParaRPr lang="en-US" sz="8800" b="1" dirty="0">
              <a:solidFill>
                <a:schemeClr val="bg1"/>
              </a:solidFill>
            </a:endParaRPr>
          </a:p>
        </p:txBody>
      </p:sp>
    </p:spTree>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Giàu Lòng Xót Thương (VĐH)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Giê-su con tin tưởng nơi Chúa. Lạy Chúa Giê-su, con tín thác vào Chúa.</a:t>
            </a:r>
            <a:endParaRPr lang="en-US" sz="8800" b="1" dirty="0">
              <a:solidFill>
                <a:schemeClr val="bg1"/>
              </a:solidFill>
            </a:endParaRPr>
          </a:p>
        </p:txBody>
      </p:sp>
    </p:spTree>
  </p:cSld>
  <p:clrMapOvr>
    <a:masterClrMapping/>
  </p:clrMapOvr>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ngoài lòng Chúa xót thương không còn nguồn hy vọng nào. Chúng con đặt vào Chúa, lòng tín thác của mỗi chúng con.</a:t>
            </a:r>
            <a:endParaRPr lang="en-US" sz="8800" b="1" dirty="0">
              <a:solidFill>
                <a:schemeClr val="bg1"/>
              </a:solidFill>
            </a:endParaRPr>
          </a:p>
        </p:txBody>
      </p:sp>
    </p:spTree>
  </p:cSld>
  <p:clrMapOvr>
    <a:masterClrMapping/>
  </p:clrMapOvr>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Nhân loại hôm nay đang trải qua bao là sự dữ. Con người hôm nay đang sống trong tuyệt vọng lo âu.</a:t>
            </a:r>
            <a:endParaRPr lang="en-US" sz="8800" b="1" dirty="0">
              <a:solidFill>
                <a:schemeClr val="bg1"/>
              </a:solidFill>
            </a:endParaRP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tớ</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408276171"/>
      </p:ext>
    </p:extLst>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đến kêu cầu. Chúa giàu lòng xót hương. Ngài mở ra con đường, đưa đến tận nguồn suối yêu thương.</a:t>
            </a:r>
            <a:endParaRPr lang="en-US" sz="8800" b="1" dirty="0">
              <a:solidFill>
                <a:schemeClr val="bg1"/>
              </a:solidFill>
            </a:endParaRPr>
          </a:p>
        </p:txBody>
      </p:sp>
    </p:spTree>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Cha ban cho thế gian thấy được tội lỗi. Thánh Thần yêu thương đưa dẫn nhân loại về với Chúa.</a:t>
            </a:r>
            <a:endParaRPr lang="en-US" sz="8800" b="1" dirty="0">
              <a:solidFill>
                <a:schemeClr val="bg1"/>
              </a:solidFill>
            </a:endParaRPr>
          </a:p>
        </p:txBody>
      </p:sp>
    </p:spTree>
  </p:cSld>
  <p:clrMapOvr>
    <a:masterClrMapping/>
  </p:clrMapOvr>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Thú nhận hết tội mình. Chúa rộng tình thứ tha. Thập giá Chúa giao hòa, đưa ta về cùng với Chúa Cha.</a:t>
            </a:r>
            <a:endParaRPr lang="en-US" sz="8800" b="1" dirty="0">
              <a:solidFill>
                <a:schemeClr val="bg1"/>
              </a:solidFill>
            </a:endParaRPr>
          </a:p>
        </p:txBody>
      </p:sp>
    </p:spTree>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nguyện dâng Cha là Đấng cao tôn và chí thánh. Máu Mình Con Cha đây tấm linh hồn và thiên tính.</a:t>
            </a:r>
            <a:endParaRPr lang="en-US" sz="8800" b="1" dirty="0">
              <a:solidFill>
                <a:schemeClr val="bg1"/>
              </a:solidFill>
            </a:endParaRPr>
          </a:p>
        </p:txBody>
      </p:sp>
    </p:spTree>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đền những tội tình. Của hết mọi chúng sinh. Ngài chết treo thập hình, đem ta về dòng nước tái sinh.</a:t>
            </a:r>
            <a:endParaRPr lang="en-US" sz="8800" b="1" dirty="0">
              <a:solidFill>
                <a:schemeClr val="bg1"/>
              </a:solidFill>
            </a:endParaRPr>
          </a:p>
        </p:txBody>
      </p:sp>
    </p:spTree>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Gian Nan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gian nan thử thách, giữa lo lắng muộn phiền. Trong cô đơn niềm tin thiết tha lời con xin. Giữa bóng tối</a:t>
            </a:r>
            <a:endParaRPr lang="en-US" sz="8800" b="1" dirty="0">
              <a:solidFill>
                <a:schemeClr val="bg1"/>
              </a:solidFill>
            </a:endParaRPr>
          </a:p>
        </p:txBody>
      </p:sp>
    </p:spTree>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nghi nan, giữa nước mắt ngập tràn.</a:t>
            </a:r>
            <a:endParaRPr lang="en-US" sz="8800" b="1" dirty="0">
              <a:solidFill>
                <a:schemeClr val="bg1"/>
              </a:solidFill>
            </a:endParaRPr>
          </a:p>
        </p:txBody>
      </p:sp>
    </p:spTree>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bình an của Cha dịu xóa niềm đau. Giữa đắng đót khổ sầu, giữa mất mát tuyệt vọng. Nguyện lòng Cha xót</a:t>
            </a:r>
            <a:endParaRPr lang="en-US" sz="8800" b="1" dirty="0">
              <a:solidFill>
                <a:schemeClr val="bg1"/>
              </a:solidFill>
            </a:endParaRPr>
          </a:p>
        </p:txBody>
      </p:sp>
    </p:spTree>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nâng đỡ ủi an phận người.</a:t>
            </a:r>
            <a:endParaRPr lang="en-US" sz="8800" b="1" dirty="0">
              <a:solidFill>
                <a:schemeClr val="bg1"/>
              </a:solidFill>
            </a:endParaRP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245270958"/>
      </p:ext>
    </p:extLst>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Cha thương nhìn đến nỗi đau trên địa cầu. Xin củng cố niềm tin. Giúp con hằng tín thác. Cho con luôn cảm</a:t>
            </a:r>
            <a:endParaRPr lang="en-US" sz="8800" b="1" dirty="0">
              <a:solidFill>
                <a:schemeClr val="bg1"/>
              </a:solidFill>
            </a:endParaRPr>
          </a:p>
        </p:txBody>
      </p:sp>
    </p:spTree>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Chúa vẫn mãi bên con.</a:t>
            </a:r>
            <a:endParaRPr lang="en-US" sz="8800" b="1" dirty="0">
              <a:solidFill>
                <a:schemeClr val="bg1"/>
              </a:solidFill>
            </a:endParaRPr>
          </a:p>
        </p:txBody>
      </p:sp>
    </p:spTree>
  </p:cSld>
  <p:clrMapOvr>
    <a:masterClrMapping/>
  </p:clrMapOvr>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Giê-su chí nhân, Ngài cứu chữa ủi an. Hãy thắp cháy lòng người muôn con tim quảng đại. Lạy Ngôi Ba</a:t>
            </a:r>
            <a:endParaRPr lang="en-US" sz="8800" b="1" dirty="0">
              <a:solidFill>
                <a:schemeClr val="bg1"/>
              </a:solidFill>
            </a:endParaRPr>
          </a:p>
        </p:txBody>
      </p:sp>
    </p:spTree>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thiêng nguồn suối yêu thương đầy tràn.</a:t>
            </a:r>
            <a:endParaRPr lang="en-US" sz="8800" b="1" dirty="0">
              <a:solidFill>
                <a:schemeClr val="bg1"/>
              </a:solidFill>
            </a:endParaRPr>
          </a:p>
        </p:txBody>
      </p:sp>
    </p:spTree>
  </p:cSld>
  <p:clrMapOvr>
    <a:masterClrMapping/>
  </p:clrMapOvr>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Dâng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về Thiên Chúa đây hy lễ của một chiều xưa, ôi Con Chúa hiến mình vì yêu, đền tội cho nhân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chiều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nhận lễ vật này. Xin Cha ban hồng ân dư đầy. Lòng con vui sướng từ đây. </a:t>
            </a:r>
            <a:endParaRPr lang="en-US" sz="8800" b="1" dirty="0">
              <a:solidFill>
                <a:schemeClr val="bg1"/>
              </a:solidFill>
            </a:endParaRPr>
          </a:p>
        </p:txBody>
      </p:sp>
    </p:spTree>
  </p:cSld>
  <p:clrMapOvr>
    <a:masterClrMapping/>
  </p:clrMapOvr>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hăng</a:t>
            </a:r>
            <a:r>
              <a:rPr lang="en-US" sz="8800" b="1" dirty="0">
                <a:solidFill>
                  <a:schemeClr val="bg1"/>
                </a:solidFill>
                <a:latin typeface="Times New Roman" panose="02020603050405020304" pitchFamily="18" charset="0"/>
                <a:cs typeface="Times New Roman" panose="02020603050405020304" pitchFamily="18" charset="0"/>
              </a:rPr>
              <a:t> say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phương, trao đôi tay cho người mến thương, đem tin yêu cho đời ngát hương.</a:t>
            </a:r>
            <a:endParaRPr lang="en-US" sz="8800" b="1" dirty="0">
              <a:solidFill>
                <a:schemeClr val="bg1"/>
              </a:solidFill>
            </a:endParaRPr>
          </a:p>
        </p:txBody>
      </p:sp>
    </p:spTree>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ly rượu tấm bánh con dâng Chúa với giọt mồ hôi, bao công khó với dòng lệ rơi cùng niềm vui giây </a:t>
            </a:r>
            <a:r>
              <a:rPr lang="en-US" sz="8800" b="1" dirty="0" err="1">
                <a:solidFill>
                  <a:schemeClr val="bg1"/>
                </a:solidFill>
                <a:latin typeface="Times New Roman" panose="02020603050405020304" pitchFamily="18" charset="0"/>
                <a:cs typeface="Times New Roman" panose="02020603050405020304" pitchFamily="18" charset="0"/>
              </a:rPr>
              <a:t>phút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Ôi bao niềm yêu mến con con mơ ước tiến Ngài ngày đêm. Môi ca hát những lời tình thương, </a:t>
            </a:r>
            <a:endParaRPr lang="en-US" sz="8800" b="1" dirty="0">
              <a:solidFill>
                <a:schemeClr val="bg1"/>
              </a:solidFill>
            </a:endParaRP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Mộ</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bi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397567071"/>
      </p:ext>
    </p:extLst>
  </p:cSld>
  <p:clrMapOvr>
    <a:masterClrMapping/>
  </p:clrMapOvr>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Sắc Hoa Dâng Mẹ (HB)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muôn vạn lời ca con xin dâng Mẹ cánh hoa lòng. Xin nối kết muôn màu trong mối tình nhiệm mầu mến thương.</a:t>
            </a:r>
            <a:endParaRPr lang="en-US" sz="8800" b="1" dirty="0">
              <a:solidFill>
                <a:schemeClr val="bg1"/>
              </a:solidFill>
            </a:endParaRPr>
          </a:p>
        </p:txBody>
      </p:sp>
    </p:spTree>
  </p:cSld>
  <p:clrMapOvr>
    <a:masterClrMapping/>
  </p:clrMapOvr>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xin dâng lên trước ngai Mẹ muôn hoa lòng thành con kính dâng. Nguyện Mẹ thương nâng đỡ cho con sống yên</a:t>
            </a:r>
            <a:endParaRPr lang="en-US" sz="8800" b="1" dirty="0">
              <a:solidFill>
                <a:schemeClr val="bg1"/>
              </a:solidFill>
            </a:endParaRPr>
          </a:p>
        </p:txBody>
      </p:sp>
    </p:spTree>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hưởng ơn thái bình.</a:t>
            </a:r>
            <a:endParaRPr lang="en-US" sz="8800" b="1" dirty="0">
              <a:solidFill>
                <a:schemeClr val="bg1"/>
              </a:solidFill>
            </a:endParaRPr>
          </a:p>
        </p:txBody>
      </p:sp>
    </p:spTree>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hoa hồng tươi xinh trong gai chông nụ vẫn khoe mầu. Bao lao khó cuộc đời xin dắt dìu vượt mọi hiểm nguy.</a:t>
            </a:r>
            <a:endParaRPr lang="en-US" sz="8800" b="1" dirty="0">
              <a:solidFill>
                <a:schemeClr val="bg1"/>
              </a:solidFill>
            </a:endParaRPr>
          </a:p>
        </p:txBody>
      </p:sp>
    </p:spTree>
  </p:cSld>
  <p:clrMapOvr>
    <a:masterClrMapping/>
  </p:clrMapOvr>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Tâm Sự (AL)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Thầy yêu chúng con lời ai nói cho cùng Thầy yêu chúng con Thầy sinh xuống gian trần. Thầy yêu chúng con Thầy</a:t>
            </a:r>
            <a:endParaRPr lang="en-US" sz="8800" b="1" dirty="0">
              <a:solidFill>
                <a:schemeClr val="bg1"/>
              </a:solidFill>
            </a:endParaRPr>
          </a:p>
        </p:txBody>
      </p:sp>
    </p:spTree>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trót thân mình để nuôi chúng con ngày lưu ký trần gian.</a:t>
            </a:r>
            <a:endParaRPr lang="en-US" sz="8800" b="1" dirty="0">
              <a:solidFill>
                <a:schemeClr val="bg1"/>
              </a:solidFill>
            </a:endParaRPr>
          </a:p>
        </p:txBody>
      </p:sp>
    </p:spTree>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Thầy là cây nho chúng con là ngành, ngành nào kết hợp cùng cây sẽ trổ sinh hoa trái. Ngành nào lìa cây sẽ khô</a:t>
            </a:r>
            <a:endParaRPr lang="en-US" sz="8800" b="1" dirty="0">
              <a:solidFill>
                <a:schemeClr val="bg1"/>
              </a:solidFill>
            </a:endParaRP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Rảy</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(2)</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40379346"/>
      </p:ext>
    </p:extLst>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héo liền. Chúng con hãy hợp trong tình yêu Thầy.</a:t>
            </a:r>
            <a:endParaRPr lang="en-US" sz="8800" b="1" dirty="0">
              <a:solidFill>
                <a:schemeClr val="bg1"/>
              </a:solidFill>
            </a:endParaRPr>
          </a:p>
        </p:txBody>
      </p:sp>
    </p:spTree>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hỡi đoàn con yêu dấu của Thầy, Thầy cho chúng con bình an vững bền. Sầu buồn chi nữa đoàn con dấu yêu hãy</a:t>
            </a:r>
            <a:endParaRPr lang="en-US" sz="8800" b="1" dirty="0">
              <a:solidFill>
                <a:schemeClr val="bg1"/>
              </a:solidFill>
            </a:endParaRPr>
          </a:p>
        </p:txBody>
      </p:sp>
    </p:spTree>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Cha Thầy cùng là Cha của chúng con.</a:t>
            </a:r>
            <a:endParaRPr lang="en-US" sz="8800" b="1" dirty="0">
              <a:solidFill>
                <a:schemeClr val="bg1"/>
              </a:solidFill>
            </a:endParaRPr>
          </a:p>
        </p:txBody>
      </p:sp>
    </p:spTree>
  </p:cSld>
  <p:clrMapOvr>
    <a:masterClrMapping/>
  </p:clrMapOvr>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Yêu nhau chính là giới răn riêng Thầy, yêu nhau như Thầy yêu dấu chúng con để cho thế gian hiểu biết rằng</a:t>
            </a:r>
            <a:endParaRPr lang="en-US" sz="8800" b="1" dirty="0">
              <a:solidFill>
                <a:schemeClr val="bg1"/>
              </a:solidFill>
            </a:endParaRPr>
          </a:p>
        </p:txBody>
      </p:sp>
    </p:spTree>
  </p:cSld>
  <p:clrMapOvr>
    <a:masterClrMapping/>
  </p:clrMapOvr>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chính là môn sinh của Thầy.</a:t>
            </a:r>
            <a:endParaRPr lang="en-US" sz="8800" b="1" dirty="0">
              <a:solidFill>
                <a:schemeClr val="bg1"/>
              </a:solidFill>
            </a:endParaRPr>
          </a:p>
        </p:txBody>
      </p:sp>
    </p:spTree>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Hát Lên Đi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hát lên đi mừng Chúa một bài ca mới, vì Chúa đã làm biết bao nhiêu điều huyền diệu. Người đã công bố ơn</a:t>
            </a:r>
            <a:endParaRPr lang="en-US" sz="8800" b="1" dirty="0">
              <a:solidFill>
                <a:schemeClr val="bg1"/>
              </a:solidFill>
            </a:endParaRPr>
          </a:p>
        </p:txBody>
      </p:sp>
    </p:spTree>
  </p:cSld>
  <p:clrMapOvr>
    <a:masterClrMapping/>
  </p:clrMapOvr>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độ trước muôn ngàn dân. Alleluia. Alleluia. Alleluia.</a:t>
            </a:r>
            <a:endParaRPr lang="en-US" sz="8800" b="1" dirty="0">
              <a:solidFill>
                <a:schemeClr val="bg1"/>
              </a:solidFill>
            </a:endParaRPr>
          </a:p>
        </p:txBody>
      </p:sp>
    </p:spTree>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yêu thương cứu chuộc chúng con, và ban cho được làm con Chúa. Xin cho con là những kẻ tin Ngài, đổi mới</a:t>
            </a:r>
            <a:endParaRPr lang="en-US" sz="8800" b="1" dirty="0">
              <a:solidFill>
                <a:schemeClr val="bg1"/>
              </a:solidFill>
            </a:endParaRPr>
          </a:p>
        </p:txBody>
      </p:sp>
    </p:spTree>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để mai sau hưởng phúc Nước Trời.</a:t>
            </a:r>
            <a:endParaRPr lang="en-US" sz="8800" b="1" dirty="0">
              <a:solidFill>
                <a:schemeClr val="bg1"/>
              </a:solidFill>
            </a:endParaRPr>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ĐK: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thấy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phải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Alleluia.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62952380"/>
      </p:ext>
    </p:extLst>
  </p:cSld>
  <p:clrMapOvr>
    <a:masterClrMapping/>
  </p:clrMapOvr>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hát lên khúc nhạc chúc vinh, và dâng lên trọn niềm tin kính. Hôm nay đây và mãi đến muôn đời, theo bước</a:t>
            </a:r>
            <a:endParaRPr lang="en-US" sz="8800" b="1" dirty="0">
              <a:solidFill>
                <a:schemeClr val="bg1"/>
              </a:solidFill>
            </a:endParaRPr>
          </a:p>
        </p:txBody>
      </p:sp>
    </p:spTree>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Ngài để mai sau hưởng phúc nước trời.</a:t>
            </a:r>
            <a:endParaRPr lang="en-US" sz="8800" b="1" dirty="0">
              <a:solidFill>
                <a:schemeClr val="bg1"/>
              </a:solidFill>
            </a:endParaRPr>
          </a:p>
        </p:txBody>
      </p:sp>
    </p:spTree>
  </p:cSld>
  <p:clrMapOvr>
    <a:masterClrMapping/>
  </p:clrMapOvr>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Hiệp Nhất (QT)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tiến Ngài bánh này hoa màu đồng xanh. Xin dâng tiến Ngài rượu nho thơm ngát hương say. Là do công</a:t>
            </a:r>
            <a:endParaRPr lang="en-US" sz="8800" b="1" dirty="0">
              <a:solidFill>
                <a:schemeClr val="bg1"/>
              </a:solidFill>
            </a:endParaRPr>
          </a:p>
        </p:txBody>
      </p:sp>
    </p:spTree>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lao đôi tay bao ngày khó nhọc. Chúa ơi nhân từ thương nhận của lễ con dâng.</a:t>
            </a:r>
            <a:endParaRPr lang="en-US" sz="8800" b="1" dirty="0">
              <a:solidFill>
                <a:schemeClr val="bg1"/>
              </a:solidFill>
            </a:endParaRPr>
          </a:p>
        </p:txBody>
      </p:sp>
    </p:spTree>
  </p:cSld>
  <p:clrMapOvr>
    <a:masterClrMapping/>
  </p:clrMapOvr>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tiến Ngài, dâng Ngài trọn cả xác hồn. Con dâng tiến Ngài với trọn niềm tin cậy mến. Xin dâng về</a:t>
            </a:r>
            <a:endParaRPr lang="en-US" sz="8800" b="1" dirty="0">
              <a:solidFill>
                <a:schemeClr val="bg1"/>
              </a:solidFill>
            </a:endParaRPr>
          </a:p>
        </p:txBody>
      </p:sp>
    </p:spTree>
  </p:cSld>
  <p:clrMapOvr>
    <a:masterClrMapping/>
  </p:clrMapOvr>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biết bao vui buồn trong đời. Kết thành của lễ dâng hiệp nhất trên bàn thờ.</a:t>
            </a:r>
            <a:endParaRPr lang="en-US" sz="8800" b="1" dirty="0">
              <a:solidFill>
                <a:schemeClr val="bg1"/>
              </a:solidFill>
            </a:endParaRPr>
          </a:p>
        </p:txBody>
      </p:sp>
    </p:spTree>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tiến Ngài đây là những giọt mô hôi. Tan trong đất mềm làm cho bông lúa thêm tươi. Nhọc nhằn gian lao</a:t>
            </a:r>
            <a:endParaRPr lang="en-US" sz="8800" b="1" dirty="0">
              <a:solidFill>
                <a:schemeClr val="bg1"/>
              </a:solidFill>
            </a:endParaRPr>
          </a:p>
        </p:txBody>
      </p:sp>
    </p:spTree>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trôi đi qua từng tháng ngày. Cúi xin Cha lành thương nhận của lễ hôm nay.</a:t>
            </a:r>
            <a:endParaRPr lang="en-US" sz="8800" b="1" dirty="0">
              <a:solidFill>
                <a:schemeClr val="bg1"/>
              </a:solidFill>
            </a:endParaRPr>
          </a:p>
        </p:txBody>
      </p:sp>
    </p:spTree>
  </p:cSld>
  <p:clrMapOvr>
    <a:masterClrMapping/>
  </p:clrMapOvr>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Xưa trên cõi trần Chúa đã hiến mình vì yêu. Ban cho máu thịt thần lương nuôi sống linh hồn. Giờ đây con dâng,</a:t>
            </a:r>
            <a:endParaRPr lang="en-US" sz="8800" b="1" dirty="0">
              <a:solidFill>
                <a:schemeClr val="bg1"/>
              </a:solidFill>
            </a:endParaRP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ấy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những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ai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được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rỗi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Alleluia! Alleluia!</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82836910"/>
      </p:ext>
    </p:extLst>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ly rượu bánh này. Ước mong chân thành nên một cùng lễ năm xưa.</a:t>
            </a:r>
            <a:endParaRPr lang="en-US" sz="8800" b="1" dirty="0">
              <a:solidFill>
                <a:schemeClr val="bg1"/>
              </a:solidFill>
            </a:endParaRPr>
          </a:p>
        </p:txBody>
      </p:sp>
    </p:spTree>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Biệt Khúc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tôi nằm xuôi tay xuống, nói chi khi biệt ly, nói chi cho người đừng khóc, đừng gọi tên kẻ đã qua đời.</a:t>
            </a:r>
            <a:endParaRPr lang="en-US" sz="8800" b="1" dirty="0">
              <a:solidFill>
                <a:schemeClr val="bg1"/>
              </a:solidFill>
            </a:endParaRPr>
          </a:p>
        </p:txBody>
      </p:sp>
    </p:spTree>
  </p:cSld>
  <p:clrMapOvr>
    <a:masterClrMapping/>
  </p:clrMapOvr>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tôi như lá về cội, sông về nguồn, ai hỡi đừng buồn, vì tôi đi không phải chia ly, tôi chết mà không lụi</a:t>
            </a:r>
            <a:endParaRPr lang="en-US" sz="8800" b="1" dirty="0">
              <a:solidFill>
                <a:schemeClr val="bg1"/>
              </a:solidFill>
            </a:endParaRPr>
          </a:p>
        </p:txBody>
      </p:sp>
    </p:spTree>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tàn.</a:t>
            </a:r>
            <a:endParaRPr lang="en-US" sz="8800" b="1" dirty="0">
              <a:solidFill>
                <a:schemeClr val="bg1"/>
              </a:solidFill>
            </a:endParaRPr>
          </a:p>
        </p:txBody>
      </p:sp>
    </p:spTree>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ra đi là tôi trở về sự sống không mất nhưng chỉ đổi thay. Kiếp sống này chỉ bấy nhiêu ngày, hẹn với</a:t>
            </a:r>
            <a:endParaRPr lang="en-US" sz="8800" b="1" dirty="0">
              <a:solidFill>
                <a:schemeClr val="bg1"/>
              </a:solidFill>
            </a:endParaRPr>
          </a:p>
        </p:txBody>
      </p:sp>
    </p:spTree>
  </p:cSld>
  <p:clrMapOvr>
    <a:masterClrMapping/>
  </p:clrMapOvr>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rồi sẽ sum vầy</a:t>
            </a:r>
            <a:endParaRPr lang="en-US" sz="8800" b="1" dirty="0">
              <a:solidFill>
                <a:schemeClr val="bg1"/>
              </a:solidFill>
            </a:endParaRPr>
          </a:p>
        </p:txBody>
      </p:sp>
    </p:spTree>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qua còn tôi đang sống, góp vui chung khổ đau, có nhau bao ngày yêu dấu, mà ngờ đâu giờ xa cách rồi. Hôm</a:t>
            </a:r>
            <a:endParaRPr lang="en-US" sz="8800" b="1" dirty="0">
              <a:solidFill>
                <a:schemeClr val="bg1"/>
              </a:solidFill>
            </a:endParaRPr>
          </a:p>
        </p:txBody>
      </p:sp>
    </p:spTree>
  </p:cSld>
  <p:clrMapOvr>
    <a:masterClrMapping/>
  </p:clrMapOvr>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đưa tôi về trời, xin mọi người nghĩ đến dòng đời, đời mau vui cũng đời mau qua, hãy sống đẹp sao một đời.</a:t>
            </a:r>
            <a:endParaRPr lang="en-US" sz="8800" b="1" dirty="0">
              <a:solidFill>
                <a:schemeClr val="bg1"/>
              </a:solidFill>
            </a:endParaRPr>
          </a:p>
        </p:txBody>
      </p:sp>
    </p:spTree>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Trăm năm dòng sông trôi mãi, có ai không tàn phai, có ai như thuyền không bến? Đời dần qua người sẽ qua đời.</a:t>
            </a:r>
            <a:endParaRPr lang="en-US" sz="8800" b="1" dirty="0">
              <a:solidFill>
                <a:schemeClr val="bg1"/>
              </a:solidFill>
            </a:endParaRP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lượng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bi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tồn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71726502"/>
      </p:ext>
    </p:extLst>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đi như đi tình cờ, ôi ngày giờ ai biết mà ngờ. Hãy lo toan sẵn sàng trong đêm, Chúa đến là vui về trời.</a:t>
            </a:r>
            <a:endParaRPr lang="en-US" sz="8800" b="1" dirty="0">
              <a:solidFill>
                <a:schemeClr val="bg1"/>
              </a:solidFill>
            </a:endParaRPr>
          </a:p>
        </p:txBody>
      </p:sp>
    </p:spTree>
  </p:cSld>
  <p:clrMapOvr>
    <a:masterClrMapping/>
  </p:clrMapOvr>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Tôi tin tình yêu Thiên Chúa đón tôi trong vòng tay, phút giây tôi vừa nằm xuống, mặt trời lên ở phía chân</a:t>
            </a:r>
            <a:endParaRPr lang="en-US" sz="8800" b="1" dirty="0">
              <a:solidFill>
                <a:schemeClr val="bg1"/>
              </a:solidFill>
            </a:endParaRPr>
          </a:p>
        </p:txBody>
      </p:sp>
    </p:spTree>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Tôi tin yêu thương tuyệt vời, Cha hiền từ không chấp tội đời, lòng tôi vui tiếng cười lên môi, tôi hát</a:t>
            </a:r>
            <a:endParaRPr lang="en-US" sz="8800" b="1" dirty="0">
              <a:solidFill>
                <a:schemeClr val="bg1"/>
              </a:solidFill>
            </a:endParaRPr>
          </a:p>
        </p:txBody>
      </p:sp>
    </p:spTree>
  </p:cSld>
  <p:clrMapOvr>
    <a:masterClrMapping/>
  </p:clrMapOvr>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tụng ca đời đời</a:t>
            </a:r>
            <a:endParaRPr lang="en-US" sz="8800" b="1" dirty="0">
              <a:solidFill>
                <a:schemeClr val="bg1"/>
              </a:solidFill>
            </a:endParaRPr>
          </a:p>
        </p:txBody>
      </p:sp>
    </p:spTree>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Tử Tốt Lành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Mục tử tốt lành liều mạng sống cho chiên. Tình yêu vĩ đại tình yêu bao thẳm sâu. Mục tử tốt lành Người dẫn</a:t>
            </a:r>
            <a:endParaRPr lang="en-US" sz="8800" b="1" dirty="0">
              <a:solidFill>
                <a:schemeClr val="bg1"/>
              </a:solidFill>
            </a:endParaRPr>
          </a:p>
        </p:txBody>
      </p:sp>
    </p:spTree>
  </p:cSld>
  <p:clrMapOvr>
    <a:masterClrMapping/>
  </p:clrMapOvr>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dắt tôi đi. Nguyện theo bước Người dù gian khó lo chi.</a:t>
            </a:r>
            <a:endParaRPr lang="en-US" sz="8800" b="1" dirty="0">
              <a:solidFill>
                <a:schemeClr val="bg1"/>
              </a:solidFill>
            </a:endParaRPr>
          </a:p>
        </p:txBody>
      </p:sp>
    </p:spTree>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Linh Mục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trần gian chúng con dâng lời khẩn nguyện. Xin Chúa 	thương gìn giữ linh mục của Chúa. </a:t>
            </a:r>
            <a:endParaRPr lang="en-US" sz="8800" b="1" dirty="0">
              <a:solidFill>
                <a:schemeClr val="bg1"/>
              </a:solidFill>
            </a:endParaRPr>
          </a:p>
        </p:txBody>
      </p:sp>
    </p:spTree>
  </p:cSld>
  <p:clrMapOvr>
    <a:masterClrMapping/>
  </p:clrMapOvr>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Giúp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mỗi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được nên tốt lành. Một lòng yêu Chúa theo Chúa phục vụ anh em mình.</a:t>
            </a:r>
            <a:endParaRPr lang="en-US" sz="8800" b="1" dirty="0">
              <a:solidFill>
                <a:schemeClr val="bg1"/>
              </a:solidFill>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Cha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Thần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08236133"/>
      </p:ext>
    </p:extLst>
  </p:cSld>
  <p:clrMapOvr>
    <a:masterClrMapping/>
  </p:clrMapOvr>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các linh mục mỗi ngày được nên thánh thiện. Vì ơn gọi theo Chúa, vì sứ mạng làm chứng nhân.</a:t>
            </a:r>
            <a:endParaRPr lang="en-US" sz="8800" b="1" dirty="0">
              <a:solidFill>
                <a:schemeClr val="bg1"/>
              </a:solidFill>
            </a:endParaRPr>
          </a:p>
        </p:txBody>
      </p:sp>
    </p:spTree>
  </p:cSld>
  <p:clrMapOvr>
    <a:masterClrMapping/>
  </p:clrMapOvr>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các linh mục nêu gương sáng cho đoàn chiên mình. Một đời biết hi sinh, biết yêu Chúa yêu anh em thật tình.</a:t>
            </a:r>
            <a:endParaRPr lang="en-US" sz="8800" b="1" dirty="0">
              <a:solidFill>
                <a:schemeClr val="bg1"/>
              </a:solidFill>
            </a:endParaRPr>
          </a:p>
        </p:txBody>
      </p:sp>
    </p:spTree>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Cha Nhân Ái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Cha nhân ái, cúi xin Cha nhận bánh rượu này, đoàn con chân thành dâng lên. Xin Cha cho muôn dân mau quay</a:t>
            </a:r>
            <a:endParaRPr lang="en-US" sz="8800" b="1" dirty="0">
              <a:solidFill>
                <a:schemeClr val="bg1"/>
              </a:solidFill>
            </a:endParaRPr>
          </a:p>
        </p:txBody>
      </p:sp>
    </p:spTree>
  </p:cSld>
  <p:clrMapOvr>
    <a:masterClrMapping/>
  </p:clrMapOvr>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nhận biết Chúa, cho Giáo Hội rộng lan, cho khắp nơi bình an.</a:t>
            </a:r>
            <a:endParaRPr lang="en-US" sz="8800" b="1" dirty="0">
              <a:solidFill>
                <a:schemeClr val="bg1"/>
              </a:solidFill>
            </a:endParaRPr>
          </a:p>
        </p:txBody>
      </p:sp>
    </p:spTree>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Cha nhân ái, cúi xin Cha nhận lễ vật này hợp với muôn lòng yêu say. Xin Cha ban ơn xuống khắp cõi lòng được</a:t>
            </a:r>
            <a:endParaRPr lang="en-US" sz="8800" b="1" dirty="0">
              <a:solidFill>
                <a:schemeClr val="bg1"/>
              </a:solidFill>
            </a:endParaRPr>
          </a:p>
        </p:txBody>
      </p:sp>
    </p:spTree>
  </p:cSld>
  <p:clrMapOvr>
    <a:masterClrMapping/>
  </p:clrMapOvr>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trắng, hầu được luôn sốt sắng, mặc dầu không xứng đáng.</a:t>
            </a:r>
            <a:endParaRPr lang="en-US" sz="8800" b="1" dirty="0">
              <a:solidFill>
                <a:schemeClr val="bg1"/>
              </a:solidFill>
            </a:endParaRPr>
          </a:p>
        </p:txBody>
      </p:sp>
    </p:spTree>
  </p:cSld>
  <p:clrMapOvr>
    <a:masterClrMapping/>
  </p:clrMapOvr>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cho muôn dân mau kết thành đoàn chiên Chúa, muôn cõi lòng hân hoan, kết mối dây tình thân.</a:t>
            </a:r>
            <a:endParaRPr lang="en-US" sz="8800" b="1" dirty="0">
              <a:solidFill>
                <a:schemeClr val="bg1"/>
              </a:solidFill>
            </a:endParaRPr>
          </a:p>
        </p:txBody>
      </p:sp>
    </p:spTree>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Ca Phục Sinh (M)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khen Chúa chúng ta Phục sinh. Ngài đã chết với khổ hình để muôn người được ơn tái sinh. </a:t>
            </a:r>
            <a:endParaRPr lang="en-US" sz="8800" b="1" dirty="0">
              <a:solidFill>
                <a:schemeClr val="bg1"/>
              </a:solidFill>
            </a:endParaRP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vô</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giờ</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hằng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Amen!</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34299180"/>
      </p:ext>
    </p:extLst>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khen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ta Phục sinh. Từ cõi chết Chúa Kitô đã hiển vinh.</a:t>
            </a:r>
            <a:endParaRPr lang="en-US" sz="8800" b="1" dirty="0">
              <a:solidFill>
                <a:schemeClr val="bg1"/>
              </a:solidFill>
            </a:endParaRPr>
          </a:p>
        </p:txBody>
      </p:sp>
    </p:spTree>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Đấng chiến thắng, Chúa khải hoàn cao sang. Kính dâng Ngài vinh quang, với tin yêu ngàn năm vẻ vang.</a:t>
            </a:r>
            <a:endParaRPr lang="en-US" sz="8800" b="1" dirty="0">
              <a:solidFill>
                <a:schemeClr val="bg1"/>
              </a:solidFill>
            </a:endParaRPr>
          </a:p>
        </p:txBody>
      </p:sp>
    </p:spTree>
  </p:cSld>
  <p:clrMapOvr>
    <a:masterClrMapping/>
  </p:clrMapOvr>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con tim hân hoan hát muôn lời ca vang, kính tôn uy quyền Vua thống trị huy hoàng.</a:t>
            </a:r>
            <a:endParaRPr lang="en-US" sz="8800" b="1" dirty="0">
              <a:solidFill>
                <a:schemeClr val="bg1"/>
              </a:solidFill>
            </a:endParaRPr>
          </a:p>
        </p:txBody>
      </p:sp>
    </p:spTree>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Mừng khen Chúa chúng ta Phục sinh. Vì nhân thế chết ê chề, cứu muôn người vượt qua bến mê. Chúc khen Chúa</a:t>
            </a:r>
            <a:endParaRPr lang="en-US" sz="8800" b="1" dirty="0">
              <a:solidFill>
                <a:schemeClr val="bg1"/>
              </a:solidFill>
            </a:endParaRPr>
          </a:p>
        </p:txBody>
      </p:sp>
    </p:spTree>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ta Phục sinh. Người người ơi, Chúa Kitô đã hiển vinh.</a:t>
            </a:r>
            <a:endParaRPr lang="en-US" sz="8800" b="1" dirty="0">
              <a:solidFill>
                <a:schemeClr val="bg1"/>
              </a:solidFill>
            </a:endParaRPr>
          </a:p>
        </p:txBody>
      </p:sp>
    </p:spTree>
  </p:cSld>
  <p:clrMapOvr>
    <a:masterClrMapping/>
  </p:clrMapOvr>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Sự Với Người Sống Lại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Tưởng rằng Người đã chết đi không bao giờ có ngày trở về. Tưởng rằng thập tự đó bước hoang dài tan vỡ cơn mơ.</a:t>
            </a:r>
            <a:endParaRPr lang="en-US" sz="8800" b="1" dirty="0">
              <a:solidFill>
                <a:schemeClr val="bg1"/>
              </a:solidFill>
            </a:endParaRPr>
          </a:p>
        </p:txBody>
      </p:sp>
    </p:spTree>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Tưởng rằng Người đã chết đi không bao giờ có ngày sống lại. Tưởng rằng Người là chứng tích cho hận thù gục ngã</a:t>
            </a:r>
            <a:endParaRPr lang="en-US" sz="8800" b="1" dirty="0">
              <a:solidFill>
                <a:schemeClr val="bg1"/>
              </a:solidFill>
            </a:endParaRPr>
          </a:p>
        </p:txBody>
      </p:sp>
    </p:spTree>
  </p:cSld>
  <p:clrMapOvr>
    <a:masterClrMapping/>
  </p:clrMapOvr>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thương.</a:t>
            </a:r>
            <a:endParaRPr lang="en-US" sz="8800" b="1" dirty="0">
              <a:solidFill>
                <a:schemeClr val="bg1"/>
              </a:solidFill>
            </a:endParaRPr>
          </a:p>
        </p:txBody>
      </p:sp>
    </p:spTree>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Nhưng Người đã chiến thắng đập tan xích xiềng thần chết. Nay Người đã trở về từ trong cõi chết. Alleluia.</a:t>
            </a:r>
            <a:endParaRPr lang="en-US" sz="8800" b="1" dirty="0">
              <a:solidFill>
                <a:schemeClr val="bg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thành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tâm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tri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ân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xiết</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bao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cao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đã</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hướng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dẫn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gọi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Cha.</a:t>
            </a:r>
          </a:p>
        </p:txBody>
      </p:sp>
    </p:spTree>
    <p:extLst>
      <p:ext uri="{BB962C8B-B14F-4D97-AF65-F5344CB8AC3E}">
        <p14:creationId xmlns:p14="http://schemas.microsoft.com/office/powerpoint/2010/main" val="2807492542"/>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54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b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72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Ta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920663284"/>
      </p:ext>
    </p:extLst>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Người ngàn vinh quang hỡi người ơi. Người đã sống lại, có những niềm vui nào kết thành điệp khúc. Alleluia!</a:t>
            </a:r>
            <a:endParaRPr lang="en-US" sz="8800" b="1" dirty="0">
              <a:solidFill>
                <a:schemeClr val="bg1"/>
              </a:solidFill>
            </a:endParaRPr>
          </a:p>
        </p:txBody>
      </p:sp>
    </p:spTree>
  </p:cSld>
  <p:clrMapOvr>
    <a:masterClrMapping/>
  </p:clrMapOvr>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Tưởng rằng Người đã qua bao nhục hình chết cho hận thù. Tưởng rằng đường Người đi tới Can-vê buồn trầm lắng âm u.</a:t>
            </a:r>
            <a:endParaRPr lang="en-US" sz="8800" b="1" dirty="0">
              <a:solidFill>
                <a:schemeClr val="bg1"/>
              </a:solidFill>
            </a:endParaRPr>
          </a:p>
        </p:txBody>
      </p:sp>
    </p:spTree>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Tưởng rằng đời Người xót xa bao ê chề chết trong tuổi vàng. Tưởng rằng từ chiều xưa đó thân phận buồn Người đã</a:t>
            </a:r>
            <a:endParaRPr lang="en-US" sz="8800" b="1" dirty="0">
              <a:solidFill>
                <a:schemeClr val="bg1"/>
              </a:solidFill>
            </a:endParaRPr>
          </a:p>
        </p:txBody>
      </p:sp>
    </p:spTree>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đi.</a:t>
            </a:r>
            <a:endParaRPr lang="en-US" sz="8800" b="1" dirty="0">
              <a:solidFill>
                <a:schemeClr val="bg1"/>
              </a:solidFill>
            </a:endParaRPr>
          </a:p>
        </p:txBody>
      </p:sp>
    </p:spTree>
  </p:cSld>
  <p:clrMapOvr>
    <a:masterClrMapping/>
  </p:clrMapOvr>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Ngọn Nến Hồng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ngọn nến hồng lung linh lung linh rạng ánh phục sinh. Kính dâng lên ngọn nến hồng rạng ánh phục sinh</a:t>
            </a:r>
            <a:endParaRPr lang="en-US" sz="8800" b="1" dirty="0">
              <a:solidFill>
                <a:schemeClr val="bg1"/>
              </a:solidFill>
            </a:endParaRPr>
          </a:p>
        </p:txBody>
      </p:sp>
    </p:spTree>
  </p:cSld>
  <p:clrMapOvr>
    <a:masterClrMapping/>
  </p:clrMapOvr>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Niềm tin con thắp trên tay Chúa ơi, xin soi sáng cuộc đời xin hun nóng hồn này, thiết tha trung thành vươn tới.</a:t>
            </a:r>
            <a:endParaRPr lang="en-US" sz="8800" b="1" dirty="0">
              <a:solidFill>
                <a:schemeClr val="bg1"/>
              </a:solidFill>
            </a:endParaRPr>
          </a:p>
        </p:txBody>
      </p:sp>
    </p:spTree>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nồng cháy trên môi Chúa ơi, con thao thức bồi hồi, con dâng hiến về Ngài trái tim chung thủy nào nguôi.</a:t>
            </a:r>
            <a:endParaRPr lang="en-US" sz="8800" b="1" dirty="0">
              <a:solidFill>
                <a:schemeClr val="bg1"/>
              </a:solidFill>
            </a:endParaRPr>
          </a:p>
        </p:txBody>
      </p:sp>
    </p:spTree>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Cậy trông nơi Chúa không vơi Chúa ơi, con con sống đời đời trong ân phúc của Ngài, ước mơ vuông tròn là đây.</a:t>
            </a:r>
            <a:endParaRPr lang="en-US" sz="8800" b="1" dirty="0">
              <a:solidFill>
                <a:schemeClr val="bg1"/>
              </a:solidFill>
            </a:endParaRPr>
          </a:p>
        </p:txBody>
      </p:sp>
    </p:spTree>
  </p:cSld>
  <p:clrMapOvr>
    <a:masterClrMapping/>
  </p:clrMapOvr>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Ca Phục Sinh (VDA)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54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b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72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Chiến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kỵ</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binh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quăng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chìm</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biển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79207965"/>
      </p:ext>
    </p:extLst>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Cha nhân lành rượu bánh ngát thơm chân thành. Mừng ngày Chúa khải hoàn tiến dâng. Alleluia.</a:t>
            </a:r>
            <a:endParaRPr lang="en-US" sz="8800" b="1" dirty="0">
              <a:solidFill>
                <a:schemeClr val="bg1"/>
              </a:solidFill>
            </a:endParaRPr>
          </a:p>
        </p:txBody>
      </p:sp>
    </p:spTree>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Cha toàn năng, ngàn lời ca hòa thương mến. Loan tin vui phục sinh ngợi khen Chúa bao hiển vinh</a:t>
            </a:r>
            <a:endParaRPr lang="en-US" sz="8800" b="1" dirty="0">
              <a:solidFill>
                <a:schemeClr val="bg1"/>
              </a:solidFill>
            </a:endParaRPr>
          </a:p>
        </p:txBody>
      </p:sp>
    </p:spTree>
  </p:cSld>
  <p:clrMapOvr>
    <a:masterClrMapping/>
  </p:clrMapOvr>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lên Cha toàn năng, này rượu nho cùng bánh miến. Bao lao công ngày qua, cùng khúc hát khen tình Cha.</a:t>
            </a:r>
            <a:endParaRPr lang="en-US" sz="8800" b="1" dirty="0">
              <a:solidFill>
                <a:schemeClr val="bg1"/>
              </a:solidFill>
            </a:endParaRPr>
          </a:p>
        </p:txBody>
      </p:sp>
    </p:spTree>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tiếp liên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ĐK1. Bà Ma-ri-a ơi trên đường bà thấy những gì, trên đường bà thấy những gì, xin kể cho chúng tôi nghe, xin kể</a:t>
            </a:r>
            <a:endParaRPr lang="en-US" sz="8800" b="1" dirty="0">
              <a:solidFill>
                <a:schemeClr val="bg1"/>
              </a:solidFill>
            </a:endParaRPr>
          </a:p>
        </p:txBody>
      </p:sp>
    </p:spTree>
  </p:cSld>
  <p:clrMapOvr>
    <a:masterClrMapping/>
  </p:clrMapOvr>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chúng tôi nghe.</a:t>
            </a:r>
            <a:endParaRPr lang="en-US" sz="8800" b="1" dirty="0">
              <a:solidFill>
                <a:schemeClr val="bg1"/>
              </a:solidFill>
            </a:endParaRPr>
          </a:p>
        </p:txBody>
      </p:sp>
    </p:spTree>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là tôi đã thấy nấm mồ của Đức Ki-tô, Người đã sống lại và đã ra khỏi mồ, Người đang là đang sống vinh</a:t>
            </a:r>
            <a:endParaRPr lang="en-US" sz="8800" b="1" dirty="0">
              <a:solidFill>
                <a:schemeClr val="bg1"/>
              </a:solidFill>
            </a:endParaRPr>
          </a:p>
        </p:txBody>
      </p:sp>
    </p:spTree>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sống vinh quang</a:t>
            </a:r>
            <a:endParaRPr lang="en-US" sz="8800" b="1" dirty="0">
              <a:solidFill>
                <a:schemeClr val="bg1"/>
              </a:solidFill>
            </a:endParaRPr>
          </a:p>
        </p:txBody>
      </p:sp>
    </p:spTree>
  </p:cSld>
  <p:clrMapOvr>
    <a:masterClrMapping/>
  </p:clrMapOvr>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Tôi là tôi đã thấy Chiên Con cứu chuộc đoàn chiên, Đức Ki-tô vô tội đã hòa giải tội nhân. Hòa giải tội nhân</a:t>
            </a:r>
            <a:endParaRPr lang="en-US" sz="8800" b="1" dirty="0">
              <a:solidFill>
                <a:schemeClr val="bg1"/>
              </a:solidFill>
            </a:endParaRPr>
          </a:p>
        </p:txBody>
      </p:sp>
    </p:spTree>
  </p:cSld>
  <p:clrMapOvr>
    <a:masterClrMapping/>
  </p:clrMapOvr>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Chúa, với Chúa là Chúa Cha</a:t>
            </a:r>
            <a:endParaRPr lang="en-US" sz="8800" b="1" dirty="0">
              <a:solidFill>
                <a:schemeClr val="bg1"/>
              </a:solidFill>
            </a:endParaRPr>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Ấy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mạnh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miệng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Nguồn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thoát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82576014"/>
      </p:ext>
    </p:extLst>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Tôi là tôi đã thấy sống chết giao tranh cùng nhau, trong một cuộc đấu diệu kỳ, và tướng lãnh sự sống, đã chết</a:t>
            </a:r>
            <a:endParaRPr lang="en-US" sz="8800" b="1" dirty="0">
              <a:solidFill>
                <a:schemeClr val="bg1"/>
              </a:solidFill>
            </a:endParaRPr>
          </a:p>
        </p:txBody>
      </p:sp>
    </p:spTree>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tuy đã chết đi, nhưng Người đã sống lại, sống lại mà trị vì</a:t>
            </a:r>
            <a:endParaRPr lang="en-US" sz="8800" b="1" dirty="0">
              <a:solidFill>
                <a:schemeClr val="bg1"/>
              </a:solidFill>
            </a:endParaRPr>
          </a:p>
        </p:txBody>
      </p:sp>
    </p:spTree>
  </p:cSld>
  <p:clrMapOvr>
    <a:masterClrMapping/>
  </p:clrMapOvr>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Ngợi khen Vua Ki-tô sống lại và ra khỏi mồ. Tin Mừng vượt qua đây rồi, phúc trường sinh đến ai ơi, phúc</a:t>
            </a:r>
            <a:endParaRPr lang="en-US" sz="8800" b="1" dirty="0">
              <a:solidFill>
                <a:schemeClr val="bg1"/>
              </a:solidFill>
            </a:endParaRPr>
          </a:p>
        </p:txBody>
      </p:sp>
    </p:spTree>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trường sinh đến ai ơi.</a:t>
            </a:r>
            <a:endParaRPr lang="en-US" sz="8800" b="1" dirty="0">
              <a:solidFill>
                <a:schemeClr val="bg1"/>
              </a:solidFill>
            </a:endParaRPr>
          </a:p>
        </p:txBody>
      </p:sp>
    </p:spTree>
  </p:cSld>
  <p:clrMapOvr>
    <a:masterClrMapping/>
  </p:clrMapOvr>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Tôi là tôi đã thấy Thiên Thần làm chứng tỏ tường: khăn liệm và y phục Người còn nguyên trong mồ đá. Nhưng</a:t>
            </a:r>
            <a:endParaRPr lang="en-US" sz="8800" b="1" dirty="0">
              <a:solidFill>
                <a:schemeClr val="bg1"/>
              </a:solidFill>
            </a:endParaRPr>
          </a:p>
        </p:txBody>
      </p:sp>
    </p:spTree>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sống lại, và đi trước chư vị, đến Ga-li-lê-a, đến Ga-li-lê-a.</a:t>
            </a:r>
            <a:endParaRPr lang="en-US" sz="8800" b="1" dirty="0">
              <a:solidFill>
                <a:schemeClr val="bg1"/>
              </a:solidFill>
            </a:endParaRPr>
          </a:p>
        </p:txBody>
      </p:sp>
    </p:spTree>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 (TD-TC)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Nữ Vương thiên đàng, Mẹ hãy hỉ hoan vui mừng! Vì Chúa cả thiên đình, nay Người thực đã phục sinh.</a:t>
            </a:r>
            <a:endParaRPr lang="en-US" sz="8800" b="1" dirty="0">
              <a:solidFill>
                <a:schemeClr val="bg1"/>
              </a:solidFill>
            </a:endParaRPr>
          </a:p>
        </p:txBody>
      </p:sp>
    </p:spTree>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Alleluia, Alleluia, Alleluia, Alleluia, Alleluia.</a:t>
            </a:r>
            <a:endParaRPr lang="en-US" sz="8800" b="1" dirty="0">
              <a:solidFill>
                <a:schemeClr val="bg1"/>
              </a:solidFill>
            </a:endParaRPr>
          </a:p>
        </p:txBody>
      </p:sp>
    </p:spTree>
    <p:extLst>
      <p:ext uri="{BB962C8B-B14F-4D97-AF65-F5344CB8AC3E}">
        <p14:creationId xmlns:p14="http://schemas.microsoft.com/office/powerpoint/2010/main" val="3399394579"/>
      </p:ext>
    </p:extLst>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Nữ Vương thiên đàng, Mẹ hãy hỉ hoan vui mừng! Vì Chúa Chiên hy sinh, nay Người về nơi hiển vinh.</a:t>
            </a:r>
            <a:endParaRPr lang="en-US" sz="8800" b="1" dirty="0">
              <a:solidFill>
                <a:schemeClr val="bg1"/>
              </a:solidFill>
            </a:endParaRPr>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khen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Thần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tổ</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tán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dương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83196602"/>
      </p:ext>
    </p:extLst>
  </p:cSld>
  <p:clrMapOvr>
    <a:masterClrMapping/>
  </p:clrMapOvr>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Nữ Vương hoan nhân, cầu giúp hết thảy nhân trần! Lạy Nữ Vương dịu dàng, xin Mẹ phù hộ đoàn con.</a:t>
            </a:r>
            <a:endParaRPr lang="en-US" sz="8800" b="1" dirty="0">
              <a:solidFill>
                <a:schemeClr val="bg1"/>
              </a:solidFill>
            </a:endParaRPr>
          </a:p>
        </p:txBody>
      </p:sp>
    </p:spTree>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Bầu trời còn mù sương, đàn chim đã hát ca rộn ràng, cùng chào mừng bình minh lại đến báo tin cho ngày vàng.</a:t>
            </a:r>
            <a:endParaRPr lang="en-US" sz="8800" b="1" dirty="0">
              <a:solidFill>
                <a:schemeClr val="bg1"/>
              </a:solidFill>
            </a:endParaRPr>
          </a:p>
        </p:txBody>
      </p:sp>
    </p:spTree>
  </p:cSld>
  <p:clrMapOvr>
    <a:masterClrMapping/>
  </p:clrMapOvr>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Kìa bà Maria vội bước về nơi mộ Chúa chết. Thế nhưng sao chẳng thấy Ngài nơi mồ hoang vắng.</a:t>
            </a:r>
            <a:endParaRPr lang="en-US" sz="8800" b="1" dirty="0">
              <a:solidFill>
                <a:schemeClr val="bg1"/>
              </a:solidFill>
            </a:endParaRPr>
          </a:p>
        </p:txBody>
      </p:sp>
    </p:spTree>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bà Maria, bà hãy nói cho chúng tôi hay, là từng chặng đường đi bà đã thấy xem những điều gì?</a:t>
            </a:r>
            <a:endParaRPr lang="en-US" sz="8800" b="1" dirty="0">
              <a:solidFill>
                <a:schemeClr val="bg1"/>
              </a:solidFill>
            </a:endParaRPr>
          </a:p>
        </p:txBody>
      </p:sp>
    </p:spTree>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Điều mà tôi nhìn thấy Ngài đã Phục Sinh từ cõi chết, hãy mau mau chạy đến mồ, để tin Chúa thực sống rồi.</a:t>
            </a:r>
            <a:endParaRPr lang="en-US" sz="8800" b="1" dirty="0">
              <a:solidFill>
                <a:schemeClr val="bg1"/>
              </a:solidFill>
            </a:endParaRPr>
          </a:p>
        </p:txBody>
      </p:sp>
    </p:spTree>
  </p:cSld>
  <p:clrMapOvr>
    <a:masterClrMapping/>
  </p:clrMapOvr>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Vang lên mãi vạn cung đàn. Mừng khen nay Chúa đã khải hoàn. Ca lên hỡi toàn nhân trần vì Giêsu Phục Sinh</a:t>
            </a:r>
            <a:endParaRPr lang="en-US" sz="8800" b="1" dirty="0">
              <a:solidFill>
                <a:schemeClr val="bg1"/>
              </a:solidFill>
            </a:endParaRPr>
          </a:p>
        </p:txBody>
      </p:sp>
    </p:spTree>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quang vinh.</a:t>
            </a:r>
            <a:endParaRPr lang="en-US" sz="8800" b="1" dirty="0">
              <a:solidFill>
                <a:schemeClr val="bg1"/>
              </a:solidFill>
            </a:endParaRPr>
          </a:p>
        </p:txBody>
      </p:sp>
    </p:spTree>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Xua tan hết mọi ưu phiền, đập tan bao nhiêu chước ác ma. Hôm nay Chúa đã sống lại, cùng nhau xướng ca, Al-lê-lu-ia.</a:t>
            </a:r>
            <a:endParaRPr lang="en-US" sz="8800" b="1" dirty="0">
              <a:solidFill>
                <a:schemeClr val="bg1"/>
              </a:solidFill>
            </a:endParaRPr>
          </a:p>
        </p:txBody>
      </p:sp>
    </p:spTree>
  </p:cSld>
  <p:clrMapOvr>
    <a:masterClrMapping/>
  </p:clrMapOvr>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từ mộ địa kia giờ đây Chúa ta sống lại rồi, kìa Ngài đầy quyền uy bẻ gãy ách gông từ ngàn đời, chịu hàng</a:t>
            </a:r>
            <a:endParaRPr lang="en-US" sz="8800" b="1" dirty="0">
              <a:solidFill>
                <a:schemeClr val="bg1"/>
              </a:solidFill>
            </a:endParaRPr>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chiến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sĩ</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Danh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69557837"/>
      </p:ext>
    </p:extLst>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vạn đòn roi dù cho toàn thân Ngài tắm máu, chết nhuốc nhơ trên khổ hình nơi đồi ghi dấu.</a:t>
            </a:r>
            <a:endParaRPr lang="en-US" sz="8800" b="1" dirty="0">
              <a:solidFill>
                <a:schemeClr val="bg1"/>
              </a:solidFill>
            </a:endParaRPr>
          </a:p>
        </p:txBody>
      </p:sp>
    </p:spTree>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Ngài đã Phục Sinh hiển vinh phá tan cửa ngục hình và rồi kể từ đây, Ngài đã xoá đi bao tội tình, và cửa địa</a:t>
            </a:r>
            <a:endParaRPr lang="en-US" sz="8800" b="1" dirty="0">
              <a:solidFill>
                <a:schemeClr val="bg1"/>
              </a:solidFill>
            </a:endParaRPr>
          </a:p>
        </p:txBody>
      </p:sp>
    </p:spTree>
  </p:cSld>
  <p:clrMapOvr>
    <a:masterClrMapping/>
  </p:clrMapOvr>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đàng kia mở toan nhận bao người thế giới, hãy hoan ca hỡi đất trời núi cao biển rộng sông dài.</a:t>
            </a:r>
            <a:endParaRPr lang="en-US" sz="8800" b="1" dirty="0">
              <a:solidFill>
                <a:schemeClr val="bg1"/>
              </a:solidFill>
            </a:endParaRPr>
          </a:p>
        </p:txBody>
      </p:sp>
    </p:spTree>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Nữ Vương Thiên Đàng Mẹ hãy vui mừng. Vì hôm nay Chúa đã phục sinh đem ánh quang vinh xuống cho người sống</a:t>
            </a:r>
            <a:endParaRPr lang="en-US" sz="8800" b="1" dirty="0">
              <a:solidFill>
                <a:schemeClr val="bg1"/>
              </a:solidFill>
            </a:endParaRPr>
          </a:p>
        </p:txBody>
      </p:sp>
    </p:spTree>
  </p:cSld>
  <p:clrMapOvr>
    <a:masterClrMapping/>
  </p:clrMapOvr>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cõi đời. Lòng người hân hoan cất lời ca vang chiến thắng khải hoàn.</a:t>
            </a:r>
            <a:endParaRPr lang="en-US" sz="8800" b="1" dirty="0">
              <a:solidFill>
                <a:schemeClr val="bg1"/>
              </a:solidFill>
            </a:endParaRPr>
          </a:p>
        </p:txBody>
      </p:sp>
    </p:spTree>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Nữ Vương Thiên Đàng Mẹ diễm phúc tuyệt vời, Mẹ là Đấng rạng ngời bên Chúa muôn đời hiển vinh Quê Trời.</a:t>
            </a:r>
            <a:endParaRPr lang="en-US" sz="8800" b="1" dirty="0">
              <a:solidFill>
                <a:schemeClr val="bg1"/>
              </a:solidFill>
            </a:endParaRPr>
          </a:p>
        </p:txBody>
      </p:sp>
    </p:spTree>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thương đoái xem thế trần vẫn còn trong vòng mờ tối, bao nỗi khổ đau bao oan trái sầu. Mẹ ơi! Đắng cay</a:t>
            </a:r>
            <a:endParaRPr lang="en-US" sz="8800" b="1" dirty="0">
              <a:solidFill>
                <a:schemeClr val="bg1"/>
              </a:solidFill>
            </a:endParaRPr>
          </a:p>
        </p:txBody>
      </p:sp>
    </p:spTree>
  </p:cSld>
  <p:clrMapOvr>
    <a:masterClrMapping/>
  </p:clrMapOvr>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nói sao nên lời xót xa lệ rơi từng ngày chơi vơi.</a:t>
            </a:r>
            <a:endParaRPr lang="en-US" sz="8800" b="1" dirty="0">
              <a:solidFill>
                <a:schemeClr val="bg1"/>
              </a:solidFill>
            </a:endParaRPr>
          </a:p>
        </p:txBody>
      </p:sp>
    </p:spTree>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thương thế trần còn đầy tăm tối. Mẹ dẫn lối đưa về bến quê sáng ngời. Một niềm tin mới vì Chúa đã sống</a:t>
            </a:r>
            <a:endParaRPr lang="en-US" sz="8800" b="1" dirty="0">
              <a:solidFill>
                <a:schemeClr val="bg1"/>
              </a:solidFill>
            </a:endParaRPr>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54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b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72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Bạn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sẽ</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hỉ</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được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múc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tận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suối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độ</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25880496"/>
      </p:ext>
    </p:extLst>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lại Mẹ ơi! Xin ban ơn an bình của Chúa phục sinh quang vinh.</a:t>
            </a:r>
            <a:endParaRPr lang="en-US" sz="8800" b="1" dirty="0">
              <a:solidFill>
                <a:schemeClr val="bg1"/>
              </a:solidFill>
            </a:endParaRPr>
          </a:p>
        </p:txBody>
      </p:sp>
    </p:spTree>
  </p:cSld>
  <p:clrMapOvr>
    <a:masterClrMapping/>
  </p:clrMapOvr>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hoan ca lên đi mừng Chiên Chúa đã khải hoàn vượt qua bao thương đau Ngài đã chiến thắng tử thần. Đàn ca</a:t>
            </a:r>
            <a:endParaRPr lang="en-US" sz="8800" b="1" dirty="0">
              <a:solidFill>
                <a:schemeClr val="bg1"/>
              </a:solidFill>
            </a:endParaRPr>
          </a:p>
        </p:txBody>
      </p:sp>
    </p:spTree>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tung hô, nào muôn dân vui lên. Hãy cất tiếng hát Hal - lê - lu – ia.</a:t>
            </a:r>
            <a:endParaRPr lang="en-US" sz="8800" b="1" dirty="0">
              <a:solidFill>
                <a:schemeClr val="bg1"/>
              </a:solidFill>
            </a:endParaRPr>
          </a:p>
        </p:txBody>
      </p:sp>
    </p:spTree>
  </p:cSld>
  <p:clrMapOvr>
    <a:masterClrMapping/>
  </p:clrMapOvr>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Đức Ki-tô đã sống lại thật rồi! Đức Ki-tô đã đánh tan tử thần. Nào hân hoan cùng ca lên Al-lê-lu-ia!</a:t>
            </a:r>
            <a:endParaRPr lang="en-US" sz="8800" b="1" dirty="0">
              <a:solidFill>
                <a:schemeClr val="bg1"/>
              </a:solidFill>
            </a:endParaRPr>
          </a:p>
        </p:txBody>
      </p:sp>
    </p:spTree>
  </p:cSld>
  <p:clrMapOvr>
    <a:masterClrMapping/>
  </p:clrMapOvr>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Đức Ki-tô là Tình Yêu vinh thắng mang cho đời sự sống mới linh thiêng. Cất cao lên câu ngợi ca Al-lê-lu-ia!</a:t>
            </a:r>
            <a:endParaRPr lang="en-US" sz="8800" b="1" dirty="0">
              <a:solidFill>
                <a:schemeClr val="bg1"/>
              </a:solidFill>
            </a:endParaRPr>
          </a:p>
        </p:txBody>
      </p:sp>
    </p:spTree>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loan báo tin mừng rằng Đức Ki-tô đã sống lại thật rồi Ngài là niềm vui ơn cứu rỗi. Chúa đã ra khỏi mồ rồi</a:t>
            </a:r>
            <a:endParaRPr lang="en-US" sz="8800" b="1" dirty="0">
              <a:solidFill>
                <a:schemeClr val="bg1"/>
              </a:solidFill>
            </a:endParaRPr>
          </a:p>
        </p:txBody>
      </p:sp>
    </p:spTree>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sự sống chiến thắng reo vui.</a:t>
            </a:r>
            <a:endParaRPr lang="en-US" sz="8800" b="1" dirty="0">
              <a:solidFill>
                <a:schemeClr val="bg1"/>
              </a:solidFill>
            </a:endParaRPr>
          </a:p>
        </p:txBody>
      </p:sp>
    </p:spTree>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cất bước lên đường dám sống cho một niềm tin dám chết cho một cuộc tình. Tin vào lòng thương xót Chúa con</a:t>
            </a:r>
            <a:endParaRPr lang="en-US" sz="8800" b="1" dirty="0">
              <a:solidFill>
                <a:schemeClr val="bg1"/>
              </a:solidFill>
            </a:endParaRP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Chuộc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lòng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tin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mạnh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mẽ</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sờn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76883880"/>
      </p:ext>
    </p:extLst>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thân sống cho tình yêu.</a:t>
            </a:r>
            <a:endParaRPr lang="en-US" sz="8800" b="1" dirty="0">
              <a:solidFill>
                <a:schemeClr val="bg1"/>
              </a:solidFill>
            </a:endParaRPr>
          </a:p>
        </p:txBody>
      </p:sp>
    </p:spTree>
  </p:cSld>
  <p:clrMapOvr>
    <a:masterClrMapping/>
  </p:clrMapOvr>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loan báo tin mừng rằng Đức Ki-tô đã thắng tử thần rồi Ngài là nguồn ân ban sự sống. Hãy vững tâm giữa</a:t>
            </a:r>
            <a:endParaRPr lang="en-US" sz="8800" b="1" dirty="0">
              <a:solidFill>
                <a:schemeClr val="bg1"/>
              </a:solidFill>
            </a:endParaRPr>
          </a:p>
        </p:txBody>
      </p:sp>
    </p:spTree>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và sống tín thác không ngơi.</a:t>
            </a:r>
            <a:endParaRPr lang="en-US" sz="8800" b="1" dirty="0">
              <a:solidFill>
                <a:schemeClr val="bg1"/>
              </a:solidFill>
            </a:endParaRPr>
          </a:p>
        </p:txBody>
      </p:sp>
    </p:spTree>
  </p:cSld>
  <p:clrMapOvr>
    <a:masterClrMapping/>
  </p:clrMapOvr>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cất tiếng ca ngợi muôn nơi giữa lòng thế giới ánh sáng cứu độ muôn người. Chúa là niềm vui hạnh phúc cho</a:t>
            </a:r>
            <a:endParaRPr lang="en-US" sz="8800" b="1" dirty="0">
              <a:solidFill>
                <a:schemeClr val="bg1"/>
              </a:solidFill>
            </a:endParaRPr>
          </a:p>
        </p:txBody>
      </p:sp>
    </p:spTree>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ai mến tin từ nay.</a:t>
            </a:r>
            <a:endParaRPr lang="en-US" sz="8800" b="1" dirty="0">
              <a:solidFill>
                <a:schemeClr val="bg1"/>
              </a:solidFill>
            </a:endParaRPr>
          </a:p>
        </p:txBody>
      </p:sp>
    </p:spTree>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vinh thắng khải hoàn rồi Chúa đang chờ đợi con trong cuộc đời Ngài mời gọi con mau đi tới. Hãy bước ra</a:t>
            </a:r>
            <a:endParaRPr lang="en-US" sz="8800" b="1" dirty="0">
              <a:solidFill>
                <a:schemeClr val="bg1"/>
              </a:solidFill>
            </a:endParaRPr>
          </a:p>
        </p:txBody>
      </p:sp>
    </p:spTree>
  </p:cSld>
  <p:clrMapOvr>
    <a:masterClrMapping/>
  </p:clrMapOvr>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khỏi mộ buồn vượt thoát bóng tối âm u.</a:t>
            </a:r>
            <a:endParaRPr lang="en-US" sz="8800" b="1" dirty="0">
              <a:solidFill>
                <a:schemeClr val="bg1"/>
              </a:solidFill>
            </a:endParaRPr>
          </a:p>
        </p:txBody>
      </p:sp>
    </p:spTree>
  </p:cSld>
  <p:clrMapOvr>
    <a:masterClrMapping/>
  </p:clrMapOvr>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biết sống can trường vươn lên giữa mọi đau thương xóa hết xấu xa tầm thường. Để rồi trở nên nhân chứng loan</a:t>
            </a:r>
            <a:endParaRPr lang="en-US" sz="8800" b="1" dirty="0">
              <a:solidFill>
                <a:schemeClr val="bg1"/>
              </a:solidFill>
            </a:endParaRPr>
          </a:p>
        </p:txBody>
      </p:sp>
    </p:spTree>
  </p:cSld>
  <p:clrMapOvr>
    <a:masterClrMapping/>
  </p:clrMapOvr>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báo tin Chúa đã phục sinh.</a:t>
            </a:r>
            <a:endParaRPr lang="en-US" sz="8800" b="1" dirty="0">
              <a:solidFill>
                <a:schemeClr val="bg1"/>
              </a:solidFill>
            </a:endParaRPr>
          </a:p>
        </p:txBody>
      </p:sp>
    </p:spTree>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Phục Sinh (NHL)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mạnh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khen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thương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ban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độ</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27262950"/>
      </p:ext>
    </p:extLst>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dâng về trên đĩa thánh, bánh thơm ngọt ngào phúc ân. Này là bao lao công, tiến dâng trót cả cuộc sống.</a:t>
            </a:r>
            <a:endParaRPr lang="en-US" sz="8800" b="1" dirty="0">
              <a:solidFill>
                <a:schemeClr val="bg1"/>
              </a:solidFill>
            </a:endParaRPr>
          </a:p>
        </p:txBody>
      </p:sp>
    </p:spTree>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dâng này đây chén rượu, xin Cha thương nhận lấy máu chiên thánh trào tuôn để nuôi dưỡng linh hồn.</a:t>
            </a:r>
            <a:endParaRPr lang="en-US" sz="8800" b="1" dirty="0">
              <a:solidFill>
                <a:schemeClr val="bg1"/>
              </a:solidFill>
            </a:endParaRPr>
          </a:p>
        </p:txBody>
      </p:sp>
    </p:spTree>
  </p:cSld>
  <p:clrMapOvr>
    <a:masterClrMapping/>
  </p:clrMapOvr>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dù bao gian khó, đớn đau nhọc nhằn nỗi lo. Đường trần gian đau thương vẫn không sánh được cùng Chúa.</a:t>
            </a:r>
            <a:endParaRPr lang="en-US" sz="8800" b="1" dirty="0">
              <a:solidFill>
                <a:schemeClr val="bg1"/>
              </a:solidFill>
            </a:endParaRPr>
          </a:p>
        </p:txBody>
      </p:sp>
    </p:spTree>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Thì đây hiệp dâng đến Ngài, xin Cha thương nhận lấy, hiến dâng tấm lòng con cùng thân xác linh hồn.</a:t>
            </a:r>
            <a:endParaRPr lang="en-US" sz="8800" b="1" dirty="0">
              <a:solidFill>
                <a:schemeClr val="bg1"/>
              </a:solidFill>
            </a:endParaRPr>
          </a:p>
        </p:txBody>
      </p:sp>
    </p:spTree>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Chan hòa niềm vui dâng về Thiên Chúa rạng ngời. Thiên đàng rộng mở Chúa Con hiển vinh vượt qua.</a:t>
            </a:r>
            <a:endParaRPr lang="en-US" sz="8800" b="1" dirty="0">
              <a:solidFill>
                <a:schemeClr val="bg1"/>
              </a:solidFill>
            </a:endParaRPr>
          </a:p>
        </p:txBody>
      </p:sp>
    </p:spTree>
  </p:cSld>
  <p:clrMapOvr>
    <a:masterClrMapping/>
  </p:clrMapOvr>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Giê-su chiến thắng đã thoát khỏi tay tử thần rồi. Vinh phúc xuống cho muôn người người. Cùng dâng khúc hát Alleluia!</a:t>
            </a:r>
            <a:endParaRPr lang="en-US" sz="8800" b="1" dirty="0">
              <a:solidFill>
                <a:schemeClr val="bg1"/>
              </a:solidFill>
            </a:endParaRPr>
          </a:p>
        </p:txBody>
      </p:sp>
    </p:spTree>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Thiên Chúa luôn chân thực ngay chính mọi việc Chúa làm đều đáng cậy tin. Ngài yêu thích điều công minh</a:t>
            </a:r>
            <a:endParaRPr lang="en-US" sz="8800" b="1" dirty="0">
              <a:solidFill>
                <a:schemeClr val="bg1"/>
              </a:solidFill>
            </a:endParaRPr>
          </a:p>
        </p:txBody>
      </p:sp>
    </p:spTree>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trực tình thương Chúa ngập tràn khắp địa cầu.</a:t>
            </a:r>
            <a:endParaRPr lang="en-US" sz="8800" b="1" dirty="0">
              <a:solidFill>
                <a:schemeClr val="bg1"/>
              </a:solidFill>
            </a:endParaRPr>
          </a:p>
        </p:txBody>
      </p:sp>
    </p:spTree>
  </p:cSld>
  <p:clrMapOvr>
    <a:masterClrMapping/>
  </p:clrMapOvr>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Lời Chúa phán khiến vũ trụ hiện hữu và làn hơi Ngài tạo tác ngàn mây. Biển sóng vỗ Ngài thu gom nhốt lại, dồn</a:t>
            </a:r>
            <a:endParaRPr lang="en-US" sz="8800" b="1" dirty="0">
              <a:solidFill>
                <a:schemeClr val="bg1"/>
              </a:solidFill>
            </a:endParaRP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Chuộc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đoàn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khấn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Danh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47490601"/>
      </p:ext>
    </p:extLst>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vào kho mọi ngọn sóng thủy triều.</a:t>
            </a:r>
            <a:endParaRPr lang="en-US" sz="8800" b="1" dirty="0">
              <a:solidFill>
                <a:schemeClr val="bg1"/>
              </a:solidFill>
            </a:endParaRPr>
          </a:p>
        </p:txBody>
      </p:sp>
    </p:spTree>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Thật vinh phúc cho những nước nào nhận Chúa và một dân nào được Chúa chọn riêng. Từ thiên quốc đầy vinh quang</a:t>
            </a:r>
            <a:endParaRPr lang="en-US" sz="8800" b="1" dirty="0">
              <a:solidFill>
                <a:schemeClr val="bg1"/>
              </a:solidFill>
            </a:endParaRPr>
          </a:p>
        </p:txBody>
      </p:sp>
    </p:spTree>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ngự Ngài nhìn xem mọi người sống trên đời.</a:t>
            </a:r>
            <a:endParaRPr lang="en-US" sz="8800" b="1" dirty="0">
              <a:solidFill>
                <a:schemeClr val="bg1"/>
              </a:solidFill>
            </a:endParaRPr>
          </a:p>
        </p:txBody>
      </p:sp>
    </p:spTree>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Đoàn con những vững tâm hồn đợi Chúa bởi Người luôn hộ phù mãi chở che. Hồng ân Chúa nguyện xin thương đổ đầy</a:t>
            </a:r>
            <a:endParaRPr lang="en-US" sz="8800" b="1" dirty="0">
              <a:solidFill>
                <a:schemeClr val="bg1"/>
              </a:solidFill>
            </a:endParaRPr>
          </a:p>
        </p:txBody>
      </p:sp>
    </p:spTree>
  </p:cSld>
  <p:clrMapOvr>
    <a:masterClrMapping/>
  </p:clrMapOvr>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trên những người bền vững trông cậy.</a:t>
            </a:r>
            <a:endParaRPr lang="en-US" sz="8800" b="1" dirty="0">
              <a:solidFill>
                <a:schemeClr val="bg1"/>
              </a:solidFill>
            </a:endParaRPr>
          </a:p>
        </p:txBody>
      </p:sp>
    </p:spTree>
  </p:cSld>
  <p:clrMapOvr>
    <a:masterClrMapping/>
  </p:clrMapOvr>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Ấy sức mạnh tôi lời ca nơi miệng tôi là Chúa, nguồn cứu thoát của tôi.</a:t>
            </a:r>
            <a:endParaRPr lang="en-US" sz="8800" b="1" dirty="0">
              <a:solidFill>
                <a:schemeClr val="bg1"/>
              </a:solidFill>
            </a:endParaRPr>
          </a:p>
        </p:txBody>
      </p:sp>
    </p:spTree>
  </p:cSld>
  <p:clrMapOvr>
    <a:masterClrMapping/>
  </p:clrMapOvr>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Thiên Chúa của tôi, tôi hát khen Người, Thần của tổ tiên tôi, tôi tán dương Người.</a:t>
            </a:r>
            <a:endParaRPr lang="en-US" sz="8800" b="1" dirty="0">
              <a:solidFill>
                <a:schemeClr val="bg1"/>
              </a:solidFill>
            </a:endParaRPr>
          </a:p>
        </p:txBody>
      </p:sp>
    </p:spTree>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là Đấng anh hùng chiến sĩ. Danh Ngài là Đức Chúa.</a:t>
            </a:r>
            <a:endParaRPr lang="en-US" sz="8800" b="1" dirty="0">
              <a:solidFill>
                <a:schemeClr val="bg1"/>
              </a:solidFill>
            </a:endParaRPr>
          </a:p>
        </p:txBody>
      </p:sp>
    </p:spTree>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vĩ</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nghiệp</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khắp</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mọi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toàn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công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Danh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hiển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60663"/>
      </p:ext>
    </p:extLst>
  </p:cSld>
  <p:clrMapOvr>
    <a:masterClrMapping/>
  </p:clrMapOvr>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Luật pháp Chúa quả là hoàn thiện, bổ sức cho tâm hồn con. Thánh ý Ngài thật là vững chắc, cho những người dại</a:t>
            </a:r>
            <a:endParaRPr lang="en-US" sz="8800" b="1" dirty="0">
              <a:solidFill>
                <a:schemeClr val="bg1"/>
              </a:solidFill>
            </a:endParaRPr>
          </a:p>
        </p:txBody>
      </p:sp>
    </p:spTree>
  </p:cSld>
  <p:clrMapOvr>
    <a:masterClrMapping/>
  </p:clrMapOvr>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nên khôn.</a:t>
            </a:r>
            <a:endParaRPr lang="en-US" sz="8800" b="1" dirty="0">
              <a:solidFill>
                <a:schemeClr val="bg1"/>
              </a:solidFill>
            </a:endParaRPr>
          </a:p>
        </p:txBody>
      </p:sp>
    </p:spTree>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Lệnh Chúa phán rất mực thẳng ngay, làm hỷ hoan cõi lòng con. Huấn lệnh Ngài thật là minh xác, mắt rạng ngời</a:t>
            </a:r>
            <a:endParaRPr lang="en-US" sz="8800" b="1" dirty="0">
              <a:solidFill>
                <a:schemeClr val="bg1"/>
              </a:solidFill>
            </a:endParaRPr>
          </a:p>
        </p:txBody>
      </p:sp>
    </p:spTree>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nhờ minh ngôn.</a:t>
            </a:r>
            <a:endParaRPr lang="en-US" sz="8800" b="1" dirty="0">
              <a:solidFill>
                <a:schemeClr val="bg1"/>
              </a:solidFill>
            </a:endParaRPr>
          </a:p>
        </p:txBody>
      </p:sp>
    </p:spTree>
  </p:cSld>
  <p:clrMapOvr>
    <a:masterClrMapping/>
  </p:clrMapOvr>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Mọi phán quyết Chúa luôn phù hợp, để các dân luôn tìm theo. Đức kính sợ Ngài luôn trong trắng, mãi vĩnh tồn</a:t>
            </a:r>
            <a:endParaRPr lang="en-US" sz="8800" b="1" dirty="0">
              <a:solidFill>
                <a:schemeClr val="bg1"/>
              </a:solidFill>
            </a:endParaRPr>
          </a:p>
        </p:txBody>
      </p:sp>
    </p:spTree>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năm sau.</a:t>
            </a:r>
            <a:endParaRPr lang="en-US" sz="8800" b="1" dirty="0">
              <a:solidFill>
                <a:schemeClr val="bg1"/>
              </a:solidFill>
            </a:endParaRPr>
          </a:p>
        </p:txBody>
      </p:sp>
    </p:spTree>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Thật quý báu đức công bình Ngài, còn quý hơn muôn vàng y. Chúa chính nguồn mật ong nguyên chất, rất ngọt ngào</a:t>
            </a:r>
            <a:endParaRPr lang="en-US" sz="8800" b="1" dirty="0">
              <a:solidFill>
                <a:schemeClr val="bg1"/>
              </a:solidFill>
            </a:endParaRPr>
          </a:p>
        </p:txBody>
      </p:sp>
    </p:spTree>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tỏa hương thơm.</a:t>
            </a:r>
            <a:endParaRPr lang="en-US" sz="8800" b="1" dirty="0">
              <a:solidFill>
                <a:schemeClr val="bg1"/>
              </a:solidFill>
            </a:endParaRPr>
          </a:p>
        </p:txBody>
      </p:sp>
    </p:spTree>
  </p:cSld>
  <p:clrMapOvr>
    <a:masterClrMapping/>
  </p:clrMapOvr>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cảm tạ Chúa vì Chúa nhân từ, ngàn đời Chúa vẫn trọn tình thương. Nhà Israel nào hãy xướng lên muôn đời</a:t>
            </a:r>
            <a:endParaRPr lang="en-US" sz="8800" b="1"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thẳm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đỗi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nhiệm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mầu</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thấu</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2496867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ĐK: Vinh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danh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Cha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uy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hùng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toàn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năng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Vinh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danh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cứu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độ</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nhân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trần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p>
        </p:txBody>
      </p:sp>
    </p:spTree>
    <p:extLst>
      <p:ext uri="{BB962C8B-B14F-4D97-AF65-F5344CB8AC3E}">
        <p14:creationId xmlns:p14="http://schemas.microsoft.com/office/powerpoint/2010/main" val="3782108714"/>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làm</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nhiều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kỳ</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công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quá</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diệu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3923214"/>
      </p:ext>
    </p:extLst>
  </p:cSld>
  <p:clrMapOvr>
    <a:masterClrMapping/>
  </p:clrMapOvr>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vẫn trọn tình thương.</a:t>
            </a:r>
            <a:endParaRPr lang="en-US" sz="8800" b="1" dirty="0">
              <a:solidFill>
                <a:schemeClr val="bg1"/>
              </a:solidFill>
            </a:endParaRPr>
          </a:p>
        </p:txBody>
      </p:sp>
    </p:spTree>
  </p:cSld>
  <p:clrMapOvr>
    <a:masterClrMapping/>
  </p:clrMapOvr>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tấm thân con sao Cha đành tâm xa cách. Này tấm thân con đắng cay muôn vàn tê tái. Cha ơi sao nỡ quên con.</a:t>
            </a:r>
            <a:endParaRPr lang="en-US" sz="8800" b="1" dirty="0">
              <a:solidFill>
                <a:schemeClr val="bg1"/>
              </a:solidFill>
            </a:endParaRPr>
          </a:p>
        </p:txBody>
      </p:sp>
    </p:spTree>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ơi sao Cha ngoảnh mặt nhẫn tâm nhìn con khổ đau, để quân thù chê trách con.</a:t>
            </a:r>
            <a:endParaRPr lang="en-US" sz="8800" b="1" dirty="0">
              <a:solidFill>
                <a:schemeClr val="bg1"/>
              </a:solidFill>
            </a:endParaRPr>
          </a:p>
        </p:txBody>
      </p:sp>
    </p:spTree>
  </p:cSld>
  <p:clrMapOvr>
    <a:masterClrMapping/>
  </p:clrMapOvr>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phó thác nơi Cha, thân con với linh hồn con. Xin Cha thêm sức cho con, trọn vẹn theo ý Cha luôn.</a:t>
            </a:r>
            <a:endParaRPr lang="en-US" sz="8800" b="1" dirty="0">
              <a:solidFill>
                <a:schemeClr val="bg1"/>
              </a:solidFill>
            </a:endParaRPr>
          </a:p>
        </p:txBody>
      </p:sp>
    </p:spTree>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Là kiếp sâu bọ con nay là người đâu phải. Vậy đó Cha ơi thấy con muôn người khinh ghét. </a:t>
            </a:r>
            <a:endParaRPr lang="en-US" sz="8800" b="1" dirty="0">
              <a:solidFill>
                <a:schemeClr val="bg1"/>
              </a:solidFill>
            </a:endParaRPr>
          </a:p>
        </p:txBody>
      </p:sp>
    </p:spTree>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can, nghe như mắt ứa lệ tràn. Xót xa lòng con nát tan, có ai mà thương ủi an.</a:t>
            </a:r>
            <a:endParaRPr lang="en-US" sz="8800" b="1" dirty="0">
              <a:solidFill>
                <a:schemeClr val="bg1"/>
              </a:solidFill>
            </a:endParaRPr>
          </a:p>
        </p:txBody>
      </p:sp>
    </p:spTree>
  </p:cSld>
  <p:clrMapOvr>
    <a:masterClrMapping/>
  </p:clrMapOvr>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Một chén Cha trao bao nhiêu sầu đau cay đắng. Tự ý con đây dám đâu tay cầm lên uống. </a:t>
            </a:r>
            <a:endParaRPr lang="en-US" sz="8800" b="1" dirty="0">
              <a:solidFill>
                <a:schemeClr val="bg1"/>
              </a:solidFill>
            </a:endParaRPr>
          </a:p>
        </p:txBody>
      </p:sp>
    </p:spTree>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Thưa</a:t>
            </a:r>
            <a:r>
              <a:rPr lang="en-US" sz="8800" b="1" dirty="0">
                <a:solidFill>
                  <a:schemeClr val="bg1"/>
                </a:solidFill>
                <a:latin typeface="Times New Roman" panose="02020603050405020304" pitchFamily="18" charset="0"/>
                <a:cs typeface="Times New Roman" panose="02020603050405020304" pitchFamily="18" charset="0"/>
              </a:rPr>
              <a:t> Cha, con nay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vâng</a:t>
            </a:r>
            <a:r>
              <a:rPr lang="en-US" sz="8800" b="1" dirty="0">
                <a:solidFill>
                  <a:schemeClr val="bg1"/>
                </a:solidFill>
                <a:latin typeface="Times New Roman" panose="02020603050405020304" pitchFamily="18" charset="0"/>
                <a:cs typeface="Times New Roman" panose="02020603050405020304" pitchFamily="18" charset="0"/>
              </a:rPr>
              <a:t>, vâng theo như Cha mong chờ. Nếu Cha định con uống thôi, với con nguyện vâng ý Cha.</a:t>
            </a:r>
            <a:endParaRPr lang="en-US" sz="8800" b="1" dirty="0">
              <a:solidFill>
                <a:schemeClr val="bg1"/>
              </a:solidFill>
            </a:endParaRPr>
          </a:p>
        </p:txBody>
      </p:sp>
    </p:spTree>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Một tấm thân con xin dâng để được hiến tế. Để cứu nhân loại thoát xa khỏi vòng tăm tối. </a:t>
            </a:r>
            <a:endParaRPr lang="en-US" sz="8800" b="1" dirty="0">
              <a:solidFill>
                <a:schemeClr val="bg1"/>
              </a:solidFill>
            </a:endParaRPr>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toàn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Si-on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ngự</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ngay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giữa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lòng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5784485"/>
      </p:ext>
    </p:extLst>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vai, con xin vác hết đường dài. Miễn sao đường thập giá kia trở nên hồng ân cứu độ.</a:t>
            </a:r>
            <a:endParaRPr lang="en-US" sz="8800" b="1" dirty="0">
              <a:solidFill>
                <a:schemeClr val="bg1"/>
              </a:solidFill>
            </a:endParaRPr>
          </a:p>
        </p:txBody>
      </p:sp>
    </p:spTree>
  </p:cSld>
  <p:clrMapOvr>
    <a:masterClrMapping/>
  </p:clrMapOvr>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Chầu</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thờ lạy Chúa trong Bí tích tình yêu tuyệt vời. Con kính thờ lạy Chúa trong Bí Tích Nhiệm Mầu Cực Thánh.</a:t>
            </a:r>
            <a:endParaRPr lang="en-US" sz="8800" b="1" dirty="0">
              <a:solidFill>
                <a:schemeClr val="bg1"/>
              </a:solidFill>
            </a:endParaRPr>
          </a:p>
        </p:txBody>
      </p:sp>
    </p:spTree>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yêu thương nhân loại, Ngài nhận lấy đau thương khổ hình. Vì yêu con hết tình Ngài hiến dâng mạng sống mình.</a:t>
            </a:r>
            <a:endParaRPr lang="en-US" sz="8800" b="1" dirty="0">
              <a:solidFill>
                <a:schemeClr val="bg1"/>
              </a:solidFill>
            </a:endParaRPr>
          </a:p>
        </p:txBody>
      </p:sp>
    </p:spTree>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thề nguyện cùng Chúa, dù đau thương con vẫn chọn Ngài. Xin trọn đời thờ Chúa dù Thập Giá mỗi ngày đang</a:t>
            </a:r>
            <a:endParaRPr lang="en-US" sz="8800" b="1" dirty="0">
              <a:solidFill>
                <a:schemeClr val="bg1"/>
              </a:solidFill>
            </a:endParaRPr>
          </a:p>
        </p:txBody>
      </p:sp>
    </p:spTree>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con.</a:t>
            </a:r>
            <a:endParaRPr lang="en-US" sz="8800" b="1" dirty="0">
              <a:solidFill>
                <a:schemeClr val="bg1"/>
              </a:solidFill>
            </a:endParaRPr>
          </a:p>
        </p:txBody>
      </p:sp>
    </p:spTree>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Đáp đền tình Ngài yêu xin mỗi ngày cùng Chúa vào đời để yêu mến anh em dẫu con phải đắng cay ngập đầy.</a:t>
            </a:r>
            <a:endParaRPr lang="en-US" sz="8800" b="1" dirty="0">
              <a:solidFill>
                <a:schemeClr val="bg1"/>
              </a:solidFill>
            </a:endParaRPr>
          </a:p>
        </p:txBody>
      </p:sp>
    </p:spTree>
  </p:cSld>
  <p:clrMapOvr>
    <a:masterClrMapping/>
  </p:clrMapOvr>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thờ lạy cảm mến Mình Máu Chúa ngự trên bàn thờ. Chính vì tình Ngài yêu mà nhận lấy khổ hình thay người</a:t>
            </a:r>
            <a:endParaRPr lang="en-US" sz="8800" b="1" dirty="0">
              <a:solidFill>
                <a:schemeClr val="bg1"/>
              </a:solidFill>
            </a:endParaRPr>
          </a:p>
        </p:txBody>
      </p:sp>
    </p:spTree>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a:t>
            </a:r>
            <a:endParaRPr lang="en-US" sz="8800" b="1" dirty="0">
              <a:solidFill>
                <a:schemeClr val="bg1"/>
              </a:solidFill>
            </a:endParaRPr>
          </a:p>
        </p:txBody>
      </p:sp>
    </p:spTree>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còn ở cùng con trong phép lạ rượu bánh nhiệm mầu. Lời truyền phép yêu thương bánh với rượu nên máu thịt Ngài.</a:t>
            </a:r>
            <a:endParaRPr lang="en-US" sz="8800" b="1" dirty="0">
              <a:solidFill>
                <a:schemeClr val="bg1"/>
              </a:solidFill>
            </a:endParaRP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54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b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72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Al-le-</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Al-le-</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04632305"/>
      </p:ext>
    </p:extLst>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Cao vời vời tình Chúa nào ai đâu hiểu thấu ngọn nguồn. Thương loài người tội lỗi mà chịu chết khổ sầu trên</a:t>
            </a:r>
            <a:endParaRPr lang="en-US" sz="8800" b="1" dirty="0">
              <a:solidFill>
                <a:schemeClr val="bg1"/>
              </a:solidFill>
            </a:endParaRPr>
          </a:p>
        </p:txBody>
      </p:sp>
    </p:spTree>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Thập Giá.</a:t>
            </a:r>
            <a:endParaRPr lang="en-US" sz="8800" b="1" dirty="0">
              <a:solidFill>
                <a:schemeClr val="bg1"/>
              </a:solidFill>
            </a:endParaRPr>
          </a:p>
        </p:txBody>
      </p:sp>
    </p:spTree>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trọn vẹn quyền năng không thêm gì dù con thờ Ngài. Và không mất vinh quang dẫu nhân loại quên lãng tình Ngài.</a:t>
            </a:r>
            <a:endParaRPr lang="en-US" sz="8800" b="1" dirty="0">
              <a:solidFill>
                <a:schemeClr val="bg1"/>
              </a:solidFill>
            </a:endParaRPr>
          </a:p>
        </p:txBody>
      </p:sp>
    </p:spTree>
  </p:cSld>
  <p:clrMapOvr>
    <a:masterClrMapping/>
  </p:clrMapOvr>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 Mến Tình Cha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Cha nếu có thể được thì xin cho Con khỏi uống chén này. Đừng theo như ý Con, một xin vâng ý Cha đã định</a:t>
            </a:r>
            <a:endParaRPr lang="en-US" sz="8800" b="1" dirty="0">
              <a:solidFill>
                <a:schemeClr val="bg1"/>
              </a:solidFill>
            </a:endParaRPr>
          </a:p>
        </p:txBody>
      </p:sp>
    </p:spTree>
  </p:cSld>
  <p:clrMapOvr>
    <a:masterClrMapping/>
  </p:clrMapOvr>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trước muôn đời.</a:t>
            </a:r>
            <a:endParaRPr lang="en-US" sz="8800" b="1" dirty="0">
              <a:solidFill>
                <a:schemeClr val="bg1"/>
              </a:solidFill>
            </a:endParaRPr>
          </a:p>
        </p:txBody>
      </p:sp>
    </p:spTree>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Cha không nhận lễ toàn thiêu, không ưng thuận chiên bò hy tế. Thì nay Con đến để làm theo ý Cha, hiến dâng</a:t>
            </a:r>
            <a:endParaRPr lang="en-US" sz="8800" b="1" dirty="0">
              <a:solidFill>
                <a:schemeClr val="bg1"/>
              </a:solidFill>
            </a:endParaRPr>
          </a:p>
        </p:txBody>
      </p:sp>
    </p:spTree>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trót cuộc đời.</a:t>
            </a:r>
            <a:endParaRPr lang="en-US" sz="8800" b="1" dirty="0">
              <a:solidFill>
                <a:schemeClr val="bg1"/>
              </a:solidFill>
            </a:endParaRPr>
          </a:p>
        </p:txBody>
      </p:sp>
    </p:spTree>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công việc vui lòng Cha, Con thi hành vuông tròn mau mắn. Vì Con không đến để làm theo ý Con, nhưng theo ý</a:t>
            </a:r>
            <a:endParaRPr lang="en-US" sz="8800" b="1" dirty="0">
              <a:solidFill>
                <a:schemeClr val="bg1"/>
              </a:solidFill>
            </a:endParaRPr>
          </a:p>
        </p:txBody>
      </p:sp>
    </p:spTree>
  </p:cSld>
  <p:clrMapOvr>
    <a:masterClrMapping/>
  </p:clrMapOvr>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vẹn toàn.</a:t>
            </a:r>
            <a:endParaRPr lang="en-US" sz="8800" b="1" dirty="0">
              <a:solidFill>
                <a:schemeClr val="bg1"/>
              </a:solidFill>
            </a:endParaRPr>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vẫn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trọn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thương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34539322"/>
      </p:ext>
    </p:extLst>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Sao Cha đành tâm bỏ Con, khi quân thù tư bề xông đánh. Này đây Con phó dâng ở trong tay Cha, trót cả tấm linh</a:t>
            </a:r>
            <a:endParaRPr lang="en-US" sz="8800" b="1" dirty="0">
              <a:solidFill>
                <a:schemeClr val="bg1"/>
              </a:solidFill>
            </a:endParaRPr>
          </a:p>
        </p:txBody>
      </p:sp>
    </p:spTree>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a:t>
            </a:r>
            <a:endParaRPr lang="en-US" sz="8800" b="1" dirty="0">
              <a:solidFill>
                <a:schemeClr val="bg1"/>
              </a:solidFill>
            </a:endParaRPr>
          </a:p>
        </p:txBody>
      </p:sp>
    </p:spTree>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Máu Chiên Bò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Máu chiên bò Chúa không ưng, của lễ toàn thiêu Chúa không nhận, thì này con đến để làm theo ý Cha.</a:t>
            </a:r>
            <a:endParaRPr lang="en-US" sz="8800" b="1" dirty="0">
              <a:solidFill>
                <a:schemeClr val="bg1"/>
              </a:solidFill>
            </a:endParaRPr>
          </a:p>
        </p:txBody>
      </p:sp>
    </p:spTree>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Cha tác thành cho Con tấm thân của Con đây. Con nguyện xin hiến tế mong vẹn toàn ý Cha.</a:t>
            </a:r>
            <a:endParaRPr lang="en-US" sz="8800" b="1" dirty="0">
              <a:solidFill>
                <a:schemeClr val="bg1"/>
              </a:solidFill>
            </a:endParaRPr>
          </a:p>
        </p:txBody>
      </p:sp>
    </p:spTree>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Hy lễ từ xa xưa xóa chi được oan khiên. Nên này Con kính tiến thân mình làm lễ dâng.</a:t>
            </a:r>
            <a:endParaRPr lang="en-US" sz="8800" b="1" dirty="0">
              <a:solidFill>
                <a:schemeClr val="bg1"/>
              </a:solidFill>
            </a:endParaRPr>
          </a:p>
        </p:txBody>
      </p:sp>
    </p:spTree>
  </p:cSld>
  <p:clrMapOvr>
    <a:masterClrMapping/>
  </p:clrMapOvr>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Cha đoái nhìn khoan nhân tứ tha tội muôn dân. Đây là giao ước mới Cha lập bằng máu Con.</a:t>
            </a:r>
            <a:endParaRPr lang="en-US" sz="8800" b="1" dirty="0">
              <a:solidFill>
                <a:schemeClr val="bg1"/>
              </a:solidFill>
            </a:endParaRPr>
          </a:p>
        </p:txBody>
      </p:sp>
    </p:spTree>
  </p:cSld>
  <p:clrMapOvr>
    <a:masterClrMapping/>
  </p:clrMapOvr>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Vào Thành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1/ Hãy báo cho nữ tử Sion, này Vua ngươi đã đến nơi rồi, </a:t>
            </a:r>
            <a:r>
              <a:rPr lang="en-US" sz="8000" b="1" dirty="0" err="1">
                <a:solidFill>
                  <a:schemeClr val="bg1"/>
                </a:solidFill>
                <a:latin typeface="Times New Roman" panose="02020603050405020304" pitchFamily="18" charset="0"/>
                <a:cs typeface="Times New Roman" panose="02020603050405020304" pitchFamily="18" charset="0"/>
              </a:rPr>
              <a:t>Người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khiêm</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nhu</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ngồi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trên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mình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lừa</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dân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hô</a:t>
            </a:r>
            <a:r>
              <a:rPr lang="en-US" sz="8000" b="1" dirty="0">
                <a:solidFill>
                  <a:schemeClr val="bg1"/>
                </a:solidFill>
                <a:latin typeface="Times New Roman" panose="02020603050405020304" pitchFamily="18" charset="0"/>
                <a:cs typeface="Times New Roman" panose="02020603050405020304" pitchFamily="18" charset="0"/>
              </a:rPr>
              <a:t> vang </a:t>
            </a:r>
            <a:r>
              <a:rPr lang="en-US" sz="8000" b="1" dirty="0" err="1">
                <a:solidFill>
                  <a:schemeClr val="bg1"/>
                </a:solidFill>
                <a:latin typeface="Times New Roman" panose="02020603050405020304" pitchFamily="18" charset="0"/>
                <a:cs typeface="Times New Roman" panose="02020603050405020304" pitchFamily="18" charset="0"/>
              </a:rPr>
              <a:t>đồng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thanh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một</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lời</a:t>
            </a:r>
            <a:r>
              <a:rPr lang="en-US" sz="8000" b="1" dirty="0">
                <a:solidFill>
                  <a:schemeClr val="bg1"/>
                </a:solidFill>
                <a:latin typeface="Times New Roman" panose="02020603050405020304" pitchFamily="18" charset="0"/>
                <a:cs typeface="Times New Roman" panose="02020603050405020304" pitchFamily="18" charset="0"/>
              </a:rPr>
              <a:t>.</a:t>
            </a:r>
            <a:endParaRPr lang="en-US" sz="8000" b="1" dirty="0">
              <a:solidFill>
                <a:schemeClr val="bg1"/>
              </a:solidFill>
            </a:endParaRPr>
          </a:p>
        </p:txBody>
      </p:sp>
    </p:spTree>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Vạn là vạn tuế, vạn là vạn tuế Con Vua Đavít. Chúc tụng Đấng nhân danh Chúa mà đến.</a:t>
            </a:r>
            <a:endParaRPr lang="en-US" sz="8800" b="1" dirty="0">
              <a:solidFill>
                <a:schemeClr val="bg1"/>
              </a:solidFill>
            </a:endParaRPr>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Is-</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el</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xướng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vẫn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trọn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thương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52290994"/>
      </p:ext>
    </p:extLst>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2/ Israel hãy mừng vui lên, vì hôm nay Ngài đến thăm người. Nào mau ra trải áo dọn đường, tay giơ cao </a:t>
            </a:r>
            <a:r>
              <a:rPr lang="en-US" sz="8000" b="1" dirty="0" err="1">
                <a:solidFill>
                  <a:schemeClr val="bg1"/>
                </a:solidFill>
                <a:latin typeface="Times New Roman" panose="02020603050405020304" pitchFamily="18" charset="0"/>
                <a:cs typeface="Times New Roman" panose="02020603050405020304" pitchFamily="18" charset="0"/>
              </a:rPr>
              <a:t>cành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lá</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chúc</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tụng</a:t>
            </a:r>
            <a:endParaRPr lang="en-US" sz="8000" b="1" dirty="0">
              <a:solidFill>
                <a:schemeClr val="bg1"/>
              </a:solidFill>
            </a:endParaRPr>
          </a:p>
        </p:txBody>
      </p:sp>
    </p:spTree>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3/ Khắp các dân hãy cùng reo vang, lời hoan hô cùng vỗ tay mừng vì Thiên sai là Chúa trần đời, trong </a:t>
            </a:r>
            <a:r>
              <a:rPr lang="en-US" sz="8000" b="1" dirty="0" err="1">
                <a:solidFill>
                  <a:schemeClr val="bg1"/>
                </a:solidFill>
                <a:latin typeface="Times New Roman" panose="02020603050405020304" pitchFamily="18" charset="0"/>
                <a:cs typeface="Times New Roman" panose="02020603050405020304" pitchFamily="18" charset="0"/>
              </a:rPr>
              <a:t>uy</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phong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Ngài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tiến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vào</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thành</a:t>
            </a:r>
            <a:r>
              <a:rPr lang="en-US" sz="8000" b="1" dirty="0">
                <a:solidFill>
                  <a:schemeClr val="bg1"/>
                </a:solidFill>
                <a:latin typeface="Times New Roman" panose="02020603050405020304" pitchFamily="18" charset="0"/>
                <a:cs typeface="Times New Roman" panose="02020603050405020304" pitchFamily="18" charset="0"/>
              </a:rPr>
              <a:t>.</a:t>
            </a:r>
            <a:endParaRPr lang="en-US" sz="8000" b="1" dirty="0">
              <a:solidFill>
                <a:schemeClr val="bg1"/>
              </a:solidFill>
            </a:endParaRPr>
          </a:p>
        </p:txBody>
      </p:sp>
    </p:spTree>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4/ Chúa tiến vào thánh điện uy nghi, lời hoan hô cùng tiếng reo hò, kèn vang lên trỗi khúc trầm hùng, vang </a:t>
            </a:r>
            <a:r>
              <a:rPr lang="en-US" sz="8000" b="1" dirty="0" err="1">
                <a:solidFill>
                  <a:schemeClr val="bg1"/>
                </a:solidFill>
                <a:latin typeface="Times New Roman" panose="02020603050405020304" pitchFamily="18" charset="0"/>
                <a:cs typeface="Times New Roman" panose="02020603050405020304" pitchFamily="18" charset="0"/>
              </a:rPr>
              <a:t>câu</a:t>
            </a:r>
            <a:r>
              <a:rPr lang="en-US" sz="8000" b="1" dirty="0">
                <a:solidFill>
                  <a:schemeClr val="bg1"/>
                </a:solidFill>
                <a:latin typeface="Times New Roman" panose="02020603050405020304" pitchFamily="18" charset="0"/>
                <a:cs typeface="Times New Roman" panose="02020603050405020304" pitchFamily="18" charset="0"/>
              </a:rPr>
              <a:t> ca </a:t>
            </a:r>
            <a:r>
              <a:rPr lang="en-US" sz="8000" b="1" dirty="0" err="1">
                <a:solidFill>
                  <a:schemeClr val="bg1"/>
                </a:solidFill>
                <a:latin typeface="Times New Roman" panose="02020603050405020304" pitchFamily="18" charset="0"/>
                <a:cs typeface="Times New Roman" panose="02020603050405020304" pitchFamily="18" charset="0"/>
              </a:rPr>
              <a:t>mừng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hát</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khen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Ngài</a:t>
            </a:r>
            <a:endParaRPr lang="en-US" sz="8000" b="1" dirty="0">
              <a:solidFill>
                <a:schemeClr val="bg1"/>
              </a:solidFill>
            </a:endParaRPr>
          </a:p>
        </p:txBody>
      </p:sp>
    </p:spTree>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Nâng Cao (54)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đôi tay con dâng lên tôn nhan Cha uy linh. Đây thân phận bụi tro bao nhiêu năm gánh vác lao đao. Kính</a:t>
            </a:r>
            <a:endParaRPr lang="en-US" sz="8800" b="1" dirty="0">
              <a:solidFill>
                <a:schemeClr val="bg1"/>
              </a:solidFill>
            </a:endParaRPr>
          </a:p>
        </p:txBody>
      </p:sp>
    </p:spTree>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 Chúa chí ái hương hoa thiêng, kinh tin yêu. Xin cho cuộc đời con mãi mãi trong Cha con nghỉ ngơi.</a:t>
            </a:r>
            <a:endParaRPr lang="en-US" sz="8800" b="1" dirty="0">
              <a:solidFill>
                <a:schemeClr val="bg1"/>
              </a:solidFill>
            </a:endParaRPr>
          </a:p>
        </p:txBody>
      </p:sp>
    </p:spTree>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Và hiệp cùng hiến lễ chí thánh, rượu ngọt nồng với tấm bánh trắng. Tiến dâng Vua Trời cao sang mừng, hát</a:t>
            </a:r>
            <a:endParaRPr lang="en-US" sz="8800" b="1" dirty="0">
              <a:solidFill>
                <a:schemeClr val="bg1"/>
              </a:solidFill>
            </a:endParaRPr>
          </a:p>
        </p:txBody>
      </p:sp>
    </p:spTree>
  </p:cSld>
  <p:clrMapOvr>
    <a:masterClrMapping/>
  </p:clrMapOvr>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danh Ngài vinh quang.</a:t>
            </a:r>
            <a:endParaRPr lang="en-US" sz="8800" b="1" dirty="0">
              <a:solidFill>
                <a:schemeClr val="bg1"/>
              </a:solidFill>
            </a:endParaRPr>
          </a:p>
        </p:txBody>
      </p:sp>
    </p:spTree>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Bao Tháng Ngày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ngày tháng con hằng mơ ước, tìm về bên Chúa nguồn vui suối an hòa.</a:t>
            </a:r>
            <a:endParaRPr lang="en-US" sz="8800" b="1" dirty="0">
              <a:solidFill>
                <a:schemeClr val="bg1"/>
              </a:solidFill>
            </a:endParaRPr>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Tay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hữu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rất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mãnh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liệt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cất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đặt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88124679"/>
      </p:ext>
    </p:extLst>
  </p:cSld>
  <p:clrMapOvr>
    <a:masterClrMapping/>
  </p:clrMapOvr>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Nai rừng luôn khát khao, luôn khát khao dòng nước: ước mong về hằng ước mong về, về bên suối trong.</a:t>
            </a:r>
            <a:endParaRPr lang="en-US" sz="8800" b="1" dirty="0">
              <a:solidFill>
                <a:schemeClr val="bg1"/>
              </a:solidFill>
            </a:endParaRPr>
          </a:p>
        </p:txBody>
      </p:sp>
    </p:spTree>
  </p:cSld>
  <p:clrMapOvr>
    <a:masterClrMapping/>
  </p:clrMapOvr>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Lữ hành nơi khách lưu, nơi khách lưu sầu nhớ: ước mong về hằng ước mong về, về quê dấu yêu.</a:t>
            </a:r>
            <a:endParaRPr lang="en-US" sz="8800" b="1" dirty="0">
              <a:solidFill>
                <a:schemeClr val="bg1"/>
              </a:solidFill>
            </a:endParaRPr>
          </a:p>
        </p:txBody>
      </p:sp>
    </p:spTree>
  </p:cSld>
  <p:clrMapOvr>
    <a:masterClrMapping/>
  </p:clrMapOvr>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Chim đàn tung cánh bay, tung cánh bay ngàn hướng: ước mong về hằng ước mong về, về tổ ấm êm.</a:t>
            </a:r>
            <a:endParaRPr lang="en-US" sz="8800" b="1" dirty="0">
              <a:solidFill>
                <a:schemeClr val="bg1"/>
              </a:solidFill>
            </a:endParaRPr>
          </a:p>
        </p:txBody>
      </p:sp>
    </p:spTree>
  </p:cSld>
  <p:clrMapOvr>
    <a:masterClrMapping/>
  </p:clrMapOvr>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Con Dâng (MK)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vẫn biết thân phận của con được khai sinh nên trong đất tro bụi vì yêu nên Cha thương nắn hình hài thổi</a:t>
            </a:r>
            <a:endParaRPr lang="en-US" sz="8800" b="1" dirty="0">
              <a:solidFill>
                <a:schemeClr val="bg1"/>
              </a:solidFill>
            </a:endParaRPr>
          </a:p>
        </p:txBody>
      </p:sp>
    </p:spTree>
  </p:cSld>
  <p:clrMapOvr>
    <a:masterClrMapping/>
  </p:clrMapOvr>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hơi đổi biến đời con.</a:t>
            </a:r>
            <a:endParaRPr lang="en-US" sz="8800" b="1" dirty="0">
              <a:solidFill>
                <a:schemeClr val="bg1"/>
              </a:solidFill>
            </a:endParaRPr>
          </a:p>
        </p:txBody>
      </p:sp>
    </p:spTree>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Gió cuốn gió xoay vần thời gian và con nên khôn nên lớn từng ngày được Cha thương yêu nuôi dưỡng xác hồn tình</a:t>
            </a:r>
            <a:endParaRPr lang="en-US" sz="8800" b="1" dirty="0">
              <a:solidFill>
                <a:schemeClr val="bg1"/>
              </a:solidFill>
            </a:endParaRPr>
          </a:p>
        </p:txBody>
      </p:sp>
    </p:spTree>
  </p:cSld>
  <p:clrMapOvr>
    <a:masterClrMapping/>
  </p:clrMapOvr>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ôi rất diệu kỳ.</a:t>
            </a:r>
            <a:endParaRPr lang="en-US" sz="8800" b="1" dirty="0">
              <a:solidFill>
                <a:schemeClr val="bg1"/>
              </a:solidFill>
            </a:endParaRPr>
          </a:p>
        </p:txBody>
      </p:sp>
    </p:spTree>
  </p:cSld>
  <p:clrMapOvr>
    <a:masterClrMapping/>
  </p:clrMapOvr>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đây dâng gì lên Chúa này bánh trắng trong sạch tinh, là bao lao công trên ruộng đồng tháng ngày</a:t>
            </a:r>
            <a:endParaRPr lang="en-US" sz="8800" b="1" dirty="0">
              <a:solidFill>
                <a:schemeClr val="bg1"/>
              </a:solidFill>
            </a:endParaRPr>
          </a:p>
        </p:txBody>
      </p:sp>
    </p:spTree>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thành lúa thành bông.</a:t>
            </a:r>
            <a:endParaRPr lang="en-US" sz="8800" b="1" dirty="0">
              <a:solidFill>
                <a:schemeClr val="bg1"/>
              </a:solidFill>
            </a:endParaRPr>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chết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sẽ</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loan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truyền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bao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tác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35984484"/>
      </p:ext>
    </p:extLst>
  </p:cSld>
  <p:clrMapOvr>
    <a:masterClrMapping/>
  </p:clrMapOvr>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Liên kết với Ngài, dâng hết xác hồn, một niềm cậy tin tháng năm son sắt còn hoài.</a:t>
            </a:r>
            <a:endParaRPr lang="en-US" sz="8800" b="1" dirty="0">
              <a:solidFill>
                <a:schemeClr val="bg1"/>
              </a:solidFill>
            </a:endParaRPr>
          </a:p>
        </p:txBody>
      </p:sp>
    </p:spTree>
  </p:cSld>
  <p:clrMapOvr>
    <a:masterClrMapping/>
  </p:clrMapOvr>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Trông Cậy Chúa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trông cậy Chúa giữa bao thăng trầm cuộc đời, con trông cậy Chúa giữa bao ngày tháng </a:t>
            </a:r>
            <a:r>
              <a:rPr lang="en-US" sz="8800" b="1" dirty="0" err="1">
                <a:solidFill>
                  <a:schemeClr val="bg1"/>
                </a:solidFill>
                <a:latin typeface="Times New Roman" panose="02020603050405020304" pitchFamily="18" charset="0"/>
                <a:cs typeface="Times New Roman" panose="02020603050405020304" pitchFamily="18" charset="0"/>
              </a:rPr>
              <a:t>chơi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êm</a:t>
            </a:r>
            <a:r>
              <a:rPr lang="en-US" sz="8800" b="1" dirty="0">
                <a:solidFill>
                  <a:schemeClr val="bg1"/>
                </a:solidFill>
                <a:latin typeface="Times New Roman" panose="02020603050405020304" pitchFamily="18" charset="0"/>
                <a:cs typeface="Times New Roman" panose="02020603050405020304" pitchFamily="18" charset="0"/>
              </a:rPr>
              <a:t> ái, có khi lòng u hoài, con trông cậy Chúa vững đôi vai vững đôi tay hát vui say suốt đời.</a:t>
            </a:r>
            <a:endParaRPr lang="en-US" sz="8800" b="1" dirty="0">
              <a:solidFill>
                <a:schemeClr val="bg1"/>
              </a:solidFill>
            </a:endParaRPr>
          </a:p>
        </p:txBody>
      </p:sp>
    </p:spTree>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trông cậy Chúa dâng Ngài tất cả âu lo, trong đời sống trôi </a:t>
            </a:r>
            <a:r>
              <a:rPr lang="en-US" sz="8800" b="1" dirty="0" err="1">
                <a:solidFill>
                  <a:schemeClr val="bg1"/>
                </a:solidFill>
                <a:latin typeface="Times New Roman" panose="02020603050405020304" pitchFamily="18" charset="0"/>
                <a:cs typeface="Times New Roman" panose="02020603050405020304" pitchFamily="18" charset="0"/>
              </a:rPr>
              <a:t>miệt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cậy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thay, Chúa còn đây mãi còn đây.</a:t>
            </a:r>
            <a:endParaRPr lang="en-US" sz="8800" b="1" dirty="0">
              <a:solidFill>
                <a:schemeClr val="bg1"/>
              </a:solidFill>
            </a:endParaRPr>
          </a:p>
        </p:txBody>
      </p:sp>
    </p:spTree>
  </p:cSld>
  <p:clrMapOvr>
    <a:masterClrMapping/>
  </p:clrMapOvr>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 trong cuộc sống thấy hoa tươi dệt nụ cười, đi trong cuộc sống lắng nghe lệ đắng </a:t>
            </a:r>
            <a:r>
              <a:rPr lang="en-US" sz="8800" b="1" dirty="0" err="1">
                <a:solidFill>
                  <a:schemeClr val="bg1"/>
                </a:solidFill>
                <a:latin typeface="Times New Roman" panose="02020603050405020304" pitchFamily="18" charset="0"/>
                <a:cs typeface="Times New Roman" panose="02020603050405020304" pitchFamily="18" charset="0"/>
              </a:rPr>
              <a:t>tuôn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xuân</a:t>
            </a:r>
            <a:r>
              <a:rPr lang="en-US" sz="8800" b="1" dirty="0">
                <a:solidFill>
                  <a:schemeClr val="bg1"/>
                </a:solidFill>
                <a:latin typeface="Times New Roman" panose="02020603050405020304" pitchFamily="18" charset="0"/>
                <a:cs typeface="Times New Roman" panose="02020603050405020304" pitchFamily="18" charset="0"/>
              </a:rPr>
              <a:t> tới, gió theo mùa đông về, con trông cậy Chúa dẫu hân hoan dẫu gian nan vẫn hân hoan tiếng cười.</a:t>
            </a:r>
            <a:endParaRPr lang="en-US" sz="8800" b="1" dirty="0">
              <a:solidFill>
                <a:schemeClr val="bg1"/>
              </a:solidFill>
            </a:endParaRPr>
          </a:p>
        </p:txBody>
      </p:sp>
    </p:spTree>
  </p:cSld>
  <p:clrMapOvr>
    <a:masterClrMapping/>
  </p:clrMapOvr>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cơn toàn úa Chúa cho hương trời ngọt ngào. Trong đêm mờ tối Chúa soi ngời ánh trăng </a:t>
            </a:r>
            <a:r>
              <a:rPr lang="en-US" sz="8800" b="1" dirty="0" err="1">
                <a:solidFill>
                  <a:schemeClr val="bg1"/>
                </a:solidFill>
                <a:latin typeface="Times New Roman" panose="02020603050405020304" pitchFamily="18" charset="0"/>
                <a:cs typeface="Times New Roman" panose="02020603050405020304" pitchFamily="18" charset="0"/>
              </a:rPr>
              <a:t>sao</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nàophiêu</a:t>
            </a:r>
            <a:r>
              <a:rPr lang="en-US" sz="8800" b="1" dirty="0">
                <a:solidFill>
                  <a:schemeClr val="bg1"/>
                </a:solidFill>
                <a:latin typeface="Times New Roman" panose="02020603050405020304" pitchFamily="18" charset="0"/>
                <a:cs typeface="Times New Roman" panose="02020603050405020304" pitchFamily="18" charset="0"/>
              </a:rPr>
              <a:t> lãng, Chúa đưa về quê nhà. Ai trông cậy Chúa dẫu xa xôi dẫu đơn côi vẫn an vui suốt đời.</a:t>
            </a:r>
            <a:endParaRPr lang="en-US" sz="8800" b="1" dirty="0">
              <a:solidFill>
                <a:schemeClr val="bg1"/>
              </a:solidFill>
            </a:endParaRPr>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Phiến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bỏ</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ngoài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góc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tường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4355338"/>
      </p:ext>
    </p:extLst>
  </p:cSld>
  <p:clrMapOvr>
    <a:masterClrMapping/>
  </p:clrMapOvr>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Hoa không nhờ nắng sắc hoa phai tàn vội vàng. Con không nhờ Chúa tháng năm chìm đắm hoang mang. </a:t>
            </a:r>
            <a:endParaRPr lang="en-US" sz="8800" b="1" dirty="0">
              <a:solidFill>
                <a:schemeClr val="bg1"/>
              </a:solidFill>
            </a:endParaRPr>
          </a:p>
        </p:txBody>
      </p:sp>
    </p:spTree>
  </p:cSld>
  <p:clrMapOvr>
    <a:masterClrMapping/>
  </p:clrMapOvr>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xa </a:t>
            </a:r>
            <a:r>
              <a:rPr lang="en-US" sz="8800" b="1" dirty="0" err="1">
                <a:solidFill>
                  <a:schemeClr val="bg1"/>
                </a:solidFill>
                <a:latin typeface="Times New Roman" panose="02020603050405020304" pitchFamily="18" charset="0"/>
                <a:cs typeface="Times New Roman" panose="02020603050405020304" pitchFamily="18" charset="0"/>
              </a:rPr>
              <a:t>bàn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Chúa, có ai được an lòng. Con luôn nhờ Chúa Chúa bên con Chúa thương con Chúa cho con phúc lành.</a:t>
            </a:r>
            <a:endParaRPr lang="en-US" sz="8800" b="1" dirty="0">
              <a:solidFill>
                <a:schemeClr val="bg1"/>
              </a:solidFill>
            </a:endParaRPr>
          </a:p>
        </p:txBody>
      </p:sp>
    </p:spTree>
  </p:cSld>
  <p:clrMapOvr>
    <a:masterClrMapping/>
  </p:clrMapOvr>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Chay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muôn lời kinh thắm lệ chan hoà. Con kêu van Chúa nhân từ ghé mắt xót thương. Mùa chay thánh Chúa</a:t>
            </a:r>
            <a:endParaRPr lang="en-US" sz="8800" b="1" dirty="0">
              <a:solidFill>
                <a:schemeClr val="bg1"/>
              </a:solidFill>
            </a:endParaRPr>
          </a:p>
        </p:txBody>
      </p:sp>
    </p:spTree>
  </p:cSld>
  <p:clrMapOvr>
    <a:masterClrMapping/>
  </p:clrMapOvr>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tha thứ tội nhơ. Lắng nghe con dâng lời khấn nguyện: Chúa ban ơn trong mùa thánh này.</a:t>
            </a:r>
            <a:endParaRPr lang="en-US" sz="8800" b="1" dirty="0">
              <a:solidFill>
                <a:schemeClr val="bg1"/>
              </a:solidFill>
            </a:endParaRPr>
          </a:p>
        </p:txBody>
      </p:sp>
    </p:spTree>
  </p:cSld>
  <p:clrMapOvr>
    <a:masterClrMapping/>
  </p:clrMapOvr>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đêm thâu tâm hồn con vướng bao tội tình. Bao đau thương đã phủ đầy trên tấm thân con. Vì yếu đuối Chúa</a:t>
            </a:r>
            <a:endParaRPr lang="en-US" sz="8800" b="1" dirty="0">
              <a:solidFill>
                <a:schemeClr val="bg1"/>
              </a:solidFill>
            </a:endParaRPr>
          </a:p>
        </p:txBody>
      </p:sp>
    </p:spTree>
  </p:cSld>
  <p:clrMapOvr>
    <a:masterClrMapping/>
  </p:clrMapOvr>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thấu rõ hồn con, Chúa khoan nhân thương gọi trở về. Khứng ban muôn tâm tình thánh thiện.</a:t>
            </a:r>
            <a:endParaRPr lang="en-US" sz="8800" b="1" dirty="0">
              <a:solidFill>
                <a:schemeClr val="bg1"/>
              </a:solidFill>
            </a:endParaRPr>
          </a:p>
        </p:txBody>
      </p:sp>
    </p:spTree>
  </p:cSld>
  <p:clrMapOvr>
    <a:masterClrMapping/>
  </p:clrMapOvr>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Đưa Con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dẫn đưa con tìm chân lý Ngài. Cho con đôi bàn tay tinh khiết và lòng trí cháy sáng tình yêu tha</a:t>
            </a:r>
            <a:endParaRPr lang="en-US" sz="8800" b="1" dirty="0">
              <a:solidFill>
                <a:schemeClr val="bg1"/>
              </a:solidFill>
            </a:endParaRPr>
          </a:p>
        </p:txBody>
      </p:sp>
    </p:spTree>
  </p:cSld>
  <p:clrMapOvr>
    <a:masterClrMapping/>
  </p:clrMapOvr>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Ước nguyện trọn hồn xác con thuộc về Chúa luôn.</a:t>
            </a:r>
            <a:endParaRPr lang="en-US" sz="8800" b="1" dirty="0">
              <a:solidFill>
                <a:schemeClr val="bg1"/>
              </a:solidFill>
            </a:endParaRPr>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Việc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đó</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do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tác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diệu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mắt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mọi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phàm</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51499886"/>
      </p:ext>
    </p:extLst>
  </p:cSld>
  <p:clrMapOvr>
    <a:masterClrMapping/>
  </p:clrMapOvr>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tặng ban một quả tim mới và canh tân thần trí con. Xin hãy đong đầy tình thương mến Ngài và dạy con</a:t>
            </a:r>
            <a:endParaRPr lang="en-US" sz="8800" b="1" dirty="0">
              <a:solidFill>
                <a:schemeClr val="bg1"/>
              </a:solidFill>
            </a:endParaRPr>
          </a:p>
        </p:txBody>
      </p:sp>
    </p:spTree>
  </p:cSld>
  <p:clrMapOvr>
    <a:masterClrMapping/>
  </p:clrMapOvr>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yêu muôn người.</a:t>
            </a:r>
            <a:endParaRPr lang="en-US" sz="8800" b="1" dirty="0">
              <a:solidFill>
                <a:schemeClr val="bg1"/>
              </a:solidFill>
            </a:endParaRPr>
          </a:p>
        </p:txBody>
      </p:sp>
    </p:spTree>
  </p:cSld>
  <p:clrMapOvr>
    <a:masterClrMapping/>
  </p:clrMapOvr>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Chúa chỉ soi đường con đi tới và giúp sức vượt hiểm nguy. Khi lỡ phiêu lạc Ngài thương dẫn về và dạy con</a:t>
            </a:r>
            <a:endParaRPr lang="en-US" sz="8800" b="1" dirty="0">
              <a:solidFill>
                <a:schemeClr val="bg1"/>
              </a:solidFill>
            </a:endParaRPr>
          </a:p>
        </p:txBody>
      </p:sp>
    </p:spTree>
  </p:cSld>
  <p:clrMapOvr>
    <a:masterClrMapping/>
  </p:clrMapOvr>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sắt son đoan thề.</a:t>
            </a:r>
            <a:endParaRPr lang="en-US" sz="8800" b="1" dirty="0">
              <a:solidFill>
                <a:schemeClr val="bg1"/>
              </a:solidFill>
            </a:endParaRPr>
          </a:p>
        </p:txBody>
      </p:sp>
    </p:spTree>
  </p:cSld>
  <p:clrMapOvr>
    <a:masterClrMapping/>
  </p:clrMapOvr>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Chào Mùa Xuân (ĐVH)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Hòa lời tụng ca mừng Tân Niên Chúa ban. Một mùa xuân mới tràn thắm muôn hồng ân. Người người hân hoan vì Ngài</a:t>
            </a:r>
            <a:endParaRPr lang="en-US" sz="8800" b="1" dirty="0">
              <a:solidFill>
                <a:schemeClr val="bg1"/>
              </a:solidFill>
            </a:endParaRPr>
          </a:p>
        </p:txBody>
      </p:sp>
    </p:spTree>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năm tháng. Hát khen danh Ngài là Chúa của thời gian.</a:t>
            </a:r>
            <a:endParaRPr lang="en-US" sz="8800" b="1" dirty="0">
              <a:solidFill>
                <a:schemeClr val="bg1"/>
              </a:solidFill>
            </a:endParaRPr>
          </a:p>
        </p:txBody>
      </p:sp>
    </p:spTree>
  </p:cSld>
  <p:clrMapOvr>
    <a:masterClrMapping/>
  </p:clrMapOvr>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tình Ngài ban tràn lan như sắc xuân. Nhuần gội hồn thơ sạch nhớp nhơ tội khiên. Cuộc đời ngày mai ngời</a:t>
            </a:r>
            <a:endParaRPr lang="en-US" sz="8800" b="1" dirty="0">
              <a:solidFill>
                <a:schemeClr val="bg1"/>
              </a:solidFill>
            </a:endParaRPr>
          </a:p>
        </p:txBody>
      </p:sp>
    </p:spTree>
  </p:cSld>
  <p:clrMapOvr>
    <a:masterClrMapping/>
  </p:clrMapOvr>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bao tươi sáng. Sống vui bên Ngài là Chúa Xuân bình an.</a:t>
            </a:r>
            <a:endParaRPr lang="en-US" sz="8800" b="1" dirty="0">
              <a:solidFill>
                <a:schemeClr val="bg1"/>
              </a:solidFill>
            </a:endParaRPr>
          </a:p>
        </p:txBody>
      </p:sp>
    </p:spTree>
  </p:cSld>
  <p:clrMapOvr>
    <a:masterClrMapping/>
  </p:clrMapOvr>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Lòng người chờ mong một mùa xuân ấm êm.Trường tồn vinh phúc bền vững theo thời gian. Thầm lời nguyện xin một</a:t>
            </a:r>
            <a:endParaRPr lang="en-US" sz="8800" b="1" dirty="0">
              <a:solidFill>
                <a:schemeClr val="bg1"/>
              </a:solidFill>
            </a:endParaRPr>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Thập</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Giá</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Minh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(NL)</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32904944"/>
      </p:ext>
    </p:extLst>
  </p:cSld>
  <p:clrMapOvr>
    <a:masterClrMapping/>
  </p:clrMapOvr>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mùa xuân tươi mới. Sắc hương muôn đời còn chẳng khi nào phai.</a:t>
            </a:r>
            <a:endParaRPr lang="en-US" sz="8800" b="1" dirty="0">
              <a:solidFill>
                <a:schemeClr val="bg1"/>
              </a:solidFill>
            </a:endParaRPr>
          </a:p>
        </p:txBody>
      </p:sp>
    </p:spTree>
  </p:cSld>
  <p:clrMapOvr>
    <a:masterClrMapping/>
  </p:clrMapOvr>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cảm mến Chúa Trời ban cho xuân tươi rạng ngời. Đẹp màu hồng ân đầy dư muôn sức sống.</a:t>
            </a:r>
            <a:endParaRPr lang="en-US" sz="8800" b="1" dirty="0">
              <a:solidFill>
                <a:schemeClr val="bg1"/>
              </a:solidFill>
            </a:endParaRPr>
          </a:p>
        </p:txBody>
      </p:sp>
    </p:spTree>
  </p:cSld>
  <p:clrMapOvr>
    <a:masterClrMapping/>
  </p:clrMapOvr>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cất tiếng hát vang lừng. Như muôn chim non trên đồng. Mừng chào mùa xuân về dâng hương ngát thơm.</a:t>
            </a:r>
            <a:endParaRPr lang="en-US" sz="8800" b="1" dirty="0">
              <a:solidFill>
                <a:schemeClr val="bg1"/>
              </a:solidFill>
            </a:endParaRPr>
          </a:p>
        </p:txBody>
      </p:sp>
    </p:spTree>
  </p:cSld>
  <p:clrMapOvr>
    <a:masterClrMapping/>
  </p:clrMapOvr>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ngày đầu năm mới xin dâng lên Chúa lao công con người. Bao hoa quả tốt tươi chính Chúa tác thành cho</a:t>
            </a:r>
            <a:endParaRPr lang="en-US" sz="8800" b="1" dirty="0">
              <a:solidFill>
                <a:schemeClr val="bg1"/>
              </a:solidFill>
            </a:endParaRPr>
          </a:p>
        </p:txBody>
      </p:sp>
    </p:spTree>
  </p:cSld>
  <p:clrMapOvr>
    <a:masterClrMapping/>
  </p:clrMapOvr>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đơm bông kết trái.</a:t>
            </a:r>
            <a:endParaRPr lang="en-US" sz="8800" b="1" dirty="0">
              <a:solidFill>
                <a:schemeClr val="bg1"/>
              </a:solidFill>
            </a:endParaRPr>
          </a:p>
        </p:txBody>
      </p:sp>
    </p:spTree>
  </p:cSld>
  <p:clrMapOvr>
    <a:masterClrMapping/>
  </p:clrMapOvr>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khứng thánh hóa những công việc chúng con làm để làm Vinh Danh Chúa, để làm Vinh Danh Chúa. Xin Chúa</a:t>
            </a:r>
            <a:endParaRPr lang="en-US" sz="8800" b="1" dirty="0">
              <a:solidFill>
                <a:schemeClr val="bg1"/>
              </a:solidFill>
            </a:endParaRPr>
          </a:p>
        </p:txBody>
      </p:sp>
    </p:spTree>
  </p:cSld>
  <p:clrMapOvr>
    <a:masterClrMapping/>
  </p:clrMapOvr>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nhiều phúc ân hồn nhuần thấm ơn trời sống trong bình an.</a:t>
            </a:r>
            <a:endParaRPr lang="en-US" sz="8800" b="1" dirty="0">
              <a:solidFill>
                <a:schemeClr val="bg1"/>
              </a:solidFill>
            </a:endParaRPr>
          </a:p>
        </p:txBody>
      </p:sp>
    </p:spTree>
  </p:cSld>
  <p:clrMapOvr>
    <a:masterClrMapping/>
  </p:clrMapOvr>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Tạ ơn Cha xin tạ ơn Cha vì những ơn lành Cha ban một năm qua. Tạ ơn Cha xin tạ ơn Cha vì muôn ơn phúc tuôn</a:t>
            </a:r>
            <a:endParaRPr lang="en-US" sz="8800" b="1" dirty="0">
              <a:solidFill>
                <a:schemeClr val="bg1"/>
              </a:solidFill>
            </a:endParaRPr>
          </a:p>
        </p:txBody>
      </p:sp>
    </p:spTree>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qua tháng năm</a:t>
            </a:r>
            <a:endParaRPr lang="en-US" sz="8800" b="1" dirty="0">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Vinh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danh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linh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chính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nguồn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ủi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an Vinh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danh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Ba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Ngôi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muôn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không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ngơi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Tree>
    <p:extLst>
      <p:ext uri="{BB962C8B-B14F-4D97-AF65-F5344CB8AC3E}">
        <p14:creationId xmlns:p14="http://schemas.microsoft.com/office/powerpoint/2010/main" val="291785136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ĐK. Thập giá minh chứng tình yêu. Ôi thập giá là tiếng nói yêu thương vô cùng. </a:t>
            </a:r>
            <a:endParaRPr lang="en-US" sz="8800" b="1" dirty="0">
              <a:solidFill>
                <a:schemeClr val="bg1"/>
              </a:solidFill>
            </a:endParaRPr>
          </a:p>
        </p:txBody>
      </p:sp>
    </p:spTree>
    <p:extLst>
      <p:ext uri="{BB962C8B-B14F-4D97-AF65-F5344CB8AC3E}">
        <p14:creationId xmlns:p14="http://schemas.microsoft.com/office/powerpoint/2010/main" val="447643984"/>
      </p:ext>
    </p:extLst>
  </p:cSld>
  <p:clrMapOvr>
    <a:masterClrMapping/>
  </p:clrMapOvr>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ngày đầu năm mới xin tri ân Chúa thương yêu nhân trần. Ban ơn lành chứa chan, phúc đức dư tràn ơn</a:t>
            </a:r>
            <a:endParaRPr lang="en-US" sz="8800" b="1" dirty="0">
              <a:solidFill>
                <a:schemeClr val="bg1"/>
              </a:solidFill>
            </a:endParaRPr>
          </a:p>
        </p:txBody>
      </p:sp>
    </p:spTree>
  </p:cSld>
  <p:clrMapOvr>
    <a:masterClrMapping/>
  </p:clrMapOvr>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thiêng tuôn lai láng.</a:t>
            </a:r>
            <a:endParaRPr lang="en-US" sz="8800" b="1" dirty="0">
              <a:solidFill>
                <a:schemeClr val="bg1"/>
              </a:solidFill>
            </a:endParaRPr>
          </a:p>
        </p:txBody>
      </p:sp>
    </p:spTree>
  </p:cSld>
  <p:clrMapOvr>
    <a:masterClrMapping/>
  </p:clrMapOvr>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Chúa những yếu đuối kiếp con người chóng qua này, để mùa xuân ơn phúc làm đẹp đời con mãi, như nhánh mai</a:t>
            </a:r>
            <a:endParaRPr lang="en-US" sz="8800" b="1" dirty="0">
              <a:solidFill>
                <a:schemeClr val="bg1"/>
              </a:solidFill>
            </a:endParaRPr>
          </a:p>
        </p:txBody>
      </p:sp>
    </p:spTree>
  </p:cSld>
  <p:clrMapOvr>
    <a:masterClrMapping/>
  </p:clrMapOvr>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vàng sắc xuân hiệp lòng hái dâng về Chúa trên trời cao.</a:t>
            </a:r>
            <a:endParaRPr lang="en-US" sz="8800" b="1" dirty="0">
              <a:solidFill>
                <a:schemeClr val="bg1"/>
              </a:solidFill>
            </a:endParaRPr>
          </a:p>
        </p:txBody>
      </p:sp>
    </p:spTree>
  </p:cSld>
  <p:clrMapOvr>
    <a:masterClrMapping/>
  </p:clrMapOvr>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từng ngày con sống, dâng bao mơ ước, dâng bao hy vọng. Mong sống đời mến thương, góp sức xây dựng tương</a:t>
            </a:r>
            <a:endParaRPr lang="en-US" sz="8800" b="1" dirty="0">
              <a:solidFill>
                <a:schemeClr val="bg1"/>
              </a:solidFill>
            </a:endParaRPr>
          </a:p>
        </p:txBody>
      </p:sp>
    </p:spTree>
  </p:cSld>
  <p:clrMapOvr>
    <a:masterClrMapping/>
  </p:clrMapOvr>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lai thêm tươi sáng.</a:t>
            </a:r>
            <a:endParaRPr lang="en-US" sz="8800" b="1" dirty="0">
              <a:solidFill>
                <a:schemeClr val="bg1"/>
              </a:solidFill>
            </a:endParaRPr>
          </a:p>
        </p:txBody>
      </p:sp>
    </p:spTree>
  </p:cSld>
  <p:clrMapOvr>
    <a:masterClrMapping/>
  </p:clrMapOvr>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hãy chúc phúc hết muôn nhà sống an hòa, cuộc đời luôn chan chứa một mùa xuân ân thánh. Đây những tâm</a:t>
            </a:r>
            <a:endParaRPr lang="en-US" sz="8800" b="1" dirty="0">
              <a:solidFill>
                <a:schemeClr val="bg1"/>
              </a:solidFill>
            </a:endParaRPr>
          </a:p>
        </p:txBody>
      </p:sp>
    </p:spTree>
  </p:cSld>
  <p:clrMapOvr>
    <a:masterClrMapping/>
  </p:clrMapOvr>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thiết tha hiệp lòng kính dâng Cha uy linh toàn năng</a:t>
            </a:r>
            <a:endParaRPr lang="en-US" sz="8800" b="1" dirty="0">
              <a:solidFill>
                <a:schemeClr val="bg1"/>
              </a:solidFill>
            </a:endParaRPr>
          </a:p>
        </p:txBody>
      </p:sp>
    </p:spTree>
  </p:cSld>
  <p:clrMapOvr>
    <a:masterClrMapping/>
  </p:clrMapOvr>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Xin Dâng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Xuân xin dâng lên Cha đóa hoa hồng vườn xanh mới nở. Ngày Xuân xin dâng lên Cha tiếng ca tràn đầy ý thơ.</a:t>
            </a:r>
            <a:endParaRPr lang="en-US" sz="8800" b="1" dirty="0">
              <a:solidFill>
                <a:schemeClr val="bg1"/>
              </a:solidFill>
            </a:endParaRPr>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Là người bạn tín trung, là lương tâm nhân loại. Là niềm tin lửa mến, là đỉnh cao dâng hiến vinh quang.</a:t>
            </a:r>
            <a:endParaRPr lang="en-US" sz="8800" b="1" dirty="0">
              <a:solidFill>
                <a:schemeClr val="bg1"/>
              </a:solidFill>
            </a:endParaRPr>
          </a:p>
        </p:txBody>
      </p:sp>
    </p:spTree>
    <p:extLst>
      <p:ext uri="{BB962C8B-B14F-4D97-AF65-F5344CB8AC3E}">
        <p14:creationId xmlns:p14="http://schemas.microsoft.com/office/powerpoint/2010/main" val="2301988569"/>
      </p:ext>
    </p:extLst>
  </p:cSld>
  <p:clrMapOvr>
    <a:masterClrMapping/>
  </p:clrMapOvr>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nắng héo hắt lúc mưa sa, ôi giờ này đã qua. Dâng Trời ngàn ước mơ nồng nàn, dâng đầy tràn giữa ngày xuân</a:t>
            </a:r>
            <a:endParaRPr lang="en-US" sz="8800" b="1" dirty="0">
              <a:solidFill>
                <a:schemeClr val="bg1"/>
              </a:solidFill>
            </a:endParaRPr>
          </a:p>
        </p:txBody>
      </p:sp>
    </p:spTree>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dâng lên là dâng lên, Chúa xuân ơi xin nhận cho đời. Hương lòng trong những ngày xuân, thiết tha</a:t>
            </a:r>
            <a:endParaRPr lang="en-US" sz="8800" b="1" dirty="0">
              <a:solidFill>
                <a:schemeClr val="bg1"/>
              </a:solidFill>
            </a:endParaRPr>
          </a:p>
        </p:txBody>
      </p:sp>
    </p:spTree>
  </p:cSld>
  <p:clrMapOvr>
    <a:masterClrMapping/>
  </p:clrMapOvr>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yêu mến tạ ơn</a:t>
            </a:r>
            <a:endParaRPr lang="en-US" sz="8800" b="1" dirty="0">
              <a:solidFill>
                <a:schemeClr val="bg1"/>
              </a:solidFill>
            </a:endParaRPr>
          </a:p>
        </p:txBody>
      </p:sp>
    </p:spTree>
  </p:cSld>
  <p:clrMapOvr>
    <a:masterClrMapping/>
  </p:clrMapOvr>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Mùa Đông mênh mang trôi qua, cánh chim trời mùa xuân đã mở. Thời gian dâng trong tay Cha, với bao mùa của lá</a:t>
            </a:r>
            <a:endParaRPr lang="en-US" sz="8800" b="1" dirty="0">
              <a:solidFill>
                <a:schemeClr val="bg1"/>
              </a:solidFill>
            </a:endParaRPr>
          </a:p>
        </p:txBody>
      </p:sp>
    </p:spTree>
  </p:cSld>
  <p:clrMapOvr>
    <a:masterClrMapping/>
  </p:clrMapOvr>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a:t>
            </a:r>
            <a:endParaRPr lang="en-US" sz="8800" b="1" dirty="0">
              <a:solidFill>
                <a:schemeClr val="bg1"/>
              </a:solidFill>
            </a:endParaRPr>
          </a:p>
        </p:txBody>
      </p:sp>
    </p:spTree>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sống có lúc ngát muôn hương, có ngày đầy gió sương. Xin Trời dìu bước đi miệt mài, êm đềm nhịp sống ngày mai</a:t>
            </a:r>
            <a:endParaRPr lang="en-US" sz="8800" b="1" dirty="0">
              <a:solidFill>
                <a:schemeClr val="bg1"/>
              </a:solidFill>
            </a:endParaRPr>
          </a:p>
        </p:txBody>
      </p:sp>
    </p:spTree>
  </p:cSld>
  <p:clrMapOvr>
    <a:masterClrMapping/>
  </p:clrMapOvr>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Xuân xin dâng lên Cha, lúa đang mùa mầm non sắp trổ. Bàn tay chung xây muôn nơi, ước mong cuộc đời thắm</a:t>
            </a:r>
            <a:endParaRPr lang="en-US" sz="8800" b="1" dirty="0">
              <a:solidFill>
                <a:schemeClr val="bg1"/>
              </a:solidFill>
            </a:endParaRPr>
          </a:p>
        </p:txBody>
      </p:sp>
    </p:spTree>
  </p:cSld>
  <p:clrMapOvr>
    <a:masterClrMapping/>
  </p:clrMapOvr>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a:t>
            </a:r>
            <a:endParaRPr lang="en-US" sz="8800" b="1" dirty="0">
              <a:solidFill>
                <a:schemeClr val="bg1"/>
              </a:solidFill>
            </a:endParaRPr>
          </a:p>
        </p:txBody>
      </p:sp>
    </p:spTree>
  </p:cSld>
  <p:clrMapOvr>
    <a:masterClrMapping/>
  </p:clrMapOvr>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kết trái Chúa đơm hoa, cho người hoà tiếng ca. Xin Trời gọi nắng xa về gần, gian trần nồng ấm tình xuân</a:t>
            </a:r>
            <a:endParaRPr lang="en-US" sz="8800" b="1" dirty="0">
              <a:solidFill>
                <a:schemeClr val="bg1"/>
              </a:solidFill>
            </a:endParaRPr>
          </a:p>
        </p:txBody>
      </p:sp>
    </p:spTree>
  </p:cSld>
  <p:clrMapOvr>
    <a:masterClrMapping/>
  </p:clrMapOvr>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Hy Vọng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Đa-vít</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43396225"/>
      </p:ext>
    </p:extLst>
  </p:cSld>
  <p:clrMapOvr>
    <a:masterClrMapping/>
  </p:clrMapOvr>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đầu xuân con dâng lên Thiên Chúa chí tôn lời cảm mến chúc khen cha chí lành. Chúa đã ban thêm một mùa</a:t>
            </a:r>
            <a:endParaRPr lang="en-US" sz="8800" b="1" dirty="0">
              <a:solidFill>
                <a:schemeClr val="bg1"/>
              </a:solidFill>
            </a:endParaRPr>
          </a:p>
        </p:txBody>
      </p:sp>
    </p:spTree>
  </p:cSld>
  <p:clrMapOvr>
    <a:masterClrMapping/>
  </p:clrMapOvr>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mùa xuân sáng tươi hy vọng cho mọi người trên dương gian.</a:t>
            </a:r>
            <a:endParaRPr lang="en-US" sz="8800" b="1" dirty="0">
              <a:solidFill>
                <a:schemeClr val="bg1"/>
              </a:solidFill>
            </a:endParaRPr>
          </a:p>
        </p:txBody>
      </p:sp>
    </p:spTree>
  </p:cSld>
  <p:clrMapOvr>
    <a:masterClrMapping/>
  </p:clrMapOvr>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Xuân đã về trên quê hương và khắp ruộng đồng. Xuân đã về xuân hy vọng mùa xuân vinh quang. Xin Chúa trời cho</a:t>
            </a:r>
            <a:endParaRPr lang="en-US" sz="8800" b="1" dirty="0">
              <a:solidFill>
                <a:schemeClr val="bg1"/>
              </a:solidFill>
            </a:endParaRPr>
          </a:p>
        </p:txBody>
      </p:sp>
    </p:spTree>
  </p:cSld>
  <p:clrMapOvr>
    <a:masterClrMapping/>
  </p:clrMapOvr>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hương Việt Nam thái bình, để mọi người cùng hiệp nhất trong niềm tin yêu.</a:t>
            </a:r>
            <a:endParaRPr lang="en-US" sz="8800" b="1" dirty="0">
              <a:solidFill>
                <a:schemeClr val="bg1"/>
              </a:solidFill>
            </a:endParaRPr>
          </a:p>
        </p:txBody>
      </p:sp>
    </p:spTree>
  </p:cSld>
  <p:clrMapOvr>
    <a:masterClrMapping/>
  </p:clrMapOvr>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Xuân đã về cho quê hương bừng sáng hy vọng. Xuân đã về khắp phố phường và trên thôn trang. Con khẩn cầu cho</a:t>
            </a:r>
            <a:endParaRPr lang="en-US" sz="8800" b="1" dirty="0">
              <a:solidFill>
                <a:schemeClr val="bg1"/>
              </a:solidFill>
            </a:endParaRPr>
          </a:p>
        </p:txBody>
      </p:sp>
    </p:spTree>
  </p:cSld>
  <p:clrMapOvr>
    <a:masterClrMapping/>
  </p:clrMapOvr>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dân Việt Nam thái hòa, để mọi người cùng đoàn kết vang lời hoan ca.</a:t>
            </a:r>
            <a:endParaRPr lang="en-US" sz="8800" b="1" dirty="0">
              <a:solidFill>
                <a:schemeClr val="bg1"/>
              </a:solidFill>
            </a:endParaRPr>
          </a:p>
        </p:txBody>
      </p:sp>
    </p:spTree>
  </p:cSld>
  <p:clrMapOvr>
    <a:masterClrMapping/>
  </p:clrMapOvr>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Tạ Ơn Cuối Năm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tạ ơn, con dâng lên Chúa Trời. Lời thiết tha trong lòng mến chân thành. Tạ ơn Chúa, vì biết bao ơn lành.</a:t>
            </a:r>
            <a:endParaRPr lang="en-US" sz="8800" b="1" dirty="0">
              <a:solidFill>
                <a:schemeClr val="bg1"/>
              </a:solidFill>
            </a:endParaRPr>
          </a:p>
        </p:txBody>
      </p:sp>
    </p:spTree>
  </p:cSld>
  <p:clrMapOvr>
    <a:masterClrMapping/>
  </p:clrMapOvr>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thương ban, trong một năm qua.</a:t>
            </a:r>
            <a:endParaRPr lang="en-US" sz="8800" b="1" dirty="0">
              <a:solidFill>
                <a:schemeClr val="bg1"/>
              </a:solidFill>
            </a:endParaRPr>
          </a:p>
        </p:txBody>
      </p:sp>
    </p:spTree>
  </p:cSld>
  <p:clrMapOvr>
    <a:masterClrMapping/>
  </p:clrMapOvr>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Tạ ơn Thiên Chúa, với một năm trôi qua, Ngài đã rộng ban nguồn phúc ân dư tràn.  đã giữ gìn, nâng đỡ chở che</a:t>
            </a:r>
            <a:endParaRPr lang="en-US" sz="8800" b="1" dirty="0">
              <a:solidFill>
                <a:schemeClr val="bg1"/>
              </a:solidFill>
            </a:endParaRPr>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1. Tay cầm nhành lá miệng luôn hát ca, tung hô Chúa ta khúc khải hoàn ca</a:t>
            </a:r>
            <a:endParaRPr lang="en-US" sz="8800" b="1" dirty="0">
              <a:solidFill>
                <a:schemeClr val="bg1"/>
              </a:solidFill>
            </a:endParaRPr>
          </a:p>
        </p:txBody>
      </p:sp>
    </p:spTree>
    <p:extLst>
      <p:ext uri="{BB962C8B-B14F-4D97-AF65-F5344CB8AC3E}">
        <p14:creationId xmlns:p14="http://schemas.microsoft.com/office/powerpoint/2010/main" val="4221502642"/>
      </p:ext>
    </p:extLst>
  </p:cSld>
  <p:clrMapOvr>
    <a:masterClrMapping/>
  </p:clrMapOvr>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mãi.</a:t>
            </a:r>
            <a:endParaRPr lang="en-US" sz="8800" b="1" dirty="0">
              <a:solidFill>
                <a:schemeClr val="bg1"/>
              </a:solidFill>
            </a:endParaRPr>
          </a:p>
        </p:txBody>
      </p:sp>
    </p:spTree>
  </p:cSld>
  <p:clrMapOvr>
    <a:masterClrMapping/>
  </p:clrMapOvr>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Chúa, Chúa Mùa Xuân yêu thương, hồn xác của con, và ước mơ chân thành. Chúa hãy chúc lành, chan</a:t>
            </a:r>
            <a:endParaRPr lang="en-US" sz="8800" b="1" dirty="0">
              <a:solidFill>
                <a:schemeClr val="bg1"/>
              </a:solidFill>
            </a:endParaRPr>
          </a:p>
        </p:txBody>
      </p:sp>
    </p:spTree>
  </p:cSld>
  <p:clrMapOvr>
    <a:masterClrMapping/>
  </p:clrMapOvr>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chứa hồng ân trong cuộc đời con.</a:t>
            </a:r>
            <a:endParaRPr lang="en-US" sz="8800" b="1" dirty="0">
              <a:solidFill>
                <a:schemeClr val="bg1"/>
              </a:solidFill>
            </a:endParaRPr>
          </a:p>
        </p:txBody>
      </p:sp>
    </p:spTree>
  </p:cSld>
  <p:clrMapOvr>
    <a:masterClrMapping/>
  </p:clrMapOvr>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Ngài thương bao la không bến bờ. Mà lắm phen, con lại quá hững hờ. Nào con biết Ngài vẫn luôn quan</a:t>
            </a:r>
            <a:endParaRPr lang="en-US" sz="8800" b="1" dirty="0">
              <a:solidFill>
                <a:schemeClr val="bg1"/>
              </a:solidFill>
            </a:endParaRPr>
          </a:p>
        </p:txBody>
      </p:sp>
    </p:spTree>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phòng. Dõi bước con đi trong từng ngày qua.</a:t>
            </a:r>
            <a:endParaRPr lang="en-US" sz="8800" b="1" dirty="0">
              <a:solidFill>
                <a:schemeClr val="bg1"/>
              </a:solidFill>
            </a:endParaRPr>
          </a:p>
        </p:txBody>
      </p:sp>
    </p:spTree>
  </p:cSld>
  <p:clrMapOvr>
    <a:masterClrMapping/>
  </p:clrMapOvr>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dương gian ngập tràn bao nỗi sầu. Dù sướng vui, hãy buồn bã ê chề. Đường con đi Ngài vẫn luôn am tường.</a:t>
            </a:r>
            <a:endParaRPr lang="en-US" sz="8800" b="1" dirty="0">
              <a:solidFill>
                <a:schemeClr val="bg1"/>
              </a:solidFill>
            </a:endParaRPr>
          </a:p>
        </p:txBody>
      </p:sp>
    </p:spTree>
  </p:cSld>
  <p:clrMapOvr>
    <a:masterClrMapping/>
  </p:clrMapOvr>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sức ban ơn, dắt dìu đời con.</a:t>
            </a:r>
            <a:endParaRPr lang="en-US" sz="8800" b="1" dirty="0">
              <a:solidFill>
                <a:schemeClr val="bg1"/>
              </a:solidFill>
            </a:endParaRPr>
          </a:p>
        </p:txBody>
      </p:sp>
    </p:spTree>
  </p:cSld>
  <p:clrMapOvr>
    <a:masterClrMapping/>
  </p:clrMapOvr>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Và giờ đây dâng lên câu hát mừng. Ngày tháng qua luôn được Chúa giữ gìn. Hồng ân Chúa luôn khấng ban dư đầy.</a:t>
            </a:r>
            <a:endParaRPr lang="en-US" sz="8800" b="1" dirty="0">
              <a:solidFill>
                <a:schemeClr val="bg1"/>
              </a:solidFill>
            </a:endParaRPr>
          </a:p>
        </p:txBody>
      </p:sp>
    </p:spTree>
  </p:cSld>
  <p:clrMapOvr>
    <a:masterClrMapping/>
  </p:clrMapOvr>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Phó thác nơi Ngài những ngày tương lai.</a:t>
            </a:r>
            <a:endParaRPr lang="en-US" sz="8800" b="1" dirty="0">
              <a:solidFill>
                <a:schemeClr val="bg1"/>
              </a:solidFill>
            </a:endParaRPr>
          </a:p>
        </p:txBody>
      </p:sp>
    </p:spTree>
  </p:cSld>
  <p:clrMapOvr>
    <a:masterClrMapping/>
  </p:clrMapOvr>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Mùa Xuân (VMT)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t>
            </a:r>
            <a:r>
              <a:rPr lang="vi-VN" sz="8800" b="1" dirty="0">
                <a:solidFill>
                  <a:schemeClr val="bg1"/>
                </a:solidFill>
                <a:latin typeface="Times New Roman" panose="02020603050405020304" pitchFamily="18" charset="0"/>
                <a:cs typeface="Times New Roman" panose="02020603050405020304" pitchFamily="18" charset="0"/>
              </a:rPr>
              <a:t>ày muôn cửa hỡi hãy mở cánh cao, đón Vua muôn đời này Người tiến vào.</a:t>
            </a:r>
            <a:endParaRPr lang="en-US" sz="8800" b="1" dirty="0">
              <a:solidFill>
                <a:schemeClr val="bg1"/>
              </a:solidFill>
            </a:endParaRPr>
          </a:p>
        </p:txBody>
      </p:sp>
    </p:spTree>
    <p:extLst>
      <p:ext uri="{BB962C8B-B14F-4D97-AF65-F5344CB8AC3E}">
        <p14:creationId xmlns:p14="http://schemas.microsoft.com/office/powerpoint/2010/main" val="3278619230"/>
      </p:ext>
    </p:extLst>
  </p:cSld>
  <p:clrMapOvr>
    <a:masterClrMapping/>
  </p:clrMapOvr>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Ðông qua mau trúc xinh nghiêng nghiêng đợi chờ. Xuân mới về hồn con say ngát ý thơ. Hoa xinh tươi thắm hương</a:t>
            </a:r>
            <a:endParaRPr lang="en-US" sz="8800" b="1" dirty="0">
              <a:solidFill>
                <a:schemeClr val="bg1"/>
              </a:solidFill>
            </a:endParaRPr>
          </a:p>
        </p:txBody>
      </p:sp>
    </p:spTree>
  </p:cSld>
  <p:clrMapOvr>
    <a:masterClrMapping/>
  </p:clrMapOvr>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làn gió mới. Tiến dâng Mẹ Nữ Vương mùa xuân yêu thương.</a:t>
            </a:r>
            <a:endParaRPr lang="en-US" sz="8800" b="1" dirty="0">
              <a:solidFill>
                <a:schemeClr val="bg1"/>
              </a:solidFill>
            </a:endParaRPr>
          </a:p>
        </p:txBody>
      </p:sp>
    </p:spTree>
  </p:cSld>
  <p:clrMapOvr>
    <a:masterClrMapping/>
  </p:clrMapOvr>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Ma-ri-a chúng con kính dâng lên Mẹ. Tim yêu thương dẫu ngàn khó nguy trăm đường. Mẹ hãy thương xuống muôn</a:t>
            </a:r>
            <a:endParaRPr lang="en-US" sz="8800" b="1" dirty="0">
              <a:solidFill>
                <a:schemeClr val="bg1"/>
              </a:solidFill>
            </a:endParaRPr>
          </a:p>
        </p:txBody>
      </p:sp>
    </p:spTree>
  </p:cSld>
  <p:clrMapOvr>
    <a:masterClrMapping/>
  </p:clrMapOvr>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hồng ân chan chứa. Nguyện tháng ngày chúc khen tình mẹ yêu thương.</a:t>
            </a:r>
            <a:endParaRPr lang="en-US" sz="8800" b="1" dirty="0">
              <a:solidFill>
                <a:schemeClr val="bg1"/>
              </a:solidFill>
            </a:endParaRPr>
          </a:p>
        </p:txBody>
      </p:sp>
    </p:spTree>
  </p:cSld>
  <p:clrMapOvr>
    <a:masterClrMapping/>
  </p:clrMapOvr>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Xuân êm say ngất ngây như muôn nụ hồng vui gió về cùng vang ca khúc yêu thương. Tim ươm Xuân thắm xinh trong</a:t>
            </a:r>
            <a:endParaRPr lang="en-US" sz="8800" b="1" dirty="0">
              <a:solidFill>
                <a:schemeClr val="bg1"/>
              </a:solidFill>
            </a:endParaRPr>
          </a:p>
        </p:txBody>
      </p:sp>
    </p:spTree>
  </p:cSld>
  <p:clrMapOvr>
    <a:masterClrMapping/>
  </p:clrMapOvr>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màu mắt biếc. Hãy ca khen Nữ Vương mùa xuân yêu thương.</a:t>
            </a:r>
            <a:endParaRPr lang="en-US" sz="8800" b="1" dirty="0">
              <a:solidFill>
                <a:schemeClr val="bg1"/>
              </a:solidFill>
            </a:endParaRPr>
          </a:p>
        </p:txBody>
      </p:sp>
    </p:spTree>
  </p:cSld>
  <p:clrMapOvr>
    <a:masterClrMapping/>
  </p:clrMapOvr>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chi đây trước tôn nhan Mẹ nhân hiền. Bao tháng ngày Mẹ ơi trông đến quê hương. Tuy phong sương vẫn luôn</a:t>
            </a:r>
            <a:endParaRPr lang="en-US" sz="8800" b="1" dirty="0">
              <a:solidFill>
                <a:schemeClr val="bg1"/>
              </a:solidFill>
            </a:endParaRPr>
          </a:p>
        </p:txBody>
      </p:sp>
    </p:spTree>
  </p:cSld>
  <p:clrMapOvr>
    <a:masterClrMapping/>
  </p:clrMapOvr>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quay về một hướng. Sống trong Mẹ Nữ Vương mùa xuân yêu thương.</a:t>
            </a:r>
            <a:endParaRPr lang="en-US" sz="8800" b="1" dirty="0">
              <a:solidFill>
                <a:schemeClr val="bg1"/>
              </a:solidFill>
            </a:endParaRPr>
          </a:p>
        </p:txBody>
      </p:sp>
    </p:spTree>
  </p:cSld>
  <p:clrMapOvr>
    <a:masterClrMapping/>
  </p:clrMapOvr>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Cha Ngày Xuân (HĐ)</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xuân xin dâng lên Cha bánh với rượu trọn tình con thiết tha. Tạ ơn Cha ban cho năm qua ngàn hồng ân</a:t>
            </a:r>
            <a:endParaRPr lang="en-US" sz="8800" b="1" dirty="0">
              <a:solidFill>
                <a:schemeClr val="bg1"/>
              </a:solidFill>
            </a:endParaRPr>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385217784"/>
      </p:ext>
    </p:extLst>
  </p:cSld>
  <p:clrMapOvr>
    <a:masterClrMapping/>
  </p:clrMapOvr>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tình Ngài bao la.</a:t>
            </a:r>
            <a:endParaRPr lang="en-US" sz="8800" b="1" dirty="0">
              <a:solidFill>
                <a:schemeClr val="bg1"/>
              </a:solidFill>
            </a:endParaRPr>
          </a:p>
        </p:txBody>
      </p:sp>
    </p:spTree>
  </p:cSld>
  <p:clrMapOvr>
    <a:masterClrMapping/>
  </p:clrMapOvr>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Cha đây bánh rượu thơm nồng là lao công ngày tháng nơi nương đồng. Bàn tay con hôm sớm vun trồng</a:t>
            </a:r>
            <a:endParaRPr lang="en-US" sz="8800" b="1" dirty="0">
              <a:solidFill>
                <a:schemeClr val="bg1"/>
              </a:solidFill>
            </a:endParaRPr>
          </a:p>
        </p:txBody>
      </p:sp>
    </p:spTree>
  </p:cSld>
  <p:clrMapOvr>
    <a:masterClrMapping/>
  </p:clrMapOvr>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đêm mong cho lúa trổ bông.</a:t>
            </a:r>
            <a:endParaRPr lang="en-US" sz="8800" b="1" dirty="0">
              <a:solidFill>
                <a:schemeClr val="bg1"/>
              </a:solidFill>
            </a:endParaRPr>
          </a:p>
        </p:txBody>
      </p:sp>
    </p:spTree>
  </p:cSld>
  <p:clrMapOvr>
    <a:masterClrMapping/>
  </p:clrMapOvr>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Cha dâng trót cả tấm lòng nguyện Cha thương nhận lễ vật mọn hèn và ban cho ân phúc muôn vàn đời con</a:t>
            </a:r>
            <a:endParaRPr lang="en-US" sz="8800" b="1" dirty="0">
              <a:solidFill>
                <a:schemeClr val="bg1"/>
              </a:solidFill>
            </a:endParaRPr>
          </a:p>
        </p:txBody>
      </p:sp>
    </p:spTree>
  </p:cSld>
  <p:clrMapOvr>
    <a:masterClrMapping/>
  </p:clrMapOvr>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vui sống bình an.</a:t>
            </a:r>
            <a:endParaRPr lang="en-US" sz="8800" b="1" dirty="0">
              <a:solidFill>
                <a:schemeClr val="bg1"/>
              </a:solidFill>
            </a:endParaRPr>
          </a:p>
        </p:txBody>
      </p:sp>
    </p:spTree>
  </p:cSld>
  <p:clrMapOvr>
    <a:masterClrMapping/>
  </p:clrMapOvr>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đầu xuân xin dâng lên Cha nén hương trầm ngào ngạt thơm ngút bay. Tựa câu kinh trong sương ban mai</a:t>
            </a:r>
            <a:endParaRPr lang="en-US" sz="8800" b="1" dirty="0">
              <a:solidFill>
                <a:schemeClr val="bg1"/>
              </a:solidFill>
            </a:endParaRPr>
          </a:p>
        </p:txBody>
      </p:sp>
    </p:spTree>
  </p:cSld>
  <p:clrMapOvr>
    <a:masterClrMapping/>
  </p:clrMapOvr>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thương đón nhận về thiên cung.</a:t>
            </a:r>
            <a:endParaRPr lang="en-US" sz="8800" b="1" dirty="0">
              <a:solidFill>
                <a:schemeClr val="bg1"/>
              </a:solidFill>
            </a:endParaRPr>
          </a:p>
        </p:txBody>
      </p:sp>
    </p:spTree>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đầu xuân xin dâng lên Cha trái thơm nồng tràn đầy bao ước mơ. Đời trần gian bao nhiêu gian nan nguyện</a:t>
            </a:r>
            <a:endParaRPr lang="en-US" sz="8800" b="1" dirty="0">
              <a:solidFill>
                <a:schemeClr val="bg1"/>
              </a:solidFill>
            </a:endParaRPr>
          </a:p>
        </p:txBody>
      </p:sp>
    </p:spTree>
  </p:cSld>
  <p:clrMapOvr>
    <a:masterClrMapping/>
  </p:clrMapOvr>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vững một niềm tin yêu.</a:t>
            </a:r>
            <a:endParaRPr lang="en-US" sz="8800" b="1" dirty="0">
              <a:solidFill>
                <a:schemeClr val="bg1"/>
              </a:solidFill>
            </a:endParaRPr>
          </a:p>
        </p:txBody>
      </p:sp>
    </p:spTree>
  </p:cSld>
  <p:clrMapOvr>
    <a:masterClrMapping/>
  </p:clrMapOvr>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Ngày đầu xuân xin dâng lên Cha khúc cảm tạ nhịp nhàng theo tiếng ca. Là tình con xin cho xuân nay người người</a:t>
            </a:r>
            <a:endParaRPr lang="en-US" sz="8800" b="1" dirty="0">
              <a:solidFill>
                <a:schemeClr val="bg1"/>
              </a:solidFill>
            </a:endParaRPr>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19540591"/>
      </p:ext>
    </p:extLst>
  </p:cSld>
  <p:clrMapOvr>
    <a:masterClrMapping/>
  </p:clrMapOvr>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sống cuộc đời yêu thương.</a:t>
            </a:r>
            <a:endParaRPr lang="en-US" sz="8800" b="1" dirty="0">
              <a:solidFill>
                <a:schemeClr val="bg1"/>
              </a:solidFill>
            </a:endParaRPr>
          </a:p>
        </p:txBody>
      </p:sp>
    </p:spTree>
  </p:cSld>
  <p:clrMapOvr>
    <a:masterClrMapping/>
  </p:clrMapOvr>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Phút Giao Thừa (VMT)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Đoàn con dâng phút giây giao thừa. Hợp hoan vang khúc ca xuân hồng. Chào đón xuân mới sang bên thềm, Xuân</a:t>
            </a:r>
            <a:endParaRPr lang="en-US" sz="8800" b="1" dirty="0">
              <a:solidFill>
                <a:schemeClr val="bg1"/>
              </a:solidFill>
            </a:endParaRPr>
          </a:p>
        </p:txBody>
      </p:sp>
    </p:spTree>
  </p:cSld>
  <p:clrMapOvr>
    <a:masterClrMapping/>
  </p:clrMapOvr>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tươi huy hoàng ôi phút giây huyền linh.</a:t>
            </a:r>
            <a:endParaRPr lang="en-US" sz="8800" b="1" dirty="0">
              <a:solidFill>
                <a:schemeClr val="bg1"/>
              </a:solidFill>
            </a:endParaRPr>
          </a:p>
        </p:txBody>
      </p:sp>
    </p:spTree>
  </p:cSld>
  <p:clrMapOvr>
    <a:masterClrMapping/>
  </p:clrMapOvr>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Ôi Chúa Xuân muôn đời, tràn lan bao thánh ân dạt dào. Ngài ơi! Ôi Chúa Xuân ân tình ban xuống ơn an</a:t>
            </a:r>
            <a:endParaRPr lang="en-US" sz="8800" b="1" dirty="0">
              <a:solidFill>
                <a:schemeClr val="bg1"/>
              </a:solidFill>
            </a:endParaRPr>
          </a:p>
        </p:txBody>
      </p:sp>
    </p:spTree>
  </p:cSld>
  <p:clrMapOvr>
    <a:masterClrMapping/>
  </p:clrMapOvr>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trên nước Nam đẹp xinh.</a:t>
            </a:r>
            <a:endParaRPr lang="en-US" sz="8800" b="1" dirty="0">
              <a:solidFill>
                <a:schemeClr val="bg1"/>
              </a:solidFill>
            </a:endParaRPr>
          </a:p>
        </p:txBody>
      </p:sp>
    </p:spTree>
  </p:cSld>
  <p:clrMapOvr>
    <a:masterClrMapping/>
  </p:clrMapOvr>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Giờ này là phút giây giao thừa, giờ phút linh thiêng nhất trong năm, ôi giây phút uy nghiêm thơm hương mới</a:t>
            </a:r>
            <a:endParaRPr lang="en-US" sz="8800" b="1" dirty="0">
              <a:solidFill>
                <a:schemeClr val="bg1"/>
              </a:solidFill>
            </a:endParaRPr>
          </a:p>
        </p:txBody>
      </p:sp>
    </p:spTree>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sang những phút giây ban đầu dành riêng cho Chúa Xuân.</a:t>
            </a:r>
            <a:endParaRPr lang="en-US" sz="8800" b="1" dirty="0">
              <a:solidFill>
                <a:schemeClr val="bg1"/>
              </a:solidFill>
            </a:endParaRPr>
          </a:p>
        </p:txBody>
      </p:sp>
    </p:spTree>
  </p:cSld>
  <p:clrMapOvr>
    <a:masterClrMapping/>
  </p:clrMapOvr>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Giờ này là phút giây giao thừa, cùng dâng muôn ca khúc yêu thương, xinh tươi thắm ý thơ tim ngây ngất hương</a:t>
            </a:r>
            <a:endParaRPr lang="en-US" sz="8800" b="1" dirty="0">
              <a:solidFill>
                <a:schemeClr val="bg1"/>
              </a:solidFill>
            </a:endParaRPr>
          </a:p>
        </p:txBody>
      </p:sp>
    </p:spTree>
  </p:cSld>
  <p:clrMapOvr>
    <a:masterClrMapping/>
  </p:clrMapOvr>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với tất cả tấm lòng dành riêng cho Chúa Xuân.</a:t>
            </a:r>
            <a:endParaRPr lang="en-US" sz="8800" b="1" dirty="0">
              <a:solidFill>
                <a:schemeClr val="bg1"/>
              </a:solidFill>
            </a:endParaRPr>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2. Ca mừng Con Chúa là Vua chúng ta, muôn dân khắp nơi vỗ ta</a:t>
            </a:r>
            <a:r>
              <a:rPr lang="en-US" sz="8800" b="1" dirty="0">
                <a:solidFill>
                  <a:schemeClr val="bg1"/>
                </a:solidFill>
              </a:rPr>
              <a:t>y</a:t>
            </a:r>
            <a:r>
              <a:rPr lang="vi-VN" sz="8800" b="1" dirty="0">
                <a:solidFill>
                  <a:schemeClr val="bg1"/>
                </a:solidFill>
              </a:rPr>
              <a:t> hoà ca. </a:t>
            </a:r>
            <a:endParaRPr lang="en-US" sz="8800" b="1" dirty="0">
              <a:solidFill>
                <a:schemeClr val="bg1"/>
              </a:solidFill>
            </a:endParaRPr>
          </a:p>
        </p:txBody>
      </p:sp>
    </p:spTree>
    <p:extLst>
      <p:ext uri="{BB962C8B-B14F-4D97-AF65-F5344CB8AC3E}">
        <p14:creationId xmlns:p14="http://schemas.microsoft.com/office/powerpoint/2010/main" val="737249696"/>
      </p:ext>
    </p:extLst>
  </p:cSld>
  <p:clrMapOvr>
    <a:masterClrMapping/>
  </p:clrMapOvr>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Giờ này là phút giây giao thừa, đoàn con xin Thiên Chúa khoan nhân ban muôn phúc ân thiêng cho non nước an</a:t>
            </a:r>
            <a:endParaRPr lang="en-US" sz="8800" b="1" dirty="0">
              <a:solidFill>
                <a:schemeClr val="bg1"/>
              </a:solidFill>
            </a:endParaRPr>
          </a:p>
        </p:txBody>
      </p:sp>
    </p:spTree>
  </p:cSld>
  <p:clrMapOvr>
    <a:masterClrMapping/>
  </p:clrMapOvr>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luôn tươi xinh nụ cười, tựa hương Xuân thắm tươi.</a:t>
            </a:r>
            <a:endParaRPr lang="en-US" sz="8800" b="1" dirty="0">
              <a:solidFill>
                <a:schemeClr val="bg1"/>
              </a:solidFill>
            </a:endParaRPr>
          </a:p>
        </p:txBody>
      </p:sp>
    </p:spTree>
  </p:cSld>
  <p:clrMapOvr>
    <a:masterClrMapping/>
  </p:clrMapOvr>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Khúc Cảm Tạ Từ Đó Âm Ba Vọng Ngân, Rộn Rã Trong Tim Ngày Đêm, Tán Dương Tình Yêu Thiên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Đk: Xin Dâng Lên Chúa Tiếng Yêu Ngọt Ngào. Nguyện Ghi Nhớ Thánh Ân Ngài Trao. Nguyện Theo Chân Chúa Đi Qua Đồi Ta-Bo Hay Thập Giá.</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Tiếng Gọi Nào Rộn Rã Vang Trong Chiều Mơ, Vồn Vã Cánh Tay Ngài Đưa, Dắt Con Vào Miền Thương Nhớ.</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Đến Đời Đời Ngài Vẫn Yêu Con Mà Thôi, Ngài Vẫn Yêu Con Chẳng Nguôi, Dẫu Cho Trần Gian Tan Biến.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Này Vua ngự đến tiếng kèn tấu vang, hát ca reo mừng này ngày khải hoàn.</a:t>
            </a:r>
            <a:endParaRPr lang="en-US" sz="8800" b="1" dirty="0">
              <a:solidFill>
                <a:schemeClr val="bg1"/>
              </a:solidFill>
            </a:endParaRPr>
          </a:p>
        </p:txBody>
      </p:sp>
    </p:spTree>
    <p:extLst>
      <p:ext uri="{BB962C8B-B14F-4D97-AF65-F5344CB8AC3E}">
        <p14:creationId xmlns:p14="http://schemas.microsoft.com/office/powerpoint/2010/main" val="2586774006"/>
      </p:ext>
    </p:extLst>
  </p:cSld>
  <p:clrMapOvr>
    <a:masterClrMapping/>
  </p:clrMapOvr>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 Nếu Ngày Nào Ngài Lãng Quên Con Một Giây, Lạy Chúa Cho Con Giờ Đây Trút Linh Hồn Trong Tay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Ca Đồng Hành 3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Nhịp bước bên Mẹ, con đem Giê-su đi vào lòng đời. Nhịp bước với Mẹ, con đem Ngôi Lời vào trong thế giới.</a:t>
            </a:r>
            <a:endParaRPr lang="en-US" sz="8800" b="1" dirty="0">
              <a:solidFill>
                <a:schemeClr val="bg1"/>
              </a:solidFill>
            </a:endParaRPr>
          </a:p>
        </p:txBody>
      </p:sp>
    </p:spTree>
  </p:cSld>
  <p:clrMapOvr>
    <a:masterClrMapping/>
  </p:clrMapOvr>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xin giúp sức cho con, dìu con đi trên những lối gian nguy. Đời dâng hiến cho Nước Trời hôm nay. Bao</a:t>
            </a:r>
            <a:endParaRPr lang="en-US" sz="8800" b="1" dirty="0">
              <a:solidFill>
                <a:schemeClr val="bg1"/>
              </a:solidFill>
            </a:endParaRPr>
          </a:p>
        </p:txBody>
      </p:sp>
    </p:spTree>
  </p:cSld>
  <p:clrMapOvr>
    <a:masterClrMapping/>
  </p:clrMapOvr>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chông gai nhưng có Mẹ con vững lòng.</a:t>
            </a:r>
            <a:endParaRPr lang="en-US" sz="8800" b="1" dirty="0">
              <a:solidFill>
                <a:schemeClr val="bg1"/>
              </a:solidFill>
            </a:endParaRPr>
          </a:p>
        </p:txBody>
      </p:sp>
    </p:spTree>
  </p:cSld>
  <p:clrMapOvr>
    <a:masterClrMapping/>
  </p:clrMapOvr>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Nhịp bước bên Mẹ, con đem Giê-su xây lại cuộc đời. Nhịp bước với Mẹ, con đem Tin Mừng vào nơi tăm tối.</a:t>
            </a:r>
            <a:endParaRPr lang="en-US" sz="8800" b="1" dirty="0">
              <a:solidFill>
                <a:schemeClr val="bg1"/>
              </a:solidFill>
            </a:endParaRPr>
          </a:p>
        </p:txBody>
      </p:sp>
    </p:spTree>
  </p:cSld>
  <p:clrMapOvr>
    <a:masterClrMapping/>
  </p:clrMapOvr>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Trong Đền Thờ (BN)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tay Mẹ bồng trong sớm tươi hồng dẫu một Trẻ thơ, nhưng nơi đền thờ khi tới linh giờ uy nghi rực rỡ.</a:t>
            </a:r>
            <a:endParaRPr lang="en-US" sz="8800" b="1" dirty="0">
              <a:solidFill>
                <a:schemeClr val="bg1"/>
              </a:solidFill>
            </a:endParaRPr>
          </a:p>
        </p:txBody>
      </p:sp>
    </p:spTree>
  </p:cSld>
  <p:clrMapOvr>
    <a:masterClrMapping/>
  </p:clrMapOvr>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là Con Chúa ngôn sứ loan truyền nhân thế mong chờ, nhưng vẫn ngoan hiền thánh hiến theo luật dâng tiến Chúa Cha.</a:t>
            </a:r>
            <a:endParaRPr lang="en-US" sz="8800" b="1" dirty="0">
              <a:solidFill>
                <a:schemeClr val="bg1"/>
              </a:solidFill>
            </a:endParaRPr>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3. Muôn người chung tiếng ngợi khen chúc vinh, đây Thiên Chúa ta sáng như bình minh. </a:t>
            </a:r>
            <a:endParaRPr lang="en-US" sz="8800" b="1" dirty="0">
              <a:solidFill>
                <a:schemeClr val="bg1"/>
              </a:solidFill>
            </a:endParaRPr>
          </a:p>
        </p:txBody>
      </p:sp>
    </p:spTree>
    <p:extLst>
      <p:ext uri="{BB962C8B-B14F-4D97-AF65-F5344CB8AC3E}">
        <p14:creationId xmlns:p14="http://schemas.microsoft.com/office/powerpoint/2010/main" val="3291134784"/>
      </p:ext>
    </p:extLst>
  </p:cSld>
  <p:clrMapOvr>
    <a:masterClrMapping/>
  </p:clrMapOvr>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là ánh sáng của muôn dân, soi chiếu cho dương trần. Người là vinh quang của dâng riêng, đem phúc lộc nguồn thiêng.</a:t>
            </a:r>
            <a:endParaRPr lang="en-US" sz="8800" b="1" dirty="0">
              <a:solidFill>
                <a:schemeClr val="bg1"/>
              </a:solidFill>
            </a:endParaRPr>
          </a:p>
        </p:txBody>
      </p:sp>
    </p:spTree>
  </p:cSld>
  <p:clrMapOvr>
    <a:masterClrMapping/>
  </p:clrMapOvr>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Ấy Chúa là mặt trời công chính tới ngự trong thánh đài. Cho ai lòng thần phục hôm mai tưởng phúc vinh an bình.</a:t>
            </a:r>
            <a:endParaRPr lang="en-US" sz="8800" b="1" dirty="0">
              <a:solidFill>
                <a:schemeClr val="bg1"/>
              </a:solidFill>
            </a:endParaRPr>
          </a:p>
        </p:txBody>
      </p:sp>
    </p:spTree>
  </p:cSld>
  <p:clrMapOvr>
    <a:masterClrMapping/>
  </p:clrMapOvr>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đợi chờ ơn Chúa bây giờ mới gặp Trẻ thơ, tiên tri nghẹn lời tay ẵm Con Trời cao rao tình Chúa.</a:t>
            </a:r>
            <a:endParaRPr lang="en-US" sz="8800" b="1" dirty="0">
              <a:solidFill>
                <a:schemeClr val="bg1"/>
              </a:solidFill>
            </a:endParaRPr>
          </a:p>
        </p:txBody>
      </p:sp>
    </p:spTree>
  </p:cSld>
  <p:clrMapOvr>
    <a:masterClrMapping/>
  </p:clrMapOvr>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được xem thấy ơn Chúa dư đầy ban xuống nhân trần, nên ước chung phần mong chết an bình về chốn phúc vinh.</a:t>
            </a:r>
            <a:endParaRPr lang="en-US" sz="8800" b="1" dirty="0">
              <a:solidFill>
                <a:schemeClr val="bg1"/>
              </a:solidFill>
            </a:endParaRPr>
          </a:p>
        </p:txBody>
      </p:sp>
    </p:spTree>
  </p:cSld>
  <p:clrMapOvr>
    <a:masterClrMapping/>
  </p:clrMapOvr>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Tiên tri nhìn lại chúc phúc cha mẹ nói về hậu lai: “Mai sau trẻ này nên cớ đêm ngày cho bao người thấy.</a:t>
            </a:r>
            <a:endParaRPr lang="en-US" sz="8800" b="1" dirty="0">
              <a:solidFill>
                <a:schemeClr val="bg1"/>
              </a:solidFill>
            </a:endParaRPr>
          </a:p>
        </p:txBody>
      </p:sp>
    </p:spTree>
  </p:cSld>
  <p:clrMapOvr>
    <a:masterClrMapping/>
  </p:clrMapOvr>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Nhiều người sa ngã hay sẽ đứng dậy ân nghĩa đong đầy, thêm lưỡi gươm lạ đâm thấu âm Bà ngàn nỗi xót xa”.</a:t>
            </a:r>
            <a:endParaRPr lang="en-US" sz="8800" b="1" dirty="0">
              <a:solidFill>
                <a:schemeClr val="bg1"/>
              </a:solidFill>
            </a:endParaRPr>
          </a:p>
        </p:txBody>
      </p:sp>
    </p:spTree>
  </p:cSld>
  <p:clrMapOvr>
    <a:masterClrMapping/>
  </p:clrMapOvr>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Ngài Đã Đến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Chúa Giê-su đã một lần Ngài đến thế trần. Ngài đến giữa một đêm ngàn sao tỏa ánh sáng bốn phương.</a:t>
            </a:r>
            <a:endParaRPr lang="en-US" sz="8800" b="1" dirty="0">
              <a:solidFill>
                <a:schemeClr val="bg1"/>
              </a:solidFill>
            </a:endParaRPr>
          </a:p>
        </p:txBody>
      </p:sp>
    </p:spTree>
  </p:cSld>
  <p:clrMapOvr>
    <a:masterClrMapping/>
  </p:clrMapOvr>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Chúa Giê-su đã một lần Ngài đến thế trần. Tặng ban hồng ân Thập Giá một chiều vương tràn máu hồng.</a:t>
            </a:r>
            <a:endParaRPr lang="en-US" sz="8800" b="1" dirty="0">
              <a:solidFill>
                <a:schemeClr val="bg1"/>
              </a:solidFill>
            </a:endParaRPr>
          </a:p>
        </p:txBody>
      </p:sp>
    </p:spTree>
  </p:cSld>
  <p:clrMapOvr>
    <a:masterClrMapping/>
  </p:clrMapOvr>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2. Trong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tâm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tin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yêu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bước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phục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bái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kính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thờ</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chính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sức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nguồn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sống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nơi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nhờ</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p>
        </p:txBody>
      </p:sp>
    </p:spTree>
    <p:extLst>
      <p:ext uri="{BB962C8B-B14F-4D97-AF65-F5344CB8AC3E}">
        <p14:creationId xmlns:p14="http://schemas.microsoft.com/office/powerpoint/2010/main" val="1140447603"/>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Người đang ngự đến thống trị khắp nơi, hứa ban Nước trời đời đời sáng ngời.</a:t>
            </a:r>
            <a:endParaRPr lang="en-US" sz="8800" b="1" dirty="0">
              <a:solidFill>
                <a:schemeClr val="bg1"/>
              </a:solidFill>
            </a:endParaRPr>
          </a:p>
        </p:txBody>
      </p:sp>
    </p:spTree>
    <p:extLst>
      <p:ext uri="{BB962C8B-B14F-4D97-AF65-F5344CB8AC3E}">
        <p14:creationId xmlns:p14="http://schemas.microsoft.com/office/powerpoint/2010/main" val="598844325"/>
      </p:ext>
    </p:extLst>
  </p:cSld>
  <p:clrMapOvr>
    <a:masterClrMapping/>
  </p:clrMapOvr>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đến nơi đây mang thân phận của bao dân nghèo. Và những nơi Ngài qua Ngài đem tình thương đến sớt chia.</a:t>
            </a:r>
            <a:endParaRPr lang="en-US" sz="8800" b="1" dirty="0">
              <a:solidFill>
                <a:schemeClr val="bg1"/>
              </a:solidFill>
            </a:endParaRPr>
          </a:p>
        </p:txBody>
      </p:sp>
    </p:spTree>
  </p:cSld>
  <p:clrMapOvr>
    <a:masterClrMapping/>
  </p:clrMapOvr>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Chúa đi qua dấu chân Ngài là bao dấu lạ. Ngài sống nghèo khó để cấy lại niềm tin và hy vọng.</a:t>
            </a:r>
            <a:endParaRPr lang="en-US" sz="8800" b="1" dirty="0">
              <a:solidFill>
                <a:schemeClr val="bg1"/>
              </a:solidFill>
            </a:endParaRPr>
          </a:p>
        </p:txBody>
      </p:sp>
    </p:spTree>
  </p:cSld>
  <p:clrMapOvr>
    <a:masterClrMapping/>
  </p:clrMapOvr>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ý yêu thương viết lên bài tình ca miên trường. Rộn rã như trùng dương trào dâng nguồn hạnh phúc bốn phương.</a:t>
            </a:r>
            <a:endParaRPr lang="en-US" sz="8800" b="1" dirty="0">
              <a:solidFill>
                <a:schemeClr val="bg1"/>
              </a:solidFill>
            </a:endParaRPr>
          </a:p>
        </p:txBody>
      </p:sp>
    </p:spTree>
  </p:cSld>
  <p:clrMapOvr>
    <a:masterClrMapping/>
  </p:clrMapOvr>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đến hôm nay sáng lên từng lời ca hy vọng. Bài kinh hạnh phúc còn thắm trên làn môi của bao người.</a:t>
            </a:r>
            <a:endParaRPr lang="en-US" sz="8800" b="1" dirty="0">
              <a:solidFill>
                <a:schemeClr val="bg1"/>
              </a:solidFill>
            </a:endParaRPr>
          </a:p>
        </p:txBody>
      </p:sp>
    </p:spTree>
  </p:cSld>
  <p:clrMapOvr>
    <a:masterClrMapping/>
  </p:clrMapOvr>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đến nơi đây trái tim Ngài nồng say ước vọng. Ngài muốn cho trần gian đẹp tươi và hạnh phúc chứa chan.</a:t>
            </a:r>
            <a:endParaRPr lang="en-US" sz="8800" b="1" dirty="0">
              <a:solidFill>
                <a:schemeClr val="bg1"/>
              </a:solidFill>
            </a:endParaRPr>
          </a:p>
        </p:txBody>
      </p:sp>
    </p:spTree>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tháng năm qua bước Tin Mừng trải gieo muôn lòng. Bàn chân nở hoa rực rỡ như mùa xuân chẳng phai nhòa.</a:t>
            </a:r>
            <a:endParaRPr lang="en-US" sz="8800" b="1" dirty="0">
              <a:solidFill>
                <a:schemeClr val="bg1"/>
              </a:solidFill>
            </a:endParaRPr>
          </a:p>
        </p:txBody>
      </p:sp>
    </p:spTree>
  </p:cSld>
  <p:clrMapOvr>
    <a:masterClrMapping/>
  </p:clrMapOvr>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Ôi đã bao năm suốt cả một đời con theo Ngài. Đường vẫn xa ngày mai tình con dường như đã sớm phai.</a:t>
            </a:r>
            <a:endParaRPr lang="en-US" sz="8800" b="1" dirty="0">
              <a:solidFill>
                <a:schemeClr val="bg1"/>
              </a:solidFill>
            </a:endParaRPr>
          </a:p>
        </p:txBody>
      </p:sp>
    </p:spTree>
  </p:cSld>
  <p:clrMapOvr>
    <a:masterClrMapping/>
  </p:clrMapOvr>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dẫn con thôi con rất sợ mình con trong đời. Ngài ơi! Hãy đến dìu bước trên đường đi về quê trời.</a:t>
            </a:r>
            <a:endParaRPr lang="en-US" sz="8800" b="1" dirty="0">
              <a:solidFill>
                <a:schemeClr val="bg1"/>
              </a:solidFill>
            </a:endParaRPr>
          </a:p>
        </p:txBody>
      </p:sp>
    </p:spTree>
  </p:cSld>
  <p:clrMapOvr>
    <a:masterClrMapping/>
  </p:clrMapOvr>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Mọi Người Hiệp Nhất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Đa-vít</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00594273"/>
      </p:ext>
    </p:extLst>
  </p:cSld>
  <p:clrMapOvr>
    <a:masterClrMapping/>
  </p:clrMapOvr>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Cha xin hãy cho mọi người hiệp nhất nên một,_x000B_như Cha ở trong Con và như Con ở trong Cha. Xin Cha cho mọi</a:t>
            </a:r>
            <a:endParaRPr lang="en-US" sz="8800" b="1" dirty="0">
              <a:solidFill>
                <a:schemeClr val="bg1"/>
              </a:solidFill>
            </a:endParaRPr>
          </a:p>
        </p:txBody>
      </p:sp>
    </p:spTree>
  </p:cSld>
  <p:clrMapOvr>
    <a:masterClrMapping/>
  </p:clrMapOvr>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nên một trong chúng ta, hầu cho thế gian tin rằng Cha đã sai Con.</a:t>
            </a:r>
            <a:endParaRPr lang="en-US" sz="8800" b="1" dirty="0">
              <a:solidFill>
                <a:schemeClr val="bg1"/>
              </a:solidFill>
            </a:endParaRPr>
          </a:p>
        </p:txBody>
      </p:sp>
    </p:spTree>
  </p:cSld>
  <p:clrMapOvr>
    <a:masterClrMapping/>
  </p:clrMapOvr>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 Gì Để Dâng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năm rồi làm sao con quên được, tình Chúa thương con, tình Chúa bao la. Chúa thương con, bỏ trời xuống</a:t>
            </a:r>
            <a:endParaRPr lang="en-US" sz="8800" b="1" dirty="0">
              <a:solidFill>
                <a:schemeClr val="bg1"/>
              </a:solidFill>
            </a:endParaRPr>
          </a:p>
        </p:txBody>
      </p:sp>
    </p:spTree>
  </p:cSld>
  <p:clrMapOvr>
    <a:masterClrMapping/>
  </p:clrMapOvr>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mang kiếp sống nghèo, chỉ vì yêu, ôi tình yêu.</a:t>
            </a:r>
            <a:endParaRPr lang="en-US" sz="8800" b="1" dirty="0">
              <a:solidFill>
                <a:schemeClr val="bg1"/>
              </a:solidFill>
            </a:endParaRPr>
          </a:p>
        </p:txBody>
      </p:sp>
    </p:spTree>
  </p:cSld>
  <p:clrMapOvr>
    <a:masterClrMapping/>
  </p:clrMapOvr>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tình yêu nhỏ bé, bao ước mơ với cả ân tình. Như lễ vật để dâng lên Chúa. Vì con có chi đâu, để</a:t>
            </a:r>
            <a:endParaRPr lang="en-US" sz="8800" b="1" dirty="0">
              <a:solidFill>
                <a:schemeClr val="bg1"/>
              </a:solidFill>
            </a:endParaRPr>
          </a:p>
        </p:txBody>
      </p:sp>
    </p:spTree>
  </p:cSld>
  <p:clrMapOvr>
    <a:masterClrMapping/>
  </p:clrMapOvr>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tiến Ngài.</a:t>
            </a:r>
            <a:endParaRPr lang="en-US" sz="8800" b="1" dirty="0">
              <a:solidFill>
                <a:schemeClr val="bg1"/>
              </a:solidFill>
            </a:endParaRPr>
          </a:p>
        </p:txBody>
      </p:sp>
    </p:spTree>
  </p:cSld>
  <p:clrMapOvr>
    <a:masterClrMapping/>
  </p:clrMapOvr>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rồi làm sao con quên được, tình Chúa thương con, tình Chúa bao la. Chúa thương con nên đã hiến tế,</a:t>
            </a:r>
            <a:endParaRPr lang="en-US" sz="8800" b="1" dirty="0">
              <a:solidFill>
                <a:schemeClr val="bg1"/>
              </a:solidFill>
            </a:endParaRPr>
          </a:p>
        </p:txBody>
      </p:sp>
    </p:spTree>
  </p:cSld>
  <p:clrMapOvr>
    <a:masterClrMapping/>
  </p:clrMapOvr>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lấy khổ hình chỉ vì yêu, ôi tình yêu.</a:t>
            </a:r>
            <a:endParaRPr lang="en-US" sz="8800" b="1" dirty="0">
              <a:solidFill>
                <a:schemeClr val="bg1"/>
              </a:solidFill>
            </a:endParaRPr>
          </a:p>
        </p:txBody>
      </p:sp>
    </p:spTree>
  </p:cSld>
  <p:clrMapOvr>
    <a:masterClrMapping/>
  </p:clrMapOvr>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năm rồi làm sao con quên được, tình Chúa thương con, tình Chúa bao la. Mãi muôn đời chúc tụng tình Chúa,</a:t>
            </a:r>
            <a:endParaRPr lang="en-US" sz="8800" b="1" dirty="0">
              <a:solidFill>
                <a:schemeClr val="bg1"/>
              </a:solidFill>
            </a:endParaRPr>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1. Tay cầm nhành lá miệng luôn hát ca, tung hô Chúa ta khúc khải hoàn ca</a:t>
            </a:r>
            <a:endParaRPr lang="en-US" sz="8800" b="1" dirty="0">
              <a:solidFill>
                <a:schemeClr val="bg1"/>
              </a:solidFill>
            </a:endParaRPr>
          </a:p>
        </p:txBody>
      </p:sp>
    </p:spTree>
    <p:extLst>
      <p:ext uri="{BB962C8B-B14F-4D97-AF65-F5344CB8AC3E}">
        <p14:creationId xmlns:p14="http://schemas.microsoft.com/office/powerpoint/2010/main" val="2046994748"/>
      </p:ext>
    </p:extLst>
  </p:cSld>
  <p:clrMapOvr>
    <a:masterClrMapping/>
  </p:clrMapOvr>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lấy máu thịt nuôi trần gian, nuôi trần gian.</a:t>
            </a:r>
            <a:endParaRPr lang="en-US" sz="8800" b="1" dirty="0">
              <a:solidFill>
                <a:schemeClr val="bg1"/>
              </a:solidFill>
            </a:endParaRPr>
          </a:p>
        </p:txBody>
      </p:sp>
    </p:spTree>
  </p:cSld>
  <p:clrMapOvr>
    <a:masterClrMapping/>
  </p:clrMapOvr>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Reo Vui Mừng (8)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đến đây reo vui mừng Chúa, và hân hoan dâng Ngài lời cảm tạ. Chúng con đến đây reo vui mừng Chúa,</a:t>
            </a:r>
            <a:endParaRPr lang="en-US" sz="8800" b="1" dirty="0">
              <a:solidFill>
                <a:schemeClr val="bg1"/>
              </a:solidFill>
            </a:endParaRPr>
          </a:p>
        </p:txBody>
      </p:sp>
    </p:spTree>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hoà vang theo tiếng đàn ca.</a:t>
            </a:r>
            <a:endParaRPr lang="en-US" sz="8800" b="1" dirty="0">
              <a:solidFill>
                <a:schemeClr val="bg1"/>
              </a:solidFill>
            </a:endParaRPr>
          </a:p>
        </p:txBody>
      </p:sp>
    </p:spTree>
  </p:cSld>
  <p:clrMapOvr>
    <a:masterClrMapping/>
  </p:clrMapOvr>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tung hô Chúa là Chúa cả muôn loài. Xin tung hô Ngài là Chúa khắp địa cầu.</a:t>
            </a:r>
            <a:endParaRPr lang="en-US" sz="8800" b="1" dirty="0">
              <a:solidFill>
                <a:schemeClr val="bg1"/>
              </a:solidFill>
            </a:endParaRPr>
          </a:p>
        </p:txBody>
      </p:sp>
    </p:spTree>
  </p:cSld>
  <p:clrMapOvr>
    <a:masterClrMapping/>
  </p:clrMapOvr>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Cha những ngày tháng trong cuộc đời. Xin dâng Cha bao nhiêu đắng cay u sầu.</a:t>
            </a:r>
            <a:endParaRPr lang="en-US" sz="8800" b="1" dirty="0">
              <a:solidFill>
                <a:schemeClr val="bg1"/>
              </a:solidFill>
            </a:endParaRPr>
          </a:p>
        </p:txBody>
      </p:sp>
    </p:spTree>
  </p:cSld>
  <p:clrMapOvr>
    <a:masterClrMapping/>
  </p:clrMapOvr>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dòng sông Gio-đan nước vẫn chảy xuôi êm đềm. Có người tên Gio-an ông đã đến giảng về thống hối và làm</a:t>
            </a:r>
            <a:endParaRPr lang="en-US" sz="8800" b="1" dirty="0">
              <a:solidFill>
                <a:schemeClr val="bg1"/>
              </a:solidFill>
            </a:endParaRPr>
          </a:p>
        </p:txBody>
      </p:sp>
    </p:spTree>
  </p:cSld>
  <p:clrMapOvr>
    <a:masterClrMapping/>
  </p:clrMapOvr>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phép rửa.</a:t>
            </a:r>
            <a:endParaRPr lang="en-US" sz="8800" b="1" dirty="0">
              <a:solidFill>
                <a:schemeClr val="bg1"/>
              </a:solidFill>
            </a:endParaRPr>
          </a:p>
        </p:txBody>
      </p:sp>
    </p:spTree>
  </p:cSld>
  <p:clrMapOvr>
    <a:masterClrMapping/>
  </p:clrMapOvr>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Nắng chiều soi lung linh gió mát thổi trên sông dài. Có người tên Giê-su đang bước tới cùng với mọi người, xin</a:t>
            </a:r>
            <a:endParaRPr lang="en-US" sz="8800" b="1" dirty="0">
              <a:solidFill>
                <a:schemeClr val="bg1"/>
              </a:solidFill>
            </a:endParaRPr>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t>
            </a:r>
            <a:r>
              <a:rPr lang="vi-VN" sz="8800" b="1" dirty="0">
                <a:solidFill>
                  <a:schemeClr val="bg1"/>
                </a:solidFill>
                <a:latin typeface="Times New Roman" panose="02020603050405020304" pitchFamily="18" charset="0"/>
                <a:cs typeface="Times New Roman" panose="02020603050405020304" pitchFamily="18" charset="0"/>
              </a:rPr>
              <a:t>ày muôn cửa hỡi hãy mở cánh cao, đón Vua muôn đời này Người tiến vào.</a:t>
            </a:r>
            <a:endParaRPr lang="en-US" sz="8800" b="1" dirty="0">
              <a:solidFill>
                <a:schemeClr val="bg1"/>
              </a:solidFill>
            </a:endParaRPr>
          </a:p>
        </p:txBody>
      </p:sp>
    </p:spTree>
    <p:extLst>
      <p:ext uri="{BB962C8B-B14F-4D97-AF65-F5344CB8AC3E}">
        <p14:creationId xmlns:p14="http://schemas.microsoft.com/office/powerpoint/2010/main" val="547074672"/>
      </p:ext>
    </p:extLst>
  </p:cSld>
  <p:clrMapOvr>
    <a:masterClrMapping/>
  </p:clrMapOvr>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Gio-an hãy làm phép rửa cho Ngài.</a:t>
            </a:r>
            <a:endParaRPr lang="en-US" sz="8800" b="1" dirty="0">
              <a:solidFill>
                <a:schemeClr val="bg1"/>
              </a:solidFill>
            </a:endParaRPr>
          </a:p>
        </p:txBody>
      </p:sp>
    </p:spTree>
  </p:cSld>
  <p:clrMapOvr>
    <a:masterClrMapping/>
  </p:clrMapOvr>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dòng nước bước lên Ngài ngước lên trời cầu xin ơn trên, thì này tầng trời mở ra Thánh Thần ngự xuống trên</a:t>
            </a:r>
            <a:endParaRPr lang="en-US" sz="8800" b="1" dirty="0">
              <a:solidFill>
                <a:schemeClr val="bg1"/>
              </a:solidFill>
            </a:endParaRPr>
          </a:p>
        </p:txBody>
      </p:sp>
    </p:spTree>
  </p:cSld>
  <p:clrMapOvr>
    <a:masterClrMapping/>
  </p:clrMapOvr>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như chim bồ câu. Và có tiếng Chúa từ trời cao: "Con là Con yêu dấu của Cha Con rất đẹp lòng Cha".</a:t>
            </a:r>
            <a:endParaRPr lang="en-US" sz="8800" b="1" dirty="0">
              <a:solidFill>
                <a:schemeClr val="bg1"/>
              </a:solidFill>
            </a:endParaRPr>
          </a:p>
        </p:txBody>
      </p:sp>
    </p:spTree>
  </p:cSld>
  <p:clrMapOvr>
    <a:masterClrMapping/>
  </p:clrMapOvr>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Đón nhận nơi Gio-an lãnh phép rửa như bao người. Chúa Trời ôi cao sang nào vương vấn tội đời nhơ nhớp mà Ngài</a:t>
            </a:r>
            <a:endParaRPr lang="en-US" sz="8800" b="1" dirty="0">
              <a:solidFill>
                <a:schemeClr val="bg1"/>
              </a:solidFill>
            </a:endParaRPr>
          </a:p>
        </p:txBody>
      </p:sp>
    </p:spTree>
  </p:cSld>
  <p:clrMapOvr>
    <a:masterClrMapping/>
  </p:clrMapOvr>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rửa.</a:t>
            </a:r>
            <a:endParaRPr lang="en-US" sz="8800" b="1" dirty="0">
              <a:solidFill>
                <a:schemeClr val="bg1"/>
              </a:solidFill>
            </a:endParaRPr>
          </a:p>
        </p:txBody>
      </p:sp>
    </p:spTree>
  </p:cSld>
  <p:clrMapOvr>
    <a:masterClrMapping/>
  </p:clrMapOvr>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dạy ta khiêm cung biết sấp mình đón ơn tha tội. Dẫu tội to bao nhiêu thì tình thương của Chúa cao vời, sẽ</a:t>
            </a:r>
            <a:endParaRPr lang="en-US" sz="8800" b="1" dirty="0">
              <a:solidFill>
                <a:schemeClr val="bg1"/>
              </a:solidFill>
            </a:endParaRPr>
          </a:p>
        </p:txBody>
      </p:sp>
    </p:spTree>
  </p:cSld>
  <p:clrMapOvr>
    <a:masterClrMapping/>
  </p:clrMapOvr>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xóa hết lỗi tội phúc ân hải hà.</a:t>
            </a:r>
            <a:endParaRPr lang="en-US" sz="8800" b="1" dirty="0">
              <a:solidFill>
                <a:schemeClr val="bg1"/>
              </a:solidFill>
            </a:endParaRPr>
          </a:p>
        </p:txBody>
      </p:sp>
    </p:spTree>
  </p:cSld>
  <p:clrMapOvr>
    <a:masterClrMapping/>
  </p:clrMapOvr>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Tháng ngày trôi qua đi bao nhiêu tội con chất chồng. Xin Ngài yêu thương con để con biết mở lòng hối lỗi và</a:t>
            </a:r>
            <a:endParaRPr lang="en-US" sz="8800" b="1" dirty="0">
              <a:solidFill>
                <a:schemeClr val="bg1"/>
              </a:solidFill>
            </a:endParaRPr>
          </a:p>
        </p:txBody>
      </p:sp>
    </p:spTree>
  </p:cSld>
  <p:clrMapOvr>
    <a:masterClrMapping/>
  </p:clrMapOvr>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Chúa rửa.</a:t>
            </a:r>
            <a:endParaRPr lang="en-US" sz="8800" b="1" dirty="0">
              <a:solidFill>
                <a:schemeClr val="bg1"/>
              </a:solidFill>
            </a:endParaRPr>
          </a:p>
        </p:txBody>
      </p:sp>
    </p:spTree>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dòng sông yêu thương Chúa tắm gội con tinh tuyền. Linh hồn con trinh trong lòng hân hoan mừng rỡ biết</a:t>
            </a:r>
            <a:endParaRPr lang="en-US" sz="8800" b="1" dirty="0">
              <a:solidFill>
                <a:schemeClr val="bg1"/>
              </a:solidFill>
            </a:endParaRPr>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699449049"/>
      </p:ext>
    </p:extLst>
  </p:cSld>
  <p:clrMapOvr>
    <a:masterClrMapping/>
  </p:clrMapOvr>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Chúa dẫn dắt tháng ngày Chúa bao nhân từ.</a:t>
            </a:r>
            <a:endParaRPr lang="en-US" sz="8800" b="1" dirty="0">
              <a:solidFill>
                <a:schemeClr val="bg1"/>
              </a:solidFill>
            </a:endParaRPr>
          </a:p>
        </p:txBody>
      </p:sp>
    </p:spTree>
  </p:cSld>
  <p:clrMapOvr>
    <a:masterClrMapping/>
  </p:clrMapOvr>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còn đang long đong sống khắc khoải bao đêm ngày. Bước đường ôi gian nan còn xa lắm và đầy gian khó đôi</a:t>
            </a:r>
            <a:endParaRPr lang="en-US" sz="8800" b="1" dirty="0">
              <a:solidFill>
                <a:schemeClr val="bg1"/>
              </a:solidFill>
            </a:endParaRPr>
          </a:p>
        </p:txBody>
      </p:sp>
    </p:spTree>
  </p:cSld>
  <p:clrMapOvr>
    <a:masterClrMapping/>
  </p:clrMapOvr>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đã mỏi</a:t>
            </a:r>
            <a:endParaRPr lang="en-US" sz="8800" b="1" dirty="0">
              <a:solidFill>
                <a:schemeClr val="bg1"/>
              </a:solidFill>
            </a:endParaRPr>
          </a:p>
        </p:txBody>
      </p:sp>
    </p:spTree>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về đây bên Cha phó thác cả tấm linh hồn. Con thành tâm dâng lên nguyện xin Chúa hãy thứ tha tội, ban muôn ơn</a:t>
            </a:r>
            <a:endParaRPr lang="en-US" sz="8800" b="1" dirty="0">
              <a:solidFill>
                <a:schemeClr val="bg1"/>
              </a:solidFill>
            </a:endParaRPr>
          </a:p>
        </p:txBody>
      </p:sp>
    </p:spTree>
  </p:cSld>
  <p:clrMapOvr>
    <a:masterClrMapping/>
  </p:clrMapOvr>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dẫn đường tới bến an bình.</a:t>
            </a:r>
            <a:endParaRPr lang="en-US" sz="8800" b="1" dirty="0">
              <a:solidFill>
                <a:schemeClr val="bg1"/>
              </a:solidFill>
            </a:endParaRPr>
          </a:p>
        </p:txBody>
      </p:sp>
    </p:spTree>
  </p:cSld>
  <p:clrMapOvr>
    <a:masterClrMapping/>
  </p:clrMapOvr>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Phương Đông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phương đông người đạo sĩ tiến bước đi trở về thánh đô. Nhịp đôi chân bao hăng hái bước bên nhau chẳng ngại</a:t>
            </a:r>
            <a:endParaRPr lang="en-US" sz="8800" b="1" dirty="0">
              <a:solidFill>
                <a:schemeClr val="bg1"/>
              </a:solidFill>
            </a:endParaRPr>
          </a:p>
        </p:txBody>
      </p:sp>
    </p:spTree>
  </p:cSld>
  <p:clrMapOvr>
    <a:masterClrMapping/>
  </p:clrMapOvr>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 khăn. Dù đường có xa xôi gặp thử thách chông gai hằng nhìn theo ngôi sao dẫn đường.</a:t>
            </a:r>
            <a:endParaRPr lang="en-US" sz="8800" b="1" dirty="0">
              <a:solidFill>
                <a:schemeClr val="bg1"/>
              </a:solidFill>
            </a:endParaRPr>
          </a:p>
        </p:txBody>
      </p:sp>
    </p:spTree>
  </p:cSld>
  <p:clrMapOvr>
    <a:masterClrMapping/>
  </p:clrMapOvr>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Vượt gian nan nay đi tới đến ngay nơi hang lừa Bê-lem. Lòng hân hoan cùng chiêm ngắm Chúa Con bên Mẹ Ma-ri-a.</a:t>
            </a:r>
            <a:endParaRPr lang="en-US" sz="8800" b="1" dirty="0">
              <a:solidFill>
                <a:schemeClr val="bg1"/>
              </a:solidFill>
            </a:endParaRPr>
          </a:p>
        </p:txBody>
      </p:sp>
    </p:spTree>
  </p:cSld>
  <p:clrMapOvr>
    <a:masterClrMapping/>
  </p:clrMapOvr>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vàng tiến dâng lên, mộc dược với nhũ hương lạy Hài Nhi Đấng bao uy quyền.</a:t>
            </a:r>
            <a:endParaRPr lang="en-US" sz="8800" b="1" dirty="0">
              <a:solidFill>
                <a:schemeClr val="bg1"/>
              </a:solidFill>
            </a:endParaRPr>
          </a:p>
        </p:txBody>
      </p: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707707897"/>
      </p:ext>
    </p:extLst>
  </p:cSld>
  <p:clrMapOvr>
    <a:masterClrMapping/>
  </p:clrMapOvr>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Thờ lạy Chúa đã thương cứu độ trần gian. Chuộc tội lỗi cứu con thoát khỏi lầm than. Nguyện cầu Chúa sáng soi</a:t>
            </a:r>
            <a:endParaRPr lang="en-US" sz="8800" b="1" dirty="0">
              <a:solidFill>
                <a:schemeClr val="bg1"/>
              </a:solidFill>
            </a:endParaRPr>
          </a:p>
        </p:txBody>
      </p:sp>
    </p:spTree>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dân nhận ra. Để hưởng phúc ngàn năm thiên thu.</a:t>
            </a:r>
            <a:endParaRPr lang="en-US" sz="8800" b="1" dirty="0">
              <a:solidFill>
                <a:schemeClr val="bg1"/>
              </a:solidFill>
            </a:endParaRPr>
          </a:p>
        </p:txBody>
      </p:sp>
    </p:spTree>
  </p:cSld>
  <p:clrMapOvr>
    <a:masterClrMapping/>
  </p:clrMapOvr>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Quỳ nơi đây bên hang đá chúng con xin dâng lòng kính tin. Lòng hân hoan dâng lên Chúa những câu kinh hòa cùng</a:t>
            </a:r>
            <a:endParaRPr lang="en-US" sz="8800" b="1" dirty="0">
              <a:solidFill>
                <a:schemeClr val="bg1"/>
              </a:solidFill>
            </a:endParaRPr>
          </a:p>
        </p:txBody>
      </p:sp>
    </p:spTree>
  </p:cSld>
  <p:clrMapOvr>
    <a:masterClrMapping/>
  </p:clrMapOvr>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ca. Niềm thành tín không phai thờ lạy Chúa Ngôi Hai vì tình yêu Ngài đã giáng sinh.</a:t>
            </a:r>
            <a:endParaRPr lang="en-US" sz="8800" b="1" dirty="0">
              <a:solidFill>
                <a:schemeClr val="bg1"/>
              </a:solidFill>
            </a:endParaRPr>
          </a:p>
        </p:txBody>
      </p:sp>
    </p:spTree>
  </p:cSld>
  <p:clrMapOvr>
    <a:masterClrMapping/>
  </p:clrMapOvr>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Nhìn Ngôi Hai trong hang đá mắt môi xinh ôi đẹp biết bao. Ngài sinh ra nơi gian khó quấn trong khăn trời lạnh</a:t>
            </a:r>
            <a:endParaRPr lang="en-US" sz="8800" b="1" dirty="0">
              <a:solidFill>
                <a:schemeClr val="bg1"/>
              </a:solidFill>
            </a:endParaRPr>
          </a:p>
        </p:txBody>
      </p:sp>
    </p:spTree>
  </p:cSld>
  <p:clrMapOvr>
    <a:masterClrMapping/>
  </p:clrMapOvr>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 băng. Tình Ngài quá bao la, tình Ngài quá thiết tha vì trần gian giáng sinh làm người.</a:t>
            </a:r>
            <a:endParaRPr lang="en-US" sz="8800" b="1" dirty="0">
              <a:solidFill>
                <a:schemeClr val="bg1"/>
              </a:solidFill>
            </a:endParaRPr>
          </a:p>
        </p:txBody>
      </p:sp>
    </p:spTree>
  </p:cSld>
  <p:clrMapOvr>
    <a:masterClrMapping/>
  </p:clrMapOvr>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Lòng tin yêu xin dâng Chúa trót xác thân linh hồn của con. Từ hôm nay con xin hứa sẽ yêu thương bằng cả trái</a:t>
            </a:r>
            <a:endParaRPr lang="en-US" sz="8800" b="1" dirty="0">
              <a:solidFill>
                <a:schemeClr val="bg1"/>
              </a:solidFill>
            </a:endParaRPr>
          </a:p>
        </p:txBody>
      </p:sp>
    </p:spTree>
  </p:cSld>
  <p:clrMapOvr>
    <a:masterClrMapping/>
  </p:clrMapOvr>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tim. Để đền đáp ơn thiêng tình Ngài quá vô biên tựa trời cao làm sao sánh bằng.</a:t>
            </a:r>
            <a:endParaRPr lang="en-US" sz="8800" b="1" dirty="0">
              <a:solidFill>
                <a:schemeClr val="bg1"/>
              </a:solidFill>
            </a:endParaRPr>
          </a:p>
        </p:txBody>
      </p:sp>
    </p:spTree>
  </p:cSld>
  <p:clrMapOvr>
    <a:masterClrMapping/>
  </p:clrMapOvr>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đây xin dâng hết những tâm tư với cả ước mơ. Này tương lai và quá khứ với hiện tại cùng ngàn lắng lo.</a:t>
            </a:r>
            <a:endParaRPr lang="en-US" sz="8800" b="1" dirty="0">
              <a:solidFill>
                <a:schemeClr val="bg1"/>
              </a:solidFill>
            </a:endParaRPr>
          </a:p>
        </p:txBody>
      </p:sp>
    </p:spTree>
  </p:cSld>
  <p:clrMapOvr>
    <a:masterClrMapping/>
  </p:clrMapOvr>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hãy thương con và Ngài xuống muôn ơn để từ nay chứng nhân cho Ngài</a:t>
            </a:r>
            <a:endParaRPr lang="en-US" sz="8800" b="1" dirty="0">
              <a:solidFill>
                <a:schemeClr val="bg1"/>
              </a:solidFill>
            </a:endParaRPr>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2. Ca mừng Con Chúa là Vua chúng ta, muôn dân khắp nơi vỗ ta</a:t>
            </a:r>
            <a:r>
              <a:rPr lang="en-US" sz="8800" b="1" dirty="0">
                <a:solidFill>
                  <a:schemeClr val="bg1"/>
                </a:solidFill>
              </a:rPr>
              <a:t>y</a:t>
            </a:r>
            <a:r>
              <a:rPr lang="vi-VN" sz="8800" b="1" dirty="0">
                <a:solidFill>
                  <a:schemeClr val="bg1"/>
                </a:solidFill>
              </a:rPr>
              <a:t> hoà ca. </a:t>
            </a:r>
            <a:endParaRPr lang="en-US" sz="8800" b="1" dirty="0">
              <a:solidFill>
                <a:schemeClr val="bg1"/>
              </a:solidFill>
            </a:endParaRPr>
          </a:p>
        </p:txBody>
      </p:sp>
    </p:spTree>
    <p:extLst>
      <p:ext uri="{BB962C8B-B14F-4D97-AF65-F5344CB8AC3E}">
        <p14:creationId xmlns:p14="http://schemas.microsoft.com/office/powerpoint/2010/main" val="4254830237"/>
      </p:ext>
    </p:extLst>
  </p:cSld>
  <p:clrMapOvr>
    <a:masterClrMapping/>
  </p:clrMapOvr>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Đồng Kia Ơi (284)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Mục đồng kia ơi, mau nhanh chân vui bước. Ba vua uy quyền mau tiến đến Bê-lem. Ngàn dân ta ơi, nhanh đến</a:t>
            </a:r>
            <a:endParaRPr lang="en-US" sz="8800" b="1" dirty="0">
              <a:solidFill>
                <a:schemeClr val="bg1"/>
              </a:solidFill>
            </a:endParaRPr>
          </a:p>
        </p:txBody>
      </p:sp>
    </p:spTree>
  </p:cSld>
  <p:clrMapOvr>
    <a:masterClrMapping/>
  </p:clrMapOvr>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lễ vật. Ngôi Hai Chúa Trời vừa sinh xuống gian trần.</a:t>
            </a:r>
            <a:endParaRPr lang="en-US" sz="8800" b="1" dirty="0">
              <a:solidFill>
                <a:schemeClr val="bg1"/>
              </a:solidFill>
            </a:endParaRPr>
          </a:p>
        </p:txBody>
      </p:sp>
    </p:spTree>
  </p:cSld>
  <p:clrMapOvr>
    <a:masterClrMapping/>
  </p:clrMapOvr>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tiến Ngài lời ca vang ý thơ. Dâng tiến Ngài tương lai và mộng ước. Dâng tiến Ngài đời con bao khó nguy.</a:t>
            </a:r>
            <a:endParaRPr lang="en-US" sz="8800" b="1" dirty="0">
              <a:solidFill>
                <a:schemeClr val="bg1"/>
              </a:solidFill>
            </a:endParaRPr>
          </a:p>
        </p:txBody>
      </p:sp>
    </p:spTree>
  </p:cSld>
  <p:clrMapOvr>
    <a:masterClrMapping/>
  </p:clrMapOvr>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tiến Ngài thân con với muôn khổ đau.</a:t>
            </a:r>
            <a:endParaRPr lang="en-US" sz="8800" b="1" dirty="0">
              <a:solidFill>
                <a:schemeClr val="bg1"/>
              </a:solidFill>
            </a:endParaRPr>
          </a:p>
        </p:txBody>
      </p:sp>
    </p:spTree>
  </p:cSld>
  <p:clrMapOvr>
    <a:masterClrMapping/>
  </p:clrMapOvr>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tiến Ngài niềm vui luôn ngát bay. Dâng tiến Ngài đau thương và nước mắt. Dâng tiến Ngài đời con bao đắm</a:t>
            </a:r>
            <a:endParaRPr lang="en-US" sz="8800" b="1" dirty="0">
              <a:solidFill>
                <a:schemeClr val="bg1"/>
              </a:solidFill>
            </a:endParaRPr>
          </a:p>
        </p:txBody>
      </p:sp>
    </p:spTree>
  </p:cSld>
  <p:clrMapOvr>
    <a:masterClrMapping/>
  </p:clrMapOvr>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say. Dâng tiến Ngài lao công tháng năm đã qua.</a:t>
            </a:r>
            <a:endParaRPr lang="en-US" sz="8800" b="1" dirty="0">
              <a:solidFill>
                <a:schemeClr val="bg1"/>
              </a:solidFill>
            </a:endParaRPr>
          </a:p>
        </p:txBody>
      </p:sp>
    </p:spTree>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tiến Ngài tình yêu luôn ngát thơm. Dâng tiến Ngài hương hoa của trần giới. Dâng tiến Ngài ngàn vinh</a:t>
            </a:r>
            <a:endParaRPr lang="en-US" sz="8800" b="1" dirty="0">
              <a:solidFill>
                <a:schemeClr val="bg1"/>
              </a:solidFill>
            </a:endParaRPr>
          </a:p>
        </p:txBody>
      </p:sp>
    </p:spTree>
  </p:cSld>
  <p:clrMapOvr>
    <a:masterClrMapping/>
  </p:clrMapOvr>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khắp nơi. Xin Chúa Trời ban cho chúng con bình an.</a:t>
            </a:r>
            <a:endParaRPr lang="en-US" sz="8800" b="1" dirty="0">
              <a:solidFill>
                <a:schemeClr val="bg1"/>
              </a:solidFill>
            </a:endParaRPr>
          </a:p>
        </p:txBody>
      </p:sp>
    </p:spTree>
  </p:cSld>
  <p:clrMapOvr>
    <a:masterClrMapping/>
  </p:clrMapOvr>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Dạ Hành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Này Vua ngự đến tiếng kèn tấu vang, hát ca reo mừng này ngày khải hoàn.</a:t>
            </a:r>
            <a:endParaRPr lang="en-US" sz="8800" b="1" dirty="0">
              <a:solidFill>
                <a:schemeClr val="bg1"/>
              </a:solidFill>
            </a:endParaRPr>
          </a:p>
        </p:txBody>
      </p:sp>
    </p:spTree>
    <p:extLst>
      <p:ext uri="{BB962C8B-B14F-4D97-AF65-F5344CB8AC3E}">
        <p14:creationId xmlns:p14="http://schemas.microsoft.com/office/powerpoint/2010/main" val="3043038798"/>
      </p:ext>
    </p:extLst>
  </p:cSld>
  <p:clrMapOvr>
    <a:masterClrMapping/>
  </p:clrMapOvr>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 xưa ta hướng theo sao đêm. Về Bê-lem lạnh vắng rất êm đềm. Bầy chim đêm tung cao đôi cánh đêm. Lướt</a:t>
            </a:r>
            <a:endParaRPr lang="en-US" sz="8800" b="1" dirty="0">
              <a:solidFill>
                <a:schemeClr val="bg1"/>
              </a:solidFill>
            </a:endParaRPr>
          </a:p>
        </p:txBody>
      </p:sp>
    </p:spTree>
  </p:cSld>
  <p:clrMapOvr>
    <a:masterClrMapping/>
  </p:clrMapOvr>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chập chờn trên đoàn dân dạ hành.</a:t>
            </a:r>
            <a:endParaRPr lang="en-US" sz="8800" b="1" dirty="0">
              <a:solidFill>
                <a:schemeClr val="bg1"/>
              </a:solidFill>
            </a:endParaRPr>
          </a:p>
        </p:txBody>
      </p:sp>
    </p:spTree>
  </p:cSld>
  <p:clrMapOvr>
    <a:masterClrMapping/>
  </p:clrMapOvr>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 trời đêm vang xuống bao khúc ca. Mừng hồng ân ngự đến với muôn lòng. Lòng rộn vui khi nghe vang tiếng ca.</a:t>
            </a:r>
            <a:endParaRPr lang="en-US" sz="8800" b="1" dirty="0">
              <a:solidFill>
                <a:schemeClr val="bg1"/>
              </a:solidFill>
            </a:endParaRPr>
          </a:p>
        </p:txBody>
      </p:sp>
    </p:spTree>
  </p:cSld>
  <p:clrMapOvr>
    <a:masterClrMapping/>
  </p:clrMapOvr>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vời bỏ trời vì mến ta.</a:t>
            </a:r>
            <a:endParaRPr lang="en-US" sz="8800" b="1" dirty="0">
              <a:solidFill>
                <a:schemeClr val="bg1"/>
              </a:solidFill>
            </a:endParaRPr>
          </a:p>
        </p:txBody>
      </p:sp>
    </p:spTree>
  </p:cSld>
  <p:clrMapOvr>
    <a:masterClrMapping/>
  </p:clrMapOvr>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Dừng bước bên nôi rơm tiêu điều. Quỳ ngắm nhan Hài nhi mỹ miều. Tình yêu ôi cao thẳm đẹp quá. Tình bao la</a:t>
            </a:r>
            <a:endParaRPr lang="en-US" sz="8800" b="1" dirty="0">
              <a:solidFill>
                <a:schemeClr val="bg1"/>
              </a:solidFill>
            </a:endParaRPr>
          </a:p>
        </p:txBody>
      </p:sp>
    </p:spTree>
  </p:cSld>
  <p:clrMapOvr>
    <a:masterClrMapping/>
  </p:clrMapOvr>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nồng thắm mặn mà.</a:t>
            </a:r>
            <a:endParaRPr lang="en-US" sz="8800" b="1" dirty="0">
              <a:solidFill>
                <a:schemeClr val="bg1"/>
              </a:solidFill>
            </a:endParaRPr>
          </a:p>
        </p:txBody>
      </p:sp>
    </p:spTree>
  </p:cSld>
  <p:clrMapOvr>
    <a:masterClrMapping/>
  </p:clrMapOvr>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Nhìn sao đêm ta bước trong hân hoan. Lòng say sưa theo tiếng Chúa an hòa. Nhạc thiên cung êm vang trong gió xa.</a:t>
            </a:r>
            <a:endParaRPr lang="en-US" sz="8800" b="1" dirty="0">
              <a:solidFill>
                <a:schemeClr val="bg1"/>
              </a:solidFill>
            </a:endParaRPr>
          </a:p>
        </p:txBody>
      </p:sp>
    </p:spTree>
  </p:cSld>
  <p:clrMapOvr>
    <a:masterClrMapping/>
  </p:clrMapOvr>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Phút thanh bình đã về với chúng ta.</a:t>
            </a:r>
            <a:endParaRPr lang="en-US" sz="8800" b="1" dirty="0">
              <a:solidFill>
                <a:schemeClr val="bg1"/>
              </a:solidFill>
            </a:endParaRPr>
          </a:p>
        </p:txBody>
      </p:sp>
    </p:spTree>
  </p:cSld>
  <p:clrMapOvr>
    <a:masterClrMapping/>
  </p:clrMapOvr>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Vui Giáng Sinh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Niềm vui Giáng Sinh về Chúa điểm tô đời ta thắm tươi. Niềm vui Giáng Sinh về Chúa đã mở một kỷ nguyên mới.</a:t>
            </a:r>
            <a:endParaRPr lang="en-US" sz="8800" b="1" dirty="0">
              <a:solidFill>
                <a:schemeClr val="bg1"/>
              </a:solidFill>
            </a:endParaRPr>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3. Muôn người chung tiếng ngợi khen chúc vinh, đây Thiên Chúa ta sáng như bình minh. </a:t>
            </a:r>
            <a:endParaRPr lang="en-US" sz="8800" b="1" dirty="0">
              <a:solidFill>
                <a:schemeClr val="bg1"/>
              </a:solidFill>
            </a:endParaRPr>
          </a:p>
        </p:txBody>
      </p:sp>
    </p:spTree>
    <p:extLst>
      <p:ext uri="{BB962C8B-B14F-4D97-AF65-F5344CB8AC3E}">
        <p14:creationId xmlns:p14="http://schemas.microsoft.com/office/powerpoint/2010/main" val="1077978323"/>
      </p:ext>
    </p:extLst>
  </p:cSld>
  <p:clrMapOvr>
    <a:masterClrMapping/>
  </p:clrMapOvr>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sáng bao la Người đến đem an hòa. Nguồn sống chốn cao xa Người hứa một trời hoa.</a:t>
            </a:r>
            <a:endParaRPr lang="en-US" sz="8800" b="1" dirty="0">
              <a:solidFill>
                <a:schemeClr val="bg1"/>
              </a:solidFill>
            </a:endParaRPr>
          </a:p>
        </p:txBody>
      </p:sp>
    </p:spTree>
  </p:cSld>
  <p:clrMapOvr>
    <a:masterClrMapping/>
  </p:clrMapOvr>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Giáng Sinh về Giáng Sinh về muôn muôn dân hòa bài ca mới. Giáng Sinh về Giáng Sinh về đây yêu thương kết</a:t>
            </a:r>
            <a:endParaRPr lang="en-US" sz="8800" b="1" dirty="0">
              <a:solidFill>
                <a:schemeClr val="bg1"/>
              </a:solidFill>
            </a:endParaRPr>
          </a:p>
        </p:txBody>
      </p:sp>
    </p:spTree>
  </p:cSld>
  <p:clrMapOvr>
    <a:masterClrMapping/>
  </p:clrMapOvr>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giao đất trời.</a:t>
            </a:r>
            <a:endParaRPr lang="en-US" sz="8800" b="1" dirty="0">
              <a:solidFill>
                <a:schemeClr val="bg1"/>
              </a:solidFill>
            </a:endParaRPr>
          </a:p>
        </p:txBody>
      </p:sp>
    </p:spTree>
  </p:cSld>
  <p:clrMapOvr>
    <a:masterClrMapping/>
  </p:clrMapOvr>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về Giáng Sinh về muôn con tim hòa nhịp vui tươi. Giáng Sinh về Giáng Sinh về đây tin yêu sáng ngời</a:t>
            </a:r>
            <a:endParaRPr lang="en-US" sz="8800" b="1" dirty="0">
              <a:solidFill>
                <a:schemeClr val="bg1"/>
              </a:solidFill>
            </a:endParaRPr>
          </a:p>
        </p:txBody>
      </p:sp>
    </p:spTree>
  </p:cSld>
  <p:clrMapOvr>
    <a:masterClrMapping/>
  </p:clrMapOvr>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nơi.</a:t>
            </a:r>
            <a:endParaRPr lang="en-US" sz="8800" b="1" dirty="0">
              <a:solidFill>
                <a:schemeClr val="bg1"/>
              </a:solidFill>
            </a:endParaRPr>
          </a:p>
        </p:txBody>
      </p:sp>
    </p:spTree>
  </p:cSld>
  <p:clrMapOvr>
    <a:masterClrMapping/>
  </p:clrMapOvr>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Niềm vui Giáng Sinh về Chúa đã ban hồng ân khắp nơi. Niềm vui Giáng Sinh về Chúa đã mở trời mới đất mới. Cuộc</a:t>
            </a:r>
            <a:endParaRPr lang="en-US" sz="8800" b="1" dirty="0">
              <a:solidFill>
                <a:schemeClr val="bg1"/>
              </a:solidFill>
            </a:endParaRPr>
          </a:p>
        </p:txBody>
      </p:sp>
    </p:spTree>
  </p:cSld>
  <p:clrMapOvr>
    <a:masterClrMapping/>
  </p:clrMapOvr>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mến thương nhau đời mãi tươi muôn màu. Biển lớn nối tay nhau hòa khúc ân tình sâu.</a:t>
            </a:r>
            <a:endParaRPr lang="en-US" sz="8800" b="1" dirty="0">
              <a:solidFill>
                <a:schemeClr val="bg1"/>
              </a:solidFill>
            </a:endParaRPr>
          </a:p>
        </p:txBody>
      </p:sp>
    </p:spTree>
  </p:cSld>
  <p:clrMapOvr>
    <a:masterClrMapping/>
  </p:clrMapOvr>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Cung Lên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Cao cung lên khúc nhạc thiên thần Chúa. Hòa trong làn gió nhè nhẹ vấn vương. Ôi linh thiêng lắng nghe thoang</a:t>
            </a:r>
            <a:endParaRPr lang="en-US" sz="8800" b="1" dirty="0">
              <a:solidFill>
                <a:schemeClr val="bg1"/>
              </a:solidFill>
            </a:endParaRPr>
          </a:p>
        </p:txBody>
      </p:sp>
    </p:spTree>
  </p:cSld>
  <p:clrMapOvr>
    <a:masterClrMapping/>
  </p:clrMapOvr>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thoảng cung đàn, một đêm khuya vang, vẳng trong tuyết sương.</a:t>
            </a:r>
            <a:endParaRPr lang="en-US" sz="8800" b="1" dirty="0">
              <a:solidFill>
                <a:schemeClr val="bg1"/>
              </a:solidFill>
            </a:endParaRPr>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Người đang ngự đến thống trị khắp nơi, hứa ban Nước trời đời đời sáng ngời.</a:t>
            </a:r>
            <a:endParaRPr lang="en-US" sz="8800" b="1" dirty="0">
              <a:solidFill>
                <a:schemeClr val="bg1"/>
              </a:solidFill>
            </a:endParaRPr>
          </a:p>
        </p:txBody>
      </p:sp>
    </p:spTree>
    <p:extLst>
      <p:ext uri="{BB962C8B-B14F-4D97-AF65-F5344CB8AC3E}">
        <p14:creationId xmlns:p14="http://schemas.microsoft.com/office/powerpoint/2010/main" val="110554208"/>
      </p:ext>
    </p:extLst>
  </p:cSld>
  <p:clrMapOvr>
    <a:masterClrMapping/>
  </p:clrMapOvr>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Ðàn ơi, cứ rung những điệu réo rắt, hát khen Con Một Chúa Trời, rầy sinh xuống cõi đời. Hỡi người dương thế lặng</a:t>
            </a:r>
            <a:endParaRPr lang="en-US" sz="8800" b="1" dirty="0">
              <a:solidFill>
                <a:schemeClr val="bg1"/>
              </a:solidFill>
            </a:endParaRPr>
          </a:p>
        </p:txBody>
      </p:sp>
    </p:spTree>
  </p:cSld>
  <p:clrMapOvr>
    <a:masterClrMapping/>
  </p:clrMapOvr>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cung đàn, mau tìm cho tới, thờ kính Vua giáng trần.</a:t>
            </a:r>
            <a:endParaRPr lang="en-US" sz="8800" b="1" dirty="0">
              <a:solidFill>
                <a:schemeClr val="bg1"/>
              </a:solidFill>
            </a:endParaRPr>
          </a:p>
        </p:txBody>
      </p:sp>
    </p:spTree>
  </p:cSld>
  <p:clrMapOvr>
    <a:masterClrMapping/>
  </p:clrMapOvr>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Thôi hỡi trần gian im tiếng đi mà cung kính. Chúa Con sinh ra trong nắm cỏ máng lừa. Tuy Chúa là Vua muôn</a:t>
            </a:r>
            <a:endParaRPr lang="en-US" sz="8800" b="1" dirty="0">
              <a:solidFill>
                <a:schemeClr val="bg1"/>
              </a:solidFill>
            </a:endParaRPr>
          </a:p>
        </p:txBody>
      </p:sp>
    </p:spTree>
  </p:cSld>
  <p:clrMapOvr>
    <a:masterClrMapping/>
  </p:clrMapOvr>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suy phục tôn kính. Chúa bỏ cõi trời sinh xuống trần đêm xưa.</a:t>
            </a:r>
            <a:endParaRPr lang="en-US" sz="8800" b="1" dirty="0">
              <a:solidFill>
                <a:schemeClr val="bg1"/>
              </a:solidFill>
            </a:endParaRPr>
          </a:p>
        </p:txBody>
      </p:sp>
    </p:spTree>
  </p:cSld>
  <p:clrMapOvr>
    <a:masterClrMapping/>
  </p:clrMapOvr>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Thôi hỡi trần gian, bao tuyết sương cùng gió rét, cớ sao nỡ làm cho Chúa lạnh quá chừng? Ôi Ðấng toàn năng</a:t>
            </a:r>
            <a:endParaRPr lang="en-US" sz="8800" b="1" dirty="0">
              <a:solidFill>
                <a:schemeClr val="bg1"/>
              </a:solidFill>
            </a:endParaRPr>
          </a:p>
        </p:txBody>
      </p:sp>
    </p:spTree>
  </p:cSld>
  <p:clrMapOvr>
    <a:masterClrMapping/>
  </p:clrMapOvr>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xưa quá yêu người tha thiết, xuống chịu khổ hèn trong tuyết ngàn dặm sương.</a:t>
            </a:r>
            <a:endParaRPr lang="en-US" sz="8800" b="1" dirty="0">
              <a:solidFill>
                <a:schemeClr val="bg1"/>
              </a:solidFill>
            </a:endParaRPr>
          </a:p>
        </p:txBody>
      </p:sp>
    </p:spTree>
  </p:cSld>
  <p:clrMapOvr>
    <a:masterClrMapping/>
  </p:clrMapOvr>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Thôi hỡi hồn tôi ghi nhớ trong hồn sâu thẳm. Chúa sinh đêm nay nên bé nhỏ khó hèn. Tôi quyết từ nay yêu Chúa</a:t>
            </a:r>
            <a:endParaRPr lang="en-US" sz="8800" b="1" dirty="0">
              <a:solidFill>
                <a:schemeClr val="bg1"/>
              </a:solidFill>
            </a:endParaRPr>
          </a:p>
        </p:txBody>
      </p:sp>
    </p:spTree>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tình đằm thắm. Muốn để đền bù những thói đời bạc đen.</a:t>
            </a:r>
            <a:endParaRPr lang="en-US" sz="8800" b="1" dirty="0">
              <a:solidFill>
                <a:schemeClr val="bg1"/>
              </a:solidFill>
            </a:endParaRPr>
          </a:p>
        </p:txBody>
      </p:sp>
    </p:spTree>
  </p:cSld>
  <p:clrMapOvr>
    <a:masterClrMapping/>
  </p:clrMapOvr>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Loài Người Ơi (VT)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Loài người ơi tới Bê-lem kính thờ Ngôi Hai Chúa cao sang. Người thương xuống cứu muôn dân đang lầm than. Nào</a:t>
            </a:r>
            <a:endParaRPr lang="en-US" sz="8800" b="1" dirty="0">
              <a:solidFill>
                <a:schemeClr val="bg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Xin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dâng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trọn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tựa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em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bé</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nép</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trong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tay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mẹ</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dòng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sữa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mát</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thơm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đậm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hãy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hộ</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phù</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chở</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che</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Tree>
    <p:extLst>
      <p:ext uri="{BB962C8B-B14F-4D97-AF65-F5344CB8AC3E}">
        <p14:creationId xmlns:p14="http://schemas.microsoft.com/office/powerpoint/2010/main" val="2080093644"/>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Bánh Thơm 73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Si-on hãy ca lên nhịp nhàng tung hô Chúa vinh quang. Vì yêu thương đã sinh ra trong cảnh âm thầm.</a:t>
            </a:r>
            <a:endParaRPr lang="en-US" sz="8800" b="1" dirty="0">
              <a:solidFill>
                <a:schemeClr val="bg1"/>
              </a:solidFill>
            </a:endParaRPr>
          </a:p>
        </p:txBody>
      </p:sp>
    </p:spTree>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Bê-lem năm ấy ánh sao chiếu lang giữa trời mùa đông. Vang trong tuyết sương bao điệu đàn ca dâng lên du dương.</a:t>
            </a:r>
            <a:endParaRPr lang="en-US" sz="8800" b="1" dirty="0">
              <a:solidFill>
                <a:schemeClr val="bg1"/>
              </a:solidFill>
            </a:endParaRPr>
          </a:p>
        </p:txBody>
      </p:sp>
    </p:spTree>
  </p:cSld>
  <p:clrMapOvr>
    <a:masterClrMapping/>
  </p:clrMapOvr>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trong hang đá khó khăn thấp hèn giữa trời đầy sương. Ngôi Hai Giáng Sinh làm người chuộc tội vì lòng xót thương.</a:t>
            </a:r>
            <a:endParaRPr lang="en-US" sz="8800" b="1" dirty="0">
              <a:solidFill>
                <a:schemeClr val="bg1"/>
              </a:solidFill>
            </a:endParaRPr>
          </a:p>
        </p:txBody>
      </p:sp>
    </p:spTree>
  </p:cSld>
  <p:clrMapOvr>
    <a:masterClrMapping/>
  </p:clrMapOvr>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Ta theo sao sáng dẫn đưa soi đường khác chi bình minh. Vui trong tiếng ca thiên thần hòa vang nhịp nhàng uy linh.</a:t>
            </a:r>
            <a:endParaRPr lang="en-US" sz="8800" b="1" dirty="0">
              <a:solidFill>
                <a:schemeClr val="bg1"/>
              </a:solidFill>
            </a:endParaRPr>
          </a:p>
        </p:txBody>
      </p:sp>
    </p:spTree>
  </p:cSld>
  <p:clrMapOvr>
    <a:masterClrMapping/>
  </p:clrMapOvr>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Ta mau mau tới kính dâng tôn thờ cất cao lời kinh. Noi theo tấm gương khiêm nhường nghèo hèn và luôn tuyết trinh.</a:t>
            </a:r>
            <a:endParaRPr lang="en-US" sz="8800" b="1" dirty="0">
              <a:solidFill>
                <a:schemeClr val="bg1"/>
              </a:solidFill>
            </a:endParaRPr>
          </a:p>
        </p:txBody>
      </p:sp>
    </p:spTree>
  </p:cSld>
  <p:clrMapOvr>
    <a:masterClrMapping/>
  </p:clrMapOvr>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Mùa Đông Năm Ấy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đông năm ấy sao sáng soi cuối trời. Mùa đông năm ấy Con Chúa sinh xuống đời. Nhịp ca véo von bao thiên</a:t>
            </a:r>
            <a:endParaRPr lang="en-US" sz="8800" b="1" dirty="0">
              <a:solidFill>
                <a:schemeClr val="bg1"/>
              </a:solidFill>
            </a:endParaRPr>
          </a:p>
        </p:txBody>
      </p:sp>
    </p:spTree>
  </p:cSld>
  <p:clrMapOvr>
    <a:masterClrMapping/>
  </p:clrMapOvr>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vang hát. Tôn thờ Ngôi Hai giáng lâm trần ai.</a:t>
            </a:r>
            <a:endParaRPr lang="en-US" sz="8800" b="1" dirty="0">
              <a:solidFill>
                <a:schemeClr val="bg1"/>
              </a:solidFill>
            </a:endParaRPr>
          </a:p>
        </p:txBody>
      </p:sp>
    </p:spTree>
  </p:cSld>
  <p:clrMapOvr>
    <a:masterClrMapping/>
  </p:clrMapOvr>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hợp với thiên thần hòa vang câu hát, con hợp với thiên thần hòa vang câu hát, mừng sinh nhật Chúa vinh</a:t>
            </a:r>
            <a:endParaRPr lang="en-US" sz="8800" b="1" dirty="0">
              <a:solidFill>
                <a:schemeClr val="bg1"/>
              </a:solidFill>
            </a:endParaRPr>
          </a:p>
        </p:txBody>
      </p:sp>
    </p:spTree>
  </p:cSld>
  <p:clrMapOvr>
    <a:masterClrMapping/>
  </p:clrMapOvr>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mừng sinh nhật Ðấng yêu đương. Sinh nhật từ ái sáng như công bình.</a:t>
            </a:r>
            <a:endParaRPr lang="en-US" sz="8800" b="1" dirty="0">
              <a:solidFill>
                <a:schemeClr val="bg1"/>
              </a:solidFill>
            </a:endParaRPr>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vững tin nơi Ngài là thành lũy vững chắc chở che. Con vững tin nơi Ngài là vì tình Ngài không đổi thay.</a:t>
            </a:r>
            <a:endParaRPr lang="en-US" sz="8800" b="1" dirty="0">
              <a:solidFill>
                <a:schemeClr val="bg1"/>
              </a:solidFill>
            </a:endParaRPr>
          </a:p>
        </p:txBody>
      </p:sp>
    </p:spTree>
  </p:cSld>
  <p:clrMapOvr>
    <a:masterClrMapping/>
  </p:clrMapOvr>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Mùa đông năm ấy vui tiếng ca nhịp nhàng. Mùa đông năm ấy theo ánh sao huy hoàng. Tìm hang Belem những mục</a:t>
            </a:r>
            <a:endParaRPr lang="en-US" sz="8800" b="1" dirty="0">
              <a:solidFill>
                <a:schemeClr val="bg1"/>
              </a:solidFill>
            </a:endParaRPr>
          </a:p>
        </p:txBody>
      </p:sp>
    </p:spTree>
  </p:cSld>
  <p:clrMapOvr>
    <a:masterClrMapping/>
  </p:clrMapOvr>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đồng mau bước. Tôn thờ Ngôi Hai giáng lâm trần ai.</a:t>
            </a:r>
            <a:endParaRPr lang="en-US" sz="8800" b="1" dirty="0">
              <a:solidFill>
                <a:schemeClr val="bg1"/>
              </a:solidFill>
            </a:endParaRPr>
          </a:p>
        </p:txBody>
      </p:sp>
    </p:spTree>
  </p:cSld>
  <p:clrMapOvr>
    <a:masterClrMapping/>
  </p:clrMapOvr>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hợp với mục đồng cùng thờ lạy Chúa. Con hợp với mục đồng cùng thờ lạy Chúa. Mừng sinh nhật Ðấng Cứu Tinh.</a:t>
            </a:r>
            <a:endParaRPr lang="en-US" sz="8800" b="1" dirty="0">
              <a:solidFill>
                <a:schemeClr val="bg1"/>
              </a:solidFill>
            </a:endParaRPr>
          </a:p>
        </p:txBody>
      </p:sp>
    </p:spTree>
  </p:cSld>
  <p:clrMapOvr>
    <a:masterClrMapping/>
  </p:clrMapOvr>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sinh nhật Ðấng uy linh. Sinh nhật, ngày Chúa xuống ơn thái bình.</a:t>
            </a:r>
            <a:endParaRPr lang="en-US" sz="8800" b="1" dirty="0">
              <a:solidFill>
                <a:schemeClr val="bg1"/>
              </a:solidFill>
            </a:endParaRPr>
          </a:p>
        </p:txBody>
      </p:sp>
    </p:spTree>
  </p:cSld>
  <p:clrMapOvr>
    <a:masterClrMapping/>
  </p:clrMapOvr>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Mùa đông năm ấy quên lắng lo ưu phiền. Mẹ Maria âu yếm cung kính nhìn. Nhìn Con mới sinh dâng tấm lòng kính</a:t>
            </a:r>
            <a:endParaRPr lang="en-US" sz="8800" b="1" dirty="0">
              <a:solidFill>
                <a:schemeClr val="bg1"/>
              </a:solidFill>
            </a:endParaRPr>
          </a:p>
        </p:txBody>
      </p:sp>
    </p:spTree>
  </p:cSld>
  <p:clrMapOvr>
    <a:masterClrMapping/>
  </p:clrMapOvr>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Tôn thờ Ngôi Hai giáng lâm trần ai.</a:t>
            </a:r>
            <a:endParaRPr lang="en-US" sz="8800" b="1" dirty="0">
              <a:solidFill>
                <a:schemeClr val="bg1"/>
              </a:solidFill>
            </a:endParaRPr>
          </a:p>
        </p:txBody>
      </p:sp>
    </p:spTree>
  </p:cSld>
  <p:clrMapOvr>
    <a:masterClrMapping/>
  </p:clrMapOvr>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hợp với Maria quỳ đây ngắm Chúa. Con hợp với Giuse quỳ đây ngắm Chúa. Mừng sinh nhật Đấng quang vinh. Mừng</a:t>
            </a:r>
            <a:endParaRPr lang="en-US" sz="8800" b="1" dirty="0">
              <a:solidFill>
                <a:schemeClr val="bg1"/>
              </a:solidFill>
            </a:endParaRPr>
          </a:p>
        </p:txBody>
      </p:sp>
    </p:spTree>
  </p:cSld>
  <p:clrMapOvr>
    <a:masterClrMapping/>
  </p:clrMapOvr>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nhật Ðấng Thiên Sai. Sinh nhật một lễ đáng ghi muôn đời</a:t>
            </a:r>
            <a:endParaRPr lang="en-US" sz="8800" b="1" dirty="0">
              <a:solidFill>
                <a:schemeClr val="bg1"/>
              </a:solidFill>
            </a:endParaRPr>
          </a:p>
        </p:txBody>
      </p:sp>
    </p:spTree>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Mùa đông năm ấy Con Chúa xa cõi trời. Mùa đông năm ấy Con Chúa sinh xuống đời. Ngày xưa có qua nhưng Sinh</a:t>
            </a:r>
            <a:endParaRPr lang="en-US" sz="8800" b="1" dirty="0">
              <a:solidFill>
                <a:schemeClr val="bg1"/>
              </a:solidFill>
            </a:endParaRPr>
          </a:p>
        </p:txBody>
      </p:sp>
    </p:spTree>
  </p:cSld>
  <p:clrMapOvr>
    <a:masterClrMapping/>
  </p:clrMapOvr>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Nhật Con Chúa. Tâm hồn con ghi dám đâu hoài nghi.</a:t>
            </a:r>
            <a:endParaRPr lang="en-US" sz="8800" b="1" dirty="0">
              <a:solidFill>
                <a:schemeClr val="bg1"/>
              </a:solidFill>
            </a:endParaRPr>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vững tin nơi Ngài dù sóng lớp lớp dâng cao, dù phong ba vây tư bề tựa vào Chúa con nào hãi chi.</a:t>
            </a:r>
            <a:endParaRPr lang="en-US" sz="8800" b="1" dirty="0">
              <a:solidFill>
                <a:schemeClr val="bg1"/>
              </a:solidFill>
            </a:endParaRPr>
          </a:p>
        </p:txBody>
      </p:sp>
    </p:spTree>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quỳ gối ôn lại ngày qua đáng nhớ. Con quỳ gối cảm tạ tình yêu quí giá. Mừng sinh nhật Chúa chí nhân, mừng</a:t>
            </a:r>
            <a:endParaRPr lang="en-US" sz="8800" b="1" dirty="0">
              <a:solidFill>
                <a:schemeClr val="bg1"/>
              </a:solidFill>
            </a:endParaRPr>
          </a:p>
        </p:txBody>
      </p:sp>
    </p:spTree>
  </p:cSld>
  <p:clrMapOvr>
    <a:masterClrMapping/>
  </p:clrMapOvr>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nhật Chúa muôn ân. Sinh nhật: cùng với tháng năm vững bền.</a:t>
            </a:r>
            <a:endParaRPr lang="en-US" sz="8800" b="1" dirty="0">
              <a:solidFill>
                <a:schemeClr val="bg1"/>
              </a:solidFill>
            </a:endParaRPr>
          </a:p>
        </p:txBody>
      </p:sp>
    </p:spTree>
  </p:cSld>
  <p:clrMapOvr>
    <a:masterClrMapping/>
  </p:clrMapOvr>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Lên Nào (362)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Mau lên nào, mau lên nào, mau lên nào mục đồng ơi mau tới vì Chúa nay ra đời. Mau lên nào, mau lên nào, mau</a:t>
            </a:r>
            <a:endParaRPr lang="en-US" sz="8800" b="1" dirty="0">
              <a:solidFill>
                <a:schemeClr val="bg1"/>
              </a:solidFill>
            </a:endParaRPr>
          </a:p>
        </p:txBody>
      </p:sp>
    </p:spTree>
  </p:cSld>
  <p:clrMapOvr>
    <a:masterClrMapping/>
  </p:clrMapOvr>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nào mục đồng ơi mau tới thờ kính Con Vua Trời.</a:t>
            </a:r>
            <a:endParaRPr lang="en-US" sz="8800" b="1" dirty="0">
              <a:solidFill>
                <a:schemeClr val="bg1"/>
              </a:solidFill>
            </a:endParaRPr>
          </a:p>
        </p:txBody>
      </p:sp>
    </p:spTree>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Các mục đồng vừa tới nơi đã gặp bà Maria và Thánh Giuse, người dưỡng nuôi thấy bé thơ bọc trong khăn.</a:t>
            </a:r>
            <a:endParaRPr lang="en-US" sz="8800" b="1" dirty="0">
              <a:solidFill>
                <a:schemeClr val="bg1"/>
              </a:solidFill>
            </a:endParaRPr>
          </a:p>
        </p:txBody>
      </p:sp>
    </p:spTree>
  </p:cSld>
  <p:clrMapOvr>
    <a:masterClrMapping/>
  </p:clrMapOvr>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Các mục đồng về xóm thôn đã ca tụng Thiên Chúa luôn và báo cho dân được biết tin: Chúa đã sinh tại Bê-lem.</a:t>
            </a:r>
            <a:endParaRPr lang="en-US" sz="8800" b="1" dirty="0">
              <a:solidFill>
                <a:schemeClr val="bg1"/>
              </a:solidFill>
            </a:endParaRPr>
          </a:p>
        </p:txBody>
      </p:sp>
    </p:spTree>
  </p:cSld>
  <p:clrMapOvr>
    <a:masterClrMapping/>
  </p:clrMapOvr>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Giáng Sinh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mừng tràn lan con dâng lên điệu hát cung đàn. Con ngợi ca Vua Cả muôn vàn, xuống trần vì yêu thế nhân.</a:t>
            </a:r>
            <a:endParaRPr lang="en-US" sz="8800" b="1" dirty="0">
              <a:solidFill>
                <a:schemeClr val="bg1"/>
              </a:solidFill>
            </a:endParaRPr>
          </a:p>
        </p:txBody>
      </p:sp>
    </p:spTree>
  </p:cSld>
  <p:clrMapOvr>
    <a:masterClrMapping/>
  </p:clrMapOvr>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Hợp cùng Thiên Sứ đây đoàn con ca hòa chúc tụng. Vinh danh Thiên Chúa trên trời, bình an dưới thế cho người chính tâm</a:t>
            </a:r>
            <a:endParaRPr lang="en-US" sz="8800" b="1" dirty="0">
              <a:solidFill>
                <a:schemeClr val="bg1"/>
              </a:solidFill>
            </a:endParaRPr>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lên Chúa trót thân con. Đời con yếu đuối biết bao phen đã lao đao, đã hư hao xin Ngài xóa tội.</a:t>
            </a:r>
            <a:endParaRPr lang="en-US" sz="8800" b="1" dirty="0">
              <a:solidFill>
                <a:schemeClr val="bg1"/>
              </a:solidFill>
            </a:endParaRPr>
          </a:p>
        </p:txBody>
      </p:sp>
    </p:spTree>
  </p:cSld>
  <p:clrMapOvr>
    <a:masterClrMapping/>
  </p:clrMapOvr>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Tôn vinh Ngôi Lời Con Cha trên trời rạng ngời muôn nơi. Như ánh mặt trời soi chiếu cuộc đời tăm tối mênh mang.</a:t>
            </a:r>
            <a:endParaRPr lang="en-US" sz="8800" b="1" dirty="0">
              <a:solidFill>
                <a:schemeClr val="bg1"/>
              </a:solidFill>
            </a:endParaRPr>
          </a:p>
        </p:txBody>
      </p:sp>
    </p:spTree>
  </p:cSld>
  <p:clrMapOvr>
    <a:masterClrMapping/>
  </p:clrMapOvr>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cao sáng cho nhân gian ngập tràn bình an. Tình Ngài tươi mới cho muôn người kính yêu ca ngợi.</a:t>
            </a:r>
            <a:endParaRPr lang="en-US" sz="8800" b="1" dirty="0">
              <a:solidFill>
                <a:schemeClr val="bg1"/>
              </a:solidFill>
            </a:endParaRPr>
          </a:p>
        </p:txBody>
      </p:sp>
    </p:spTree>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xuống đời đem ơn cứu độ cho người mọi nơi. Tha thiết kêu mời hãy đón nhận Ngài ai sống chơi vơi.</a:t>
            </a:r>
            <a:endParaRPr lang="en-US" sz="8800" b="1" dirty="0">
              <a:solidFill>
                <a:schemeClr val="bg1"/>
              </a:solidFill>
            </a:endParaRPr>
          </a:p>
        </p:txBody>
      </p:sp>
    </p:spTree>
  </p:cSld>
  <p:clrMapOvr>
    <a:masterClrMapping/>
  </p:clrMapOvr>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niềm hạnh phúc cho ai đang một lòng chờ mong. Là niềm vui sống cho muôn người vẫn luôn hy vọng.</a:t>
            </a:r>
            <a:endParaRPr lang="en-US" sz="8800" b="1" dirty="0">
              <a:solidFill>
                <a:schemeClr val="bg1"/>
              </a:solidFill>
            </a:endParaRPr>
          </a:p>
        </p:txBody>
      </p:sp>
    </p:spTree>
  </p:cSld>
  <p:clrMapOvr>
    <a:masterClrMapping/>
  </p:clrMapOvr>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tin yêu Ngài, ta bước trên đường không ngại đau thương. Cho dẫu nguy nan hay những trái ngang có Chúa vững vàng.</a:t>
            </a:r>
            <a:endParaRPr lang="en-US" sz="8800" b="1" dirty="0">
              <a:solidFill>
                <a:schemeClr val="bg1"/>
              </a:solidFill>
            </a:endParaRPr>
          </a:p>
        </p:txBody>
      </p:sp>
    </p:spTree>
  </p:cSld>
  <p:clrMapOvr>
    <a:masterClrMapping/>
  </p:clrMapOvr>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giáng thế cho nhân gian tìm được lẽ sống. Tình trời với đất đã giao hòa hát lên khúc ca.</a:t>
            </a:r>
            <a:endParaRPr lang="en-US" sz="8800" b="1" dirty="0">
              <a:solidFill>
                <a:schemeClr val="bg1"/>
              </a:solidFill>
            </a:endParaRPr>
          </a:p>
        </p:txBody>
      </p:sp>
    </p:spTree>
  </p:cSld>
  <p:clrMapOvr>
    <a:masterClrMapping/>
  </p:clrMapOvr>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Sinh Ra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giáng trần! Alleluia! Đến mặc xác phàm. Alleluia! Chúa đã sinh ra. Alleluia! Chúa đã sinh ra. Alleluia!</a:t>
            </a:r>
            <a:endParaRPr lang="en-US" sz="8800" b="1" dirty="0">
              <a:solidFill>
                <a:schemeClr val="bg1"/>
              </a:solidFill>
            </a:endParaRPr>
          </a:p>
        </p:txBody>
      </p:sp>
    </p:spTree>
  </p:cSld>
  <p:clrMapOvr>
    <a:masterClrMapping/>
  </p:clrMapOvr>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ngàn xưa Thiên Chúa đã hứa rằng: Một ngày kia xuống thăm nhân trần. Thì ngày nay Thiên Chúa đã giữ lời,</a:t>
            </a:r>
            <a:endParaRPr lang="en-US" sz="8800" b="1" dirty="0">
              <a:solidFill>
                <a:schemeClr val="bg1"/>
              </a:solidFill>
            </a:endParaRPr>
          </a:p>
        </p:txBody>
      </p:sp>
    </p:spTree>
  </p:cSld>
  <p:clrMapOvr>
    <a:masterClrMapping/>
  </p:clrMapOvr>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Người ngày xưa đã hứa.</a:t>
            </a:r>
            <a:endParaRPr lang="en-US" sz="8800" b="1" dirty="0">
              <a:solidFill>
                <a:schemeClr val="bg1"/>
              </a:solidFill>
            </a:endParaRPr>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Chúa những tin yêu. Niềm tin nhỏ bé rất chênh vênh, rất lung lay Chúa con ơi! Xin Ngài xót thương.</a:t>
            </a:r>
            <a:endParaRPr lang="en-US" sz="8800" b="1" dirty="0">
              <a:solidFill>
                <a:schemeClr val="bg1"/>
              </a:solidFill>
            </a:endParaRPr>
          </a:p>
        </p:txBody>
      </p:sp>
    </p:spTree>
  </p:cSld>
  <p:clrMapOvr>
    <a:masterClrMapping/>
  </p:clrMapOvr>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 trời cao Con Chúa đã giáng trần. Một Hài Nhi đã sinh ra đời. Vì tình thương Thiên Chúa đã thí Ngài, Ngài</a:t>
            </a:r>
            <a:endParaRPr lang="en-US" sz="8800" b="1" dirty="0">
              <a:solidFill>
                <a:schemeClr val="bg1"/>
              </a:solidFill>
            </a:endParaRPr>
          </a:p>
        </p:txBody>
      </p:sp>
    </p:spTree>
  </p:cSld>
  <p:clrMapOvr>
    <a:masterClrMapping/>
  </p:clrMapOvr>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nguồn ơn cứu thoát.</a:t>
            </a:r>
            <a:endParaRPr lang="en-US" sz="8800" b="1" dirty="0">
              <a:solidFill>
                <a:schemeClr val="bg1"/>
              </a:solidFill>
            </a:endParaRPr>
          </a:p>
        </p:txBody>
      </p:sp>
    </p:spTree>
  </p:cSld>
  <p:clrMapOvr>
    <a:masterClrMapping/>
  </p:clrMapOvr>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ngàn xưa Thiên Chúa đã khấn dùng. Lời phàm nhân để loan Tin Mừng. Thì ngày nay Thiên Chúa tỏ ý Người, nhờ</a:t>
            </a:r>
            <a:endParaRPr lang="en-US" sz="8800" b="1" dirty="0">
              <a:solidFill>
                <a:schemeClr val="bg1"/>
              </a:solidFill>
            </a:endParaRPr>
          </a:p>
        </p:txBody>
      </p:sp>
    </p:spTree>
  </p:cSld>
  <p:clrMapOvr>
    <a:masterClrMapping/>
  </p:clrMapOvr>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Người Con chí ái.</a:t>
            </a:r>
            <a:endParaRPr lang="en-US" sz="8800" b="1" dirty="0">
              <a:solidFill>
                <a:schemeClr val="bg1"/>
              </a:solidFill>
            </a:endParaRPr>
          </a:p>
        </p:txBody>
      </p:sp>
    </p:spTree>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Đợi (JB)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Trời cao nghe chăng trần gian khấn van mưa nguồn ơn cứu chuộc. Đồng nương không sương nay đã héo hắt mong</a:t>
            </a:r>
            <a:endParaRPr lang="en-US" sz="8800" b="1" dirty="0">
              <a:solidFill>
                <a:schemeClr val="bg1"/>
              </a:solidFill>
            </a:endParaRPr>
          </a:p>
        </p:txBody>
      </p:sp>
    </p:spTree>
  </p:cSld>
  <p:clrMapOvr>
    <a:masterClrMapping/>
  </p:clrMapOvr>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chân người lành.</a:t>
            </a:r>
            <a:endParaRPr lang="en-US" sz="8800" b="1" dirty="0">
              <a:solidFill>
                <a:schemeClr val="bg1"/>
              </a:solidFill>
            </a:endParaRPr>
          </a:p>
        </p:txBody>
      </p:sp>
    </p:spTree>
  </p:cSld>
  <p:clrMapOvr>
    <a:masterClrMapping/>
  </p:clrMapOvr>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năm vẫn chưa phai ghi tạc lời minh giao đính ước. Giờ linh thiêng ngóng trông ân tình chan chứa vui thỏa lòng.</a:t>
            </a:r>
            <a:endParaRPr lang="en-US" sz="8800" b="1" dirty="0">
              <a:solidFill>
                <a:schemeClr val="bg1"/>
              </a:solidFill>
            </a:endParaRPr>
          </a:p>
        </p:txBody>
      </p:sp>
    </p:spTree>
  </p:cSld>
  <p:clrMapOvr>
    <a:masterClrMapping/>
  </p:clrMapOvr>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Yêu đương lòng con chờ mong xin Chúa xuống.</a:t>
            </a:r>
            <a:endParaRPr lang="en-US" sz="8800" b="1" dirty="0">
              <a:solidFill>
                <a:schemeClr val="bg1"/>
              </a:solidFill>
            </a:endParaRPr>
          </a:p>
        </p:txBody>
      </p:sp>
    </p:spTree>
  </p:cSld>
  <p:clrMapOvr>
    <a:masterClrMapping/>
  </p:clrMapOvr>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Cha khoan nhân trần gian vắng sao lạnh lùng đêm phủ đầy. Lầm than cô đơn ai thấu những nỗi cay đắng thân</a:t>
            </a:r>
            <a:endParaRPr lang="en-US" sz="8800" b="1" dirty="0">
              <a:solidFill>
                <a:schemeClr val="bg1"/>
              </a:solidFill>
            </a:endParaRPr>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vững tin nơi Ngài là nguồn ánh sáng chiếu đời con. Con vững tin nơi Ngài là đường để con bước đi. Con</a:t>
            </a:r>
            <a:endParaRPr lang="en-US" sz="8800" b="1" dirty="0">
              <a:solidFill>
                <a:schemeClr val="bg1"/>
              </a:solidFill>
            </a:endParaRPr>
          </a:p>
        </p:txBody>
      </p:sp>
    </p:spTree>
  </p:cSld>
  <p:clrMapOvr>
    <a:masterClrMapping/>
  </p:clrMapOvr>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tù đày.</a:t>
            </a:r>
            <a:endParaRPr lang="en-US" sz="8800" b="1" dirty="0">
              <a:solidFill>
                <a:schemeClr val="bg1"/>
              </a:solidFill>
            </a:endParaRPr>
          </a:p>
        </p:txBody>
      </p:sp>
    </p:spTree>
  </p:cSld>
  <p:clrMapOvr>
    <a:masterClrMapping/>
  </p:clrMapOvr>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Khấn xin Chúa ủi an thoa dịu ngàn đau thương khốn khó. Và xin nung đốt bao tâm hồn thêm mến yêu phụng thờ.</a:t>
            </a:r>
            <a:endParaRPr lang="en-US" sz="8800" b="1" dirty="0">
              <a:solidFill>
                <a:schemeClr val="bg1"/>
              </a:solidFill>
            </a:endParaRPr>
          </a:p>
        </p:txBody>
      </p:sp>
    </p:spTree>
  </p:cSld>
  <p:clrMapOvr>
    <a:masterClrMapping/>
  </p:clrMapOvr>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Cha khoan nhân trần gian khóc than trong bàn tay ác thần. Ngày đêm trông mong xin Đấng Cứu Thế mau xuống</a:t>
            </a:r>
            <a:endParaRPr lang="en-US" sz="8800" b="1" dirty="0">
              <a:solidFill>
                <a:schemeClr val="bg1"/>
              </a:solidFill>
            </a:endParaRPr>
          </a:p>
        </p:txBody>
      </p:sp>
    </p:spTree>
  </p:cSld>
  <p:clrMapOvr>
    <a:masterClrMapping/>
  </p:clrMapOvr>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phàm trần.</a:t>
            </a:r>
            <a:endParaRPr lang="en-US" sz="8800" b="1" dirty="0">
              <a:solidFill>
                <a:schemeClr val="bg1"/>
              </a:solidFill>
            </a:endParaRPr>
          </a:p>
        </p:txBody>
      </p:sp>
    </p:spTree>
  </p:cSld>
  <p:clrMapOvr>
    <a:masterClrMapping/>
  </p:clrMapOvr>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vinh thăng quản cai muôn người được no cơm ấm phúc. Mùa hân hoan khắp nơi công bình chân lý soi tỏ đời.</a:t>
            </a:r>
            <a:endParaRPr lang="en-US" sz="8800" b="1" dirty="0">
              <a:solidFill>
                <a:schemeClr val="bg1"/>
              </a:solidFill>
            </a:endParaRPr>
          </a:p>
        </p:txBody>
      </p:sp>
    </p:spTree>
  </p:cSld>
  <p:clrMapOvr>
    <a:masterClrMapping/>
  </p:clrMapOvr>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Trời cao hãy đổ sương xuống. và ngàn mây hãy mưa Đấng Chuộc Tội. Trời cao hãy đổ sương xuống và ngàn mây hãy</a:t>
            </a:r>
            <a:endParaRPr lang="en-US" sz="8800" b="1" dirty="0">
              <a:solidFill>
                <a:schemeClr val="bg1"/>
              </a:solidFill>
            </a:endParaRPr>
          </a:p>
        </p:txBody>
      </p:sp>
    </p:spTree>
  </p:cSld>
  <p:clrMapOvr>
    <a:masterClrMapping/>
  </p:clrMapOvr>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Đấng Cứu Đời.</a:t>
            </a:r>
            <a:endParaRPr lang="en-US" sz="8800" b="1" dirty="0">
              <a:solidFill>
                <a:schemeClr val="bg1"/>
              </a:solidFill>
            </a:endParaRPr>
          </a:p>
        </p:txBody>
      </p:sp>
    </p:spTree>
  </p:cSld>
  <p:clrMapOvr>
    <a:masterClrMapping/>
  </p:clrMapOvr>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đêm u tối chúng con mong ngày mau tới. Như nai đang khát ước mong mau tìm thấy suối. Chúa ơi dừng cơn</a:t>
            </a:r>
            <a:endParaRPr lang="en-US" sz="8800" b="1" dirty="0">
              <a:solidFill>
                <a:schemeClr val="bg1"/>
              </a:solidFill>
            </a:endParaRPr>
          </a:p>
        </p:txBody>
      </p:sp>
    </p:spTree>
  </p:cSld>
  <p:clrMapOvr>
    <a:masterClrMapping/>
  </p:clrMapOvr>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giận Chúa lại thôi. Chúa ơi đoàn con đã hối tội rồi.</a:t>
            </a:r>
            <a:endParaRPr lang="en-US" sz="8800" b="1" dirty="0">
              <a:solidFill>
                <a:schemeClr val="bg1"/>
              </a:solidFill>
            </a:endParaRPr>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tin nơi Ngài dù bóng tôi khuất lối đi, dù mây đen giăng mịt mù dựa vào Chúa dẫn đường bước đi.</a:t>
            </a:r>
            <a:endParaRPr lang="en-US" sz="8800" b="1" dirty="0">
              <a:solidFill>
                <a:schemeClr val="bg1"/>
              </a:solidFill>
            </a:endParaRPr>
          </a:p>
        </p:txBody>
      </p:sp>
    </p:spTree>
  </p:cSld>
  <p:clrMapOvr>
    <a:masterClrMapping/>
  </p:clrMapOvr>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Thương xem dân Chúa đớn đau mây sầu che lối. Luôn mong chiên Thánh đến đây cải tạo thế giới. Cứu dân đập tan</a:t>
            </a:r>
            <a:endParaRPr lang="en-US" sz="8800" b="1" dirty="0">
              <a:solidFill>
                <a:schemeClr val="bg1"/>
              </a:solidFill>
            </a:endParaRPr>
          </a:p>
        </p:txBody>
      </p:sp>
    </p:spTree>
  </p:cSld>
  <p:clrMapOvr>
    <a:masterClrMapping/>
  </p:clrMapOvr>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xiềng xích tội nhơ. Chúa ơi lòng nhân từ Chúa không bờ.</a:t>
            </a:r>
            <a:endParaRPr lang="en-US" sz="8800" b="1" dirty="0">
              <a:solidFill>
                <a:schemeClr val="bg1"/>
              </a:solidFill>
            </a:endParaRPr>
          </a:p>
        </p:txBody>
      </p:sp>
    </p:spTree>
  </p:cSld>
  <p:clrMapOvr>
    <a:masterClrMapping/>
  </p:clrMapOvr>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lòng chúng con luôn mở rộng chờ mong Chúa đến. Xin cho lòng chúng con luôn thắm nồng một tình yêu mến.</a:t>
            </a:r>
            <a:endParaRPr lang="en-US" sz="8800" b="1" dirty="0">
              <a:solidFill>
                <a:schemeClr val="bg1"/>
              </a:solidFill>
            </a:endParaRPr>
          </a:p>
        </p:txBody>
      </p:sp>
    </p:spTree>
  </p:cSld>
  <p:clrMapOvr>
    <a:masterClrMapping/>
  </p:clrMapOvr>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lòng chúng con luôn khát khao luôn ước ao một thế giới sướng vui dạt dào một thế giới không còn khổ đau.</a:t>
            </a:r>
            <a:endParaRPr lang="en-US" sz="8800" b="1" dirty="0">
              <a:solidFill>
                <a:schemeClr val="bg1"/>
              </a:solidFill>
            </a:endParaRPr>
          </a:p>
        </p:txBody>
      </p:sp>
    </p:spTree>
  </p:cSld>
  <p:clrMapOvr>
    <a:masterClrMapping/>
  </p:clrMapOvr>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Để Chúa đến trong cuộc đời, để Chúa đến mang ơn Trời, nguồn hạnh phúc cho con người, mùa cứu rỗi cho mọi nơi</a:t>
            </a:r>
            <a:endParaRPr lang="en-US" sz="8800" b="1" dirty="0">
              <a:solidFill>
                <a:schemeClr val="bg1"/>
              </a:solidFill>
            </a:endParaRPr>
          </a:p>
        </p:txBody>
      </p:sp>
    </p:spTree>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lòng chúng con không oán hờn và không ghen ghét. Xin cho lòng chúng con luôn quảng đại và luôn tha thứ.</a:t>
            </a:r>
            <a:endParaRPr lang="en-US" sz="8800" b="1" dirty="0">
              <a:solidFill>
                <a:schemeClr val="bg1"/>
              </a:solidFill>
            </a:endParaRPr>
          </a:p>
        </p:txBody>
      </p:sp>
    </p:spTree>
  </p:cSld>
  <p:clrMapOvr>
    <a:masterClrMapping/>
  </p:clrMapOvr>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lòng chúng con yêu mến người yêu suốt đời chỉ biết sống hiến dâng phục vụ và hướng đến ân tình trời cao.</a:t>
            </a:r>
            <a:endParaRPr lang="en-US" sz="8800" b="1" dirty="0">
              <a:solidFill>
                <a:schemeClr val="bg1"/>
              </a:solidFill>
            </a:endParaRPr>
          </a:p>
        </p:txBody>
      </p:sp>
    </p:spTree>
  </p:cSld>
  <p:clrMapOvr>
    <a:masterClrMapping/>
  </p:clrMapOvr>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lòng chúng con như máng cỏ tỏa nồng hơi ấm. Nên nơi Ngài náu thân khi xuống trần một đêm cô vắng.</a:t>
            </a:r>
            <a:endParaRPr lang="en-US" sz="8800" b="1" dirty="0">
              <a:solidFill>
                <a:schemeClr val="bg1"/>
              </a:solidFill>
            </a:endParaRPr>
          </a:p>
        </p:txBody>
      </p:sp>
    </p:spTree>
  </p:cSld>
  <p:clrMapOvr>
    <a:masterClrMapping/>
  </p:clrMapOvr>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được ủi an ai khóc than ai khó khăn giọt nước mắt sẽ nên nụ cười và tiếng hát vang tận trời cao.</a:t>
            </a:r>
            <a:endParaRPr lang="en-US" sz="8800" b="1" dirty="0">
              <a:solidFill>
                <a:schemeClr val="bg1"/>
              </a:solidFill>
            </a:endParaRPr>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vững tin nơi Ngài là dòng suối tưới mát hồn con. Con vững tin nơi Ngài tình Ngài đại dương xót thương.</a:t>
            </a:r>
            <a:endParaRPr lang="en-US" sz="8800" b="1" dirty="0">
              <a:solidFill>
                <a:schemeClr val="bg1"/>
              </a:solidFill>
            </a:endParaRPr>
          </a:p>
        </p:txBody>
      </p:sp>
    </p:spTree>
  </p:cSld>
  <p:clrMapOvr>
    <a:masterClrMapping/>
  </p:clrMapOvr>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tiếng kêu trong sa mạc buồn, tiếng kêu đưa ta về nguồn, tiếng kêu dẫn ai lầm đường bước lê trông mong tìm</a:t>
            </a:r>
            <a:endParaRPr lang="en-US" sz="8800" b="1" dirty="0">
              <a:solidFill>
                <a:schemeClr val="bg1"/>
              </a:solidFill>
            </a:endParaRPr>
          </a:p>
        </p:txBody>
      </p:sp>
    </p:spTree>
  </p:cSld>
  <p:clrMapOvr>
    <a:masterClrMapping/>
  </p:clrMapOvr>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hướng.</a:t>
            </a:r>
            <a:endParaRPr lang="en-US" sz="8800" b="1" dirty="0">
              <a:solidFill>
                <a:schemeClr val="bg1"/>
              </a:solidFill>
            </a:endParaRPr>
          </a:p>
        </p:txBody>
      </p:sp>
    </p:spTree>
  </p:cSld>
  <p:clrMapOvr>
    <a:masterClrMapping/>
  </p:clrMapOvr>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thống hối ăn năn chừa lỗi, hãy sống cuộc đời đổi mới. Ánh sáng Chúa đưa dìu lối thánh ân tuôn tràn khắp nơi.</a:t>
            </a:r>
            <a:endParaRPr lang="en-US" sz="8800" b="1" dirty="0">
              <a:solidFill>
                <a:schemeClr val="bg1"/>
              </a:solidFill>
            </a:endParaRPr>
          </a:p>
        </p:txBody>
      </p:sp>
    </p:spTree>
  </p:cSld>
  <p:clrMapOvr>
    <a:masterClrMapping/>
  </p:clrMapOvr>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một người được Cha sai đến làm nhân chứng cho nguồn ánh sáng để tung gieo muôn lời chân lý hầu nơi nơi</a:t>
            </a:r>
            <a:endParaRPr lang="en-US" sz="8800" b="1" dirty="0">
              <a:solidFill>
                <a:schemeClr val="bg1"/>
              </a:solidFill>
            </a:endParaRPr>
          </a:p>
        </p:txBody>
      </p:sp>
    </p:spTree>
  </p:cSld>
  <p:clrMapOvr>
    <a:masterClrMapping/>
  </p:clrMapOvr>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tuân phục thiên ý.</a:t>
            </a:r>
            <a:endParaRPr lang="en-US" sz="8800" b="1" dirty="0">
              <a:solidFill>
                <a:schemeClr val="bg1"/>
              </a:solidFill>
            </a:endParaRPr>
          </a:p>
        </p:txBody>
      </p:sp>
    </p:spTree>
  </p:cSld>
  <p:clrMapOvr>
    <a:masterClrMapping/>
  </p:clrMapOvr>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tên Người là Thánh Gio-an đến chuẩn bị cho Chúa dân riêng, đến khơi nguồn ơn phúc thiêng liêng, ánh dương</a:t>
            </a:r>
            <a:endParaRPr lang="en-US" sz="8800" b="1" dirty="0">
              <a:solidFill>
                <a:schemeClr val="bg1"/>
              </a:solidFill>
            </a:endParaRPr>
          </a:p>
        </p:txBody>
      </p:sp>
    </p:spTree>
  </p:cSld>
  <p:clrMapOvr>
    <a:masterClrMapping/>
  </p:clrMapOvr>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soi chiếu muôn niên.</a:t>
            </a:r>
            <a:endParaRPr lang="en-US" sz="8800" b="1" dirty="0">
              <a:solidFill>
                <a:schemeClr val="bg1"/>
              </a:solidFill>
            </a:endParaRPr>
          </a:p>
        </p:txBody>
      </p:sp>
    </p:spTree>
  </p:cSld>
  <p:clrMapOvr>
    <a:masterClrMapping/>
  </p:clrMapOvr>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dọn đường sửa cho ngay ngắn mọi vực sâu lấp đầy chắc chắn, đồi nương cao san lại bằng phẳng nẻo quanh co</a:t>
            </a:r>
            <a:endParaRPr lang="en-US" sz="8800" b="1" dirty="0">
              <a:solidFill>
                <a:schemeClr val="bg1"/>
              </a:solidFill>
            </a:endParaRPr>
          </a:p>
        </p:txBody>
      </p:sp>
    </p:spTree>
  </p:cSld>
  <p:clrMapOvr>
    <a:masterClrMapping/>
  </p:clrMapOvr>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uốn lại thẳng thắn.</a:t>
            </a:r>
            <a:endParaRPr lang="en-US" sz="8800" b="1" dirty="0">
              <a:solidFill>
                <a:schemeClr val="bg1"/>
              </a:solidFill>
            </a:endParaRPr>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vững tin nơi Ngài tội lỗi dẫu có chất chồng dù con bao phen lạc đường một lòng tín thác tình Chúa thương.</a:t>
            </a:r>
            <a:endParaRPr lang="en-US" sz="8800" b="1" dirty="0">
              <a:solidFill>
                <a:schemeClr val="bg1"/>
              </a:solidFill>
            </a:endParaRPr>
          </a:p>
        </p:txBody>
      </p:sp>
    </p:spTree>
  </p:cSld>
  <p:clrMapOvr>
    <a:masterClrMapping/>
  </p:clrMapOvr>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quay về cải hóa canh tân bởi Nước Trời đã đến ngay bên, Chúa xuất hiện vinh hiển cao sang, ơn cứu độ ban</a:t>
            </a:r>
            <a:endParaRPr lang="en-US" sz="8800" b="1" dirty="0">
              <a:solidFill>
                <a:schemeClr val="bg1"/>
              </a:solidFill>
            </a:endParaRPr>
          </a:p>
        </p:txBody>
      </p:sp>
    </p:spTree>
  </p:cSld>
  <p:clrMapOvr>
    <a:masterClrMapping/>
  </p:clrMapOvr>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muôn dân.</a:t>
            </a:r>
            <a:endParaRPr lang="en-US" sz="8800" b="1" dirty="0">
              <a:solidFill>
                <a:schemeClr val="bg1"/>
              </a:solidFill>
            </a:endParaRPr>
          </a:p>
        </p:txBody>
      </p:sp>
    </p:spTree>
  </p:cSld>
  <p:clrMapOvr>
    <a:masterClrMapping/>
  </p:clrMapOvr>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Có một vị quyền năng khôn xiết mà ta đây ai nào hay biết, rửa ta trong Thánh Thần chân lý quyền uy linh của</a:t>
            </a:r>
            <a:endParaRPr lang="en-US" sz="8800" b="1" dirty="0">
              <a:solidFill>
                <a:schemeClr val="bg1"/>
              </a:solidFill>
            </a:endParaRPr>
          </a:p>
        </p:txBody>
      </p:sp>
    </p:spTree>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cao quý.</a:t>
            </a:r>
            <a:endParaRPr lang="en-US" sz="8800" b="1" dirty="0">
              <a:solidFill>
                <a:schemeClr val="bg1"/>
              </a:solidFill>
            </a:endParaRPr>
          </a:p>
        </p:txBody>
      </p:sp>
    </p:spTree>
  </p:cSld>
  <p:clrMapOvr>
    <a:masterClrMapping/>
  </p:clrMapOvr>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Chốn hoang địa cằn cỗi reo ca cõi cô tịch bỗng nở muôn hoa, Chúa Cứu Độ sẽ đến bên ta, chẳng ai còn rên xiết kêu</a:t>
            </a:r>
            <a:endParaRPr lang="en-US" sz="8800" b="1" dirty="0">
              <a:solidFill>
                <a:schemeClr val="bg1"/>
              </a:solidFill>
            </a:endParaRPr>
          </a:p>
        </p:txBody>
      </p:sp>
    </p:spTree>
  </p:cSld>
  <p:clrMapOvr>
    <a:masterClrMapping/>
  </p:clrMapOvr>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a:t>
            </a:r>
            <a:endParaRPr lang="en-US" sz="8800" b="1" dirty="0">
              <a:solidFill>
                <a:schemeClr val="bg1"/>
              </a:solidFill>
            </a:endParaRPr>
          </a:p>
        </p:txBody>
      </p:sp>
    </p:spTree>
  </p:cSld>
  <p:clrMapOvr>
    <a:masterClrMapping/>
  </p:clrMapOvr>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Bước chân theo Ngài con vui sướng: Ngài chọn con lên hàng khanh tướng, để cho đi không còn bận vướng đường</a:t>
            </a:r>
            <a:endParaRPr lang="en-US" sz="8800" b="1" dirty="0">
              <a:solidFill>
                <a:schemeClr val="bg1"/>
              </a:solidFill>
            </a:endParaRPr>
          </a:p>
        </p:txBody>
      </p:sp>
    </p:spTree>
  </p:cSld>
  <p:clrMapOvr>
    <a:masterClrMapping/>
  </p:clrMapOvr>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đi chan hòa ánh sáng.</a:t>
            </a:r>
            <a:endParaRPr lang="en-US" sz="8800" b="1" dirty="0">
              <a:solidFill>
                <a:schemeClr val="bg1"/>
              </a:solidFill>
            </a:endParaRPr>
          </a:p>
        </p:txBody>
      </p:sp>
    </p:spTree>
  </p:cSld>
  <p:clrMapOvr>
    <a:masterClrMapping/>
  </p:clrMapOvr>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dâng lời cất tiếng hoan ca: Chúa trên trời đã viếng thăm ta, dẫn ta vào an thái bao la, đến muôn đời Ngài</a:t>
            </a:r>
            <a:endParaRPr lang="en-US" sz="8800" b="1" dirty="0">
              <a:solidFill>
                <a:schemeClr val="bg1"/>
              </a:solidFill>
            </a:endParaRPr>
          </a:p>
        </p:txBody>
      </p:sp>
    </p:spTree>
  </p:cSld>
  <p:clrMapOvr>
    <a:masterClrMapping/>
  </p:clrMapOvr>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vẫn thương ta.</a:t>
            </a:r>
            <a:endParaRPr lang="en-US" sz="8800" b="1" dirty="0">
              <a:solidFill>
                <a:schemeClr val="bg1"/>
              </a:solidFill>
            </a:endParaRPr>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Nghĩ Về Ngài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như áng mây trôi, tình Chúa như gió lên khơi, tình Chúa luôn nồng say không đổi thay không phai</a:t>
            </a:r>
            <a:endParaRPr lang="en-US" sz="8800" b="1" dirty="0">
              <a:solidFill>
                <a:schemeClr val="bg1"/>
              </a:solidFill>
            </a:endParaRPr>
          </a:p>
        </p:txBody>
      </p:sp>
    </p:spTree>
  </p:cSld>
  <p:clrMapOvr>
    <a:masterClrMapping/>
  </p:clrMapOvr>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nhạt qua ngàn năm kiên trung thành tín.</a:t>
            </a:r>
            <a:endParaRPr lang="en-US" sz="8800" b="1" dirty="0">
              <a:solidFill>
                <a:schemeClr val="bg1"/>
              </a:solidFill>
            </a:endParaRPr>
          </a:p>
        </p:txBody>
      </p:sp>
    </p:spTree>
  </p:cSld>
  <p:clrMapOvr>
    <a:masterClrMapping/>
  </p:clrMapOvr>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đưa dẫn con đi vượt qua muôn nỗi hiểm nguy, tình Chúa theo mọi nơi cho niềm vui cho tiếng cười cho bờ</a:t>
            </a:r>
            <a:endParaRPr lang="en-US" sz="8800" b="1" dirty="0">
              <a:solidFill>
                <a:schemeClr val="bg1"/>
              </a:solidFill>
            </a:endParaRPr>
          </a:p>
        </p:txBody>
      </p:sp>
    </p:spTree>
  </p:cSld>
  <p:clrMapOvr>
    <a:masterClrMapping/>
  </p:clrMapOvr>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môi vang lời yêu thương.</a:t>
            </a:r>
            <a:endParaRPr lang="en-US" sz="8800" b="1" dirty="0">
              <a:solidFill>
                <a:schemeClr val="bg1"/>
              </a:solidFill>
            </a:endParaRPr>
          </a:p>
        </p:txBody>
      </p:sp>
    </p:spTree>
  </p:cSld>
  <p:clrMapOvr>
    <a:masterClrMapping/>
  </p:clrMapOvr>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tri ân Chúa qua muôn thế hệ, xin tri ân Chúa qua muôn ngàn nơi, tình Ngài bao la trời đất từng ngày yêu</a:t>
            </a:r>
            <a:endParaRPr lang="en-US" sz="8800" b="1" dirty="0">
              <a:solidFill>
                <a:schemeClr val="bg1"/>
              </a:solidFill>
            </a:endParaRPr>
          </a:p>
        </p:txBody>
      </p:sp>
    </p:spTree>
  </p:cSld>
  <p:clrMapOvr>
    <a:masterClrMapping/>
  </p:clrMapOvr>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dẫn dắt chúng con đi trên đời.</a:t>
            </a:r>
            <a:endParaRPr lang="en-US" sz="8800" b="1" dirty="0">
              <a:solidFill>
                <a:schemeClr val="bg1"/>
              </a:solidFill>
            </a:endParaRPr>
          </a:p>
        </p:txBody>
      </p:sp>
    </p:spTree>
  </p:cSld>
  <p:clrMapOvr>
    <a:masterClrMapping/>
  </p:clrMapOvr>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ngàn tiếng ca, xin dâng lời cảm tạ nguyện một đời luôn sống đáp đền hồng ân.</a:t>
            </a:r>
            <a:endParaRPr lang="en-US" sz="8800" b="1" dirty="0">
              <a:solidFill>
                <a:schemeClr val="bg1"/>
              </a:solidFill>
            </a:endParaRPr>
          </a:p>
        </p:txBody>
      </p:sp>
    </p:spTree>
  </p:cSld>
  <p:clrMapOvr>
    <a:masterClrMapping/>
  </p:clrMapOvr>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như đóa hoa tươi, tình Chúa như nắng reo vui, tình Chúa cho mùa xuân hương nồng say lan khắp trời</a:t>
            </a:r>
            <a:endParaRPr lang="en-US" sz="8800" b="1" dirty="0">
              <a:solidFill>
                <a:schemeClr val="bg1"/>
              </a:solidFill>
            </a:endParaRPr>
          </a:p>
        </p:txBody>
      </p:sp>
    </p:spTree>
  </p:cSld>
  <p:clrMapOvr>
    <a:masterClrMapping/>
  </p:clrMapOvr>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ngàn nơi lên màu rực rỡ.</a:t>
            </a:r>
            <a:endParaRPr lang="en-US" sz="8800" b="1" dirty="0">
              <a:solidFill>
                <a:schemeClr val="bg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Danh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1 (NL)</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21900316"/>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nghĩ về Ngài, con tự nhủ: Hãy đi tìm thánh nhan. Đừng ẩn xa con ôi lạy Chúa, con đi tìm thánh nhan Ngài.</a:t>
            </a:r>
            <a:endParaRPr lang="en-US" sz="8800" b="1" dirty="0">
              <a:solidFill>
                <a:schemeClr val="bg1"/>
              </a:solidFill>
            </a:endParaRPr>
          </a:p>
        </p:txBody>
      </p:sp>
    </p:spTree>
  </p:cSld>
  <p:clrMapOvr>
    <a:masterClrMapping/>
  </p:clrMapOvr>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soi lối con tim tìm đến dâng hiến cho nhau, tình Chúa luôn triền miên bao dịu êm ươm ngọt ngào cho đời</a:t>
            </a:r>
            <a:endParaRPr lang="en-US" sz="8800" b="1" dirty="0">
              <a:solidFill>
                <a:schemeClr val="bg1"/>
              </a:solidFill>
            </a:endParaRPr>
          </a:p>
        </p:txBody>
      </p:sp>
    </p:spTree>
  </p:cSld>
  <p:clrMapOvr>
    <a:masterClrMapping/>
  </p:clrMapOvr>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sáng niềm tin yêu.</a:t>
            </a:r>
            <a:endParaRPr lang="en-US" sz="8800" b="1" dirty="0">
              <a:solidFill>
                <a:schemeClr val="bg1"/>
              </a:solidFill>
            </a:endParaRPr>
          </a:p>
        </p:txBody>
      </p:sp>
    </p:spTree>
  </p:cSld>
  <p:clrMapOvr>
    <a:masterClrMapping/>
  </p:clrMapOvr>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Chúa như sóng dâng cao, tình Chúa như lúa xôn xao, tình Chúa như vì sao trên trời cao chiếu rạng ngời</a:t>
            </a:r>
            <a:endParaRPr lang="en-US" sz="8800" b="1" dirty="0">
              <a:solidFill>
                <a:schemeClr val="bg1"/>
              </a:solidFill>
            </a:endParaRPr>
          </a:p>
        </p:txBody>
      </p:sp>
    </p:spTree>
  </p:cSld>
  <p:clrMapOvr>
    <a:masterClrMapping/>
  </p:clrMapOvr>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người đi trong đêm trời tối.</a:t>
            </a:r>
            <a:endParaRPr lang="en-US" sz="8800" b="1" dirty="0">
              <a:solidFill>
                <a:schemeClr val="bg1"/>
              </a:solidFill>
            </a:endParaRPr>
          </a:p>
        </p:txBody>
      </p:sp>
    </p:spTree>
  </p:cSld>
  <p:clrMapOvr>
    <a:masterClrMapping/>
  </p:clrMapOvr>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như khúc ca dao vọng ngân ru giấc con thơ, tình Chúa bên đời con gieo lời ca đem an hòa xóa khổ đau</a:t>
            </a:r>
            <a:endParaRPr lang="en-US" sz="8800" b="1" dirty="0">
              <a:solidFill>
                <a:schemeClr val="bg1"/>
              </a:solidFill>
            </a:endParaRPr>
          </a:p>
        </p:txBody>
      </p:sp>
    </p:spTree>
  </p:cSld>
  <p:clrMapOvr>
    <a:masterClrMapping/>
  </p:clrMapOvr>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đời mai sau.</a:t>
            </a:r>
            <a:endParaRPr lang="en-US" sz="8800" b="1" dirty="0">
              <a:solidFill>
                <a:schemeClr val="bg1"/>
              </a:solidFill>
            </a:endParaRPr>
          </a:p>
        </p:txBody>
      </p:sp>
    </p:spTree>
  </p:cSld>
  <p:clrMapOvr>
    <a:masterClrMapping/>
  </p:clrMapOvr>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Vô Nhiễm 1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Vô Nhiễm nguyên tội Đẹp như cánh hoa huệ giữa đời. Chẳng vương tì vết hay bợn nhơ Đẹp như câu kết</a:t>
            </a:r>
            <a:endParaRPr lang="en-US" sz="8800" b="1" dirty="0">
              <a:solidFill>
                <a:schemeClr val="bg1"/>
              </a:solidFill>
            </a:endParaRPr>
          </a:p>
        </p:txBody>
      </p:sp>
    </p:spTree>
  </p:cSld>
  <p:clrMapOvr>
    <a:masterClrMapping/>
  </p:clrMapOvr>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bài thơ. Hồn con chiêm ngắm nhan Mẹ xinh. Tiến dâng trái tim yêu hết tình</a:t>
            </a:r>
            <a:endParaRPr lang="en-US" sz="8800" b="1" dirty="0">
              <a:solidFill>
                <a:schemeClr val="bg1"/>
              </a:solidFill>
            </a:endParaRPr>
          </a:p>
        </p:txBody>
      </p:sp>
    </p:spTree>
  </p:cSld>
  <p:clrMapOvr>
    <a:masterClrMapping/>
  </p:clrMapOvr>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mỗi ngày thêm mến Mẹ. Xin cho con biết rời xa bến mê để sống thánh ân. để sống xứng danh với con</a:t>
            </a:r>
            <a:endParaRPr lang="en-US" sz="8800" b="1" dirty="0">
              <a:solidFill>
                <a:schemeClr val="bg1"/>
              </a:solidFill>
            </a:endParaRPr>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dạy con hãy vâng nghe Con yêu của Ngài, xin nuôi dưỡng hồn con bằng Lời hằng sống muôn đời.</a:t>
            </a:r>
            <a:endParaRPr lang="en-US" sz="8800" b="1" dirty="0">
              <a:solidFill>
                <a:schemeClr val="bg1"/>
              </a:solidFill>
            </a:endParaRPr>
          </a:p>
        </p:txBody>
      </p:sp>
    </p:spTree>
  </p:cSld>
  <p:clrMapOvr>
    <a:masterClrMapping/>
  </p:clrMapOvr>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Chí nhân, để xứng đáng hơn, được Chúa đoái thương, suốt đời trung tín luôn</a:t>
            </a:r>
            <a:endParaRPr lang="en-US" sz="8800" b="1" dirty="0">
              <a:solidFill>
                <a:schemeClr val="bg1"/>
              </a:solidFill>
            </a:endParaRPr>
          </a:p>
        </p:txBody>
      </p:sp>
    </p:spTree>
  </p:cSld>
  <p:clrMapOvr>
    <a:masterClrMapping/>
  </p:clrMapOvr>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trung thành yêu mến M. Xin cho con trung thành với Thánh ân. để suốt tháng năm tỏa chiếu ánh</a:t>
            </a:r>
            <a:endParaRPr lang="en-US" sz="8800" b="1" dirty="0">
              <a:solidFill>
                <a:schemeClr val="bg1"/>
              </a:solidFill>
            </a:endParaRPr>
          </a:p>
        </p:txBody>
      </p:sp>
    </p:spTree>
  </p:cSld>
  <p:clrMapOvr>
    <a:masterClrMapping/>
  </p:clrMapOvr>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đăng. Sống cuộc đời chứng nhân, đời sống trở nên bài hát mến thương, cuộc đời sẽ ngát hương</a:t>
            </a:r>
            <a:endParaRPr lang="en-US" sz="8800" b="1" dirty="0">
              <a:solidFill>
                <a:schemeClr val="bg1"/>
              </a:solidFill>
            </a:endParaRPr>
          </a:p>
        </p:txBody>
      </p:sp>
    </p:spTree>
  </p:cSld>
  <p:clrMapOvr>
    <a:masterClrMapping/>
  </p:clrMapOvr>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thương xem giữ gìn khỏi vết tội. Luôn trung trinh một bài ca suốt đời. Từ máu của con. Tình mến sắt son</a:t>
            </a:r>
            <a:endParaRPr lang="en-US" sz="8800" b="1" dirty="0">
              <a:solidFill>
                <a:schemeClr val="bg1"/>
              </a:solidFill>
            </a:endParaRPr>
          </a:p>
        </p:txBody>
      </p:sp>
    </p:spTree>
  </p:cSld>
  <p:clrMapOvr>
    <a:masterClrMapping/>
  </p:clrMapOvr>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cuộc đời héo hon. Nhận lấy trái tim. Lòng mến cháy luôn. Chân tình Mẹ với con</a:t>
            </a:r>
            <a:endParaRPr lang="en-US" sz="8800" b="1" dirty="0">
              <a:solidFill>
                <a:schemeClr val="bg1"/>
              </a:solidFill>
            </a:endParaRPr>
          </a:p>
        </p:txBody>
      </p:sp>
    </p:spTree>
  </p:cSld>
  <p:clrMapOvr>
    <a:masterClrMapping/>
  </p:clrMapOvr>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Vô Nhiễm Nguyên Tội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vô nhiễm nguyên tội. Mẹ trinh trắng tuyệt vời, Mẹ tràn hồng ân Thiên Chúa ở cùng Mẹ mãi. Maria mùa</a:t>
            </a:r>
            <a:endParaRPr lang="en-US" sz="8800" b="1" dirty="0">
              <a:solidFill>
                <a:schemeClr val="bg1"/>
              </a:solidFill>
            </a:endParaRPr>
          </a:p>
        </p:txBody>
      </p:sp>
    </p:spTree>
  </p:cSld>
  <p:clrMapOvr>
    <a:masterClrMapping/>
  </p:clrMapOvr>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của bao người, nguồn vinh phúc cho đời tiếng hát con mừng chúc Danh Mẹ, Mẹ ơi!</a:t>
            </a:r>
            <a:endParaRPr lang="en-US" sz="8800" b="1" dirty="0">
              <a:solidFill>
                <a:schemeClr val="bg1"/>
              </a:solidFill>
            </a:endParaRPr>
          </a:p>
        </p:txBody>
      </p:sp>
    </p:spTree>
  </p:cSld>
  <p:clrMapOvr>
    <a:masterClrMapping/>
  </p:clrMapOvr>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Trọn một đời luôn trung kiên Mẹ vâng theo ý Chúa mà thi hành. Mẹ trọn tình trong hy sinh Mẹ dâng Chúa trót cả</a:t>
            </a:r>
            <a:endParaRPr lang="en-US" sz="8800" b="1" dirty="0">
              <a:solidFill>
                <a:schemeClr val="bg1"/>
              </a:solidFill>
            </a:endParaRPr>
          </a:p>
        </p:txBody>
      </p:sp>
    </p:spTree>
  </p:cSld>
  <p:clrMapOvr>
    <a:masterClrMapping/>
  </p:clrMapOvr>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xác hồn. Chúa khứng ban cho Mẹ ơn vô nhiễm nguyên tội. Cành huệ tươi trinh trắng tỏa ngàn sắc hương.</a:t>
            </a:r>
            <a:endParaRPr lang="en-US" sz="8800" b="1" dirty="0">
              <a:solidFill>
                <a:schemeClr val="bg1"/>
              </a:solidFill>
            </a:endParaRPr>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giữ gìn con để tâm tư con luôn sạch trong, cho đôi mắt của con được nhìn thấy ánh quang Ngài.</a:t>
            </a:r>
            <a:endParaRPr lang="en-US" sz="8800" b="1" dirty="0">
              <a:solidFill>
                <a:schemeClr val="bg1"/>
              </a:solidFill>
            </a:endParaRPr>
          </a:p>
        </p:txBody>
      </p:sp>
    </p:spTree>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Dọn Đường Chúa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tiếng người hô giữa hoang địa mau dọn đường cho Chúa mau dọn đường cho Chúa Mở lối cho thẳng để Người đi.</a:t>
            </a:r>
            <a:endParaRPr lang="en-US" sz="8800" b="1" dirty="0">
              <a:solidFill>
                <a:schemeClr val="bg1"/>
              </a:solidFill>
            </a:endParaRPr>
          </a:p>
        </p:txBody>
      </p:sp>
    </p:spTree>
  </p:cSld>
  <p:clrMapOvr>
    <a:masterClrMapping/>
  </p:clrMapOvr>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Thung lũng hãy lấp cho đầy núi đồi hãy bạt xuống đường quanh co uốn cho thẳng ngay để đón phúc ân cứu độ</a:t>
            </a:r>
            <a:endParaRPr lang="en-US" sz="8800" b="1" dirty="0">
              <a:solidFill>
                <a:schemeClr val="bg1"/>
              </a:solidFill>
            </a:endParaRPr>
          </a:p>
        </p:txBody>
      </p:sp>
    </p:spTree>
  </p:cSld>
  <p:clrMapOvr>
    <a:masterClrMapping/>
  </p:clrMapOvr>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mau xưng thú lỗi lầm kịp trở về cùng Chúa và ăn năn đớn đau thực tâm để đáng Chúa thương cứu độ</a:t>
            </a:r>
            <a:endParaRPr lang="en-US" sz="8800" b="1" dirty="0">
              <a:solidFill>
                <a:schemeClr val="bg1"/>
              </a:solidFill>
            </a:endParaRPr>
          </a:p>
        </p:txBody>
      </p:sp>
    </p:spTree>
  </p:cSld>
  <p:clrMapOvr>
    <a:masterClrMapping/>
  </p:clrMapOvr>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quên đi những ưu phiền bước vào cuộc đời mới đường quang minh hãy theo đời liên để xứng lãnh ơn cứu độ</a:t>
            </a:r>
            <a:endParaRPr lang="en-US" sz="8800" b="1" dirty="0">
              <a:solidFill>
                <a:schemeClr val="bg1"/>
              </a:solidFill>
            </a:endParaRPr>
          </a:p>
        </p:txBody>
      </p:sp>
    </p:spTree>
  </p:cSld>
  <p:clrMapOvr>
    <a:masterClrMapping/>
  </p:clrMapOvr>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Rừng Sâu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rừng sâu có tiếng gọi, có tiếng gọi, giục hồn ta hãy dọn đường dọn đường Chúa đi. Những đồi cao hãy san</a:t>
            </a:r>
            <a:endParaRPr lang="en-US" sz="8800" b="1" dirty="0">
              <a:solidFill>
                <a:schemeClr val="bg1"/>
              </a:solidFill>
            </a:endParaRPr>
          </a:p>
        </p:txBody>
      </p:sp>
    </p:spTree>
  </p:cSld>
  <p:clrMapOvr>
    <a:masterClrMapping/>
  </p:clrMapOvr>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bằng hãy san bằng, để Đức Vua Ngài ngự đến trong uy quyền.</a:t>
            </a:r>
            <a:endParaRPr lang="en-US" sz="8800" b="1" dirty="0">
              <a:solidFill>
                <a:schemeClr val="bg1"/>
              </a:solidFill>
            </a:endParaRPr>
          </a:p>
        </p:txBody>
      </p:sp>
    </p:spTree>
  </p:cSld>
  <p:clrMapOvr>
    <a:masterClrMapping/>
  </p:clrMapOvr>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Chúa đến như hừng đông chiếu soi màn đêm. Hãy vui lên hãy vui lên Chúa đến đây cứu dân mọi nơi. Này Chúa</a:t>
            </a:r>
            <a:endParaRPr lang="en-US" sz="8800" b="1" dirty="0">
              <a:solidFill>
                <a:schemeClr val="bg1"/>
              </a:solidFill>
            </a:endParaRPr>
          </a:p>
        </p:txBody>
      </p:sp>
    </p:spTree>
  </p:cSld>
  <p:clrMapOvr>
    <a:masterClrMapping/>
  </p:clrMapOvr>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như hừng đông chiếu soi màn đêm. Hãy vui lên hãy vui lên Chúa đến đây cứu dân mọi thời.</a:t>
            </a:r>
            <a:endParaRPr lang="en-US" sz="8800" b="1" dirty="0">
              <a:solidFill>
                <a:schemeClr val="bg1"/>
              </a:solidFill>
            </a:endParaRPr>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Biến Hình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về đây, hãy đổi đời hãy đổi đời, lời của Chúa hãy thật lòng thật lòng lắng nghe. Vững niềm tin sống ngay</a:t>
            </a:r>
            <a:endParaRPr lang="en-US" sz="8800" b="1" dirty="0">
              <a:solidFill>
                <a:schemeClr val="bg1"/>
              </a:solidFill>
            </a:endParaRPr>
          </a:p>
        </p:txBody>
      </p:sp>
    </p:spTree>
  </p:cSld>
  <p:clrMapOvr>
    <a:masterClrMapping/>
  </p:clrMapOvr>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lành sống ngay lành, đời sáng tươi ngày sẽ tới sống muôn đời.</a:t>
            </a:r>
            <a:endParaRPr lang="en-US" sz="8800" b="1" dirty="0">
              <a:solidFill>
                <a:schemeClr val="bg1"/>
              </a:solidFill>
            </a:endParaRPr>
          </a:p>
        </p:txBody>
      </p:sp>
    </p:spTree>
  </p:cSld>
  <p:clrMapOvr>
    <a:masterClrMapping/>
  </p:clrMapOvr>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Ai thành tâm hãy vui mừng hãy vui mừng, này triều thiên Chúa sẵn sáng sẵn sàng thưởng công. Chúa sẽ đến giữa</a:t>
            </a:r>
            <a:endParaRPr lang="en-US" sz="8800" b="1" dirty="0">
              <a:solidFill>
                <a:schemeClr val="bg1"/>
              </a:solidFill>
            </a:endParaRPr>
          </a:p>
        </p:txBody>
      </p:sp>
    </p:spTree>
  </p:cSld>
  <p:clrMapOvr>
    <a:masterClrMapping/>
  </p:clrMapOvr>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ánh hồng giữa ánh hồng. Nào đứng lên ngày Người đến sẽ đáp đền.</a:t>
            </a:r>
            <a:endParaRPr lang="en-US" sz="8800" b="1" dirty="0">
              <a:solidFill>
                <a:schemeClr val="bg1"/>
              </a:solidFill>
            </a:endParaRPr>
          </a:p>
        </p:txBody>
      </p:sp>
    </p:spTree>
  </p:cSld>
  <p:clrMapOvr>
    <a:masterClrMapping/>
  </p:clrMapOvr>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những bất ngờ làm con ngất ngây. Có những bất ngờ làm con xót xa. Chúa đến bất ngờ con sẽ ra sao?</a:t>
            </a:r>
            <a:endParaRPr lang="en-US" sz="8800" b="1" dirty="0">
              <a:solidFill>
                <a:schemeClr val="bg1"/>
              </a:solidFill>
            </a:endParaRPr>
          </a:p>
        </p:txBody>
      </p:sp>
    </p:spTree>
  </p:cSld>
  <p:clrMapOvr>
    <a:masterClrMapping/>
  </p:clrMapOvr>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lao đao hay niềm vui dạt dào, con khổ đau hay tình yêu dâng trào? Nếu tâm hồn con đong đầy thương mến, ngày</a:t>
            </a:r>
            <a:endParaRPr lang="en-US" sz="8800" b="1" dirty="0">
              <a:solidFill>
                <a:schemeClr val="bg1"/>
              </a:solidFill>
            </a:endParaRPr>
          </a:p>
        </p:txBody>
      </p:sp>
    </p:spTree>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sẽ vui mừng biết bao.</a:t>
            </a:r>
            <a:endParaRPr lang="en-US" sz="8800" b="1" dirty="0">
              <a:solidFill>
                <a:schemeClr val="bg1"/>
              </a:solidFill>
            </a:endParaRPr>
          </a:p>
        </p:txBody>
      </p:sp>
    </p:spTree>
  </p:cSld>
  <p:clrMapOvr>
    <a:masterClrMapping/>
  </p:clrMapOvr>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biến đổi xa lợi danh thế trần. Sống với Chúa tâm hồn sẽ thanh nhàn. Chúa giúp sức cho niềm tin vững</a:t>
            </a:r>
            <a:endParaRPr lang="en-US" sz="8800" b="1" dirty="0">
              <a:solidFill>
                <a:schemeClr val="bg1"/>
              </a:solidFill>
            </a:endParaRPr>
          </a:p>
        </p:txBody>
      </p:sp>
    </p:spTree>
  </p:cSld>
  <p:clrMapOvr>
    <a:masterClrMapping/>
  </p:clrMapOvr>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những bất ngờ làm con hát vang. Có những bất ngờ lòng con nát tan. Chúa đến đem lại hạnh phúc cho con.</a:t>
            </a:r>
            <a:endParaRPr lang="en-US" sz="8800" b="1" dirty="0">
              <a:solidFill>
                <a:schemeClr val="bg1"/>
              </a:solidFill>
            </a:endParaRPr>
          </a:p>
        </p:txBody>
      </p:sp>
    </p:spTree>
  </p:cSld>
  <p:clrMapOvr>
    <a:masterClrMapping/>
  </p:clrMapOvr>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tâm con vẫn còn bao nặng nề, bao lắng lo bao giằng co trong đời. Nếu tâm hồn con an bình trong sáng, ngày</a:t>
            </a:r>
            <a:endParaRPr lang="en-US" sz="8800" b="1" dirty="0">
              <a:solidFill>
                <a:schemeClr val="bg1"/>
              </a:solidFill>
            </a:endParaRPr>
          </a:p>
        </p:txBody>
      </p:sp>
    </p:spTree>
  </p:cSld>
  <p:clrMapOvr>
    <a:masterClrMapping/>
  </p:clrMapOvr>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ôi hoan lạc biết bao.</a:t>
            </a:r>
            <a:endParaRPr lang="en-US" sz="8800" b="1" dirty="0">
              <a:solidFill>
                <a:schemeClr val="bg1"/>
              </a:solidFill>
            </a:endParaRPr>
          </a:p>
        </p:txBody>
      </p:sp>
    </p:spTree>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cơn mê đời hằng lôi kéo con. Bao nhiêu ưu phiền làm con ngả nghiêng. Xin thương ban lại sức sống thiêng liêng.</a:t>
            </a:r>
            <a:endParaRPr lang="en-US" sz="8800" b="1" dirty="0">
              <a:solidFill>
                <a:schemeClr val="bg1"/>
              </a:solidFill>
            </a:endParaRPr>
          </a:p>
        </p:txBody>
      </p:sp>
    </p:spTree>
  </p:cSld>
  <p:clrMapOvr>
    <a:masterClrMapping/>
  </p:clrMapOvr>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chuyên cần trong cầu nguyện, và thiết tha sống bên Chúa mỗi ngày. Dẫu bao đổi thay trên đường dương</a:t>
            </a:r>
            <a:endParaRPr lang="en-US" sz="8800" b="1" dirty="0">
              <a:solidFill>
                <a:schemeClr val="bg1"/>
              </a:solidFill>
            </a:endParaRPr>
          </a:p>
        </p:txBody>
      </p:sp>
    </p:spTree>
  </p:cSld>
  <p:clrMapOvr>
    <a:masterClrMapping/>
  </p:clrMapOvr>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lòng con vẫn luôn mong chờ Chúa thôi.</a:t>
            </a:r>
            <a:endParaRPr lang="en-US" sz="8800" b="1" dirty="0">
              <a:solidFill>
                <a:schemeClr val="bg1"/>
              </a:solidFill>
            </a:endParaRPr>
          </a:p>
        </p:txBody>
      </p:sp>
    </p:spTree>
  </p:cSld>
  <p:clrMapOvr>
    <a:masterClrMapping/>
  </p:clrMapOvr>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 Biết Lấy Gì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Chẳng biết lấy gì đáp ơn Ngài, vì này bao ơn phúc Ngài ban cho. Xin nâng chén cứu độ tán dương Ngài. Danh</a:t>
            </a:r>
            <a:endParaRPr lang="en-US" sz="8800" b="1" dirty="0">
              <a:solidFill>
                <a:schemeClr val="bg1"/>
              </a:solidFill>
            </a:endParaRPr>
          </a:p>
        </p:txBody>
      </p:sp>
    </p:spTree>
  </p:cSld>
  <p:clrMapOvr>
    <a:masterClrMapping/>
  </p:clrMapOvr>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cao sang trên trần thế</a:t>
            </a:r>
            <a:endParaRPr lang="en-US" sz="8800" b="1" dirty="0">
              <a:solidFill>
                <a:schemeClr val="bg1"/>
              </a:solidFill>
            </a:endParaRPr>
          </a:p>
        </p:txBody>
      </p:sp>
    </p:spTree>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mãi muôn đời đến muôn đời. Tình Ngài thương lai láng tựa biển khơi, như hương kinh ban chiều ngát bay cao,</a:t>
            </a:r>
            <a:endParaRPr lang="en-US" sz="8800" b="1" dirty="0">
              <a:solidFill>
                <a:schemeClr val="bg1"/>
              </a:solidFill>
            </a:endParaRPr>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vàng. Hãy giũ hết bao tội lỗi đã mang.</a:t>
            </a:r>
            <a:endParaRPr lang="en-US" sz="8800" b="1" dirty="0">
              <a:solidFill>
                <a:schemeClr val="bg1"/>
              </a:solidFill>
            </a:endParaRPr>
          </a:p>
        </p:txBody>
      </p:sp>
    </p:spTree>
  </p:cSld>
  <p:clrMapOvr>
    <a:masterClrMapping/>
  </p:clrMapOvr>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tình con đây kính dâng Ngài.</a:t>
            </a:r>
            <a:endParaRPr lang="en-US" sz="8800" b="1" dirty="0">
              <a:solidFill>
                <a:schemeClr val="bg1"/>
              </a:solidFill>
            </a:endParaRPr>
          </a:p>
        </p:txBody>
      </p:sp>
    </p:spTree>
  </p:cSld>
  <p:clrMapOvr>
    <a:masterClrMapping/>
  </p:clrMapOvr>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Ðây đời con họp nhau xin kính dâng: Lời ca, lời khen vì muôn muôn thánh ân, Ngài ban đầy dư mãi không ngừng.</a:t>
            </a:r>
            <a:endParaRPr lang="en-US" sz="8800" b="1" dirty="0">
              <a:solidFill>
                <a:schemeClr val="bg1"/>
              </a:solidFill>
            </a:endParaRPr>
          </a:p>
        </p:txBody>
      </p:sp>
    </p:spTree>
  </p:cSld>
  <p:clrMapOvr>
    <a:masterClrMapping/>
  </p:clrMapOvr>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cùng nhau hiệp thông dâng máu Chiên. Là ta truyền loan việc xưa trên núi thiêng. Vì yêu, Ngài đã chết thập hình.</a:t>
            </a:r>
            <a:endParaRPr lang="en-US" sz="8800" b="1" dirty="0">
              <a:solidFill>
                <a:schemeClr val="bg1"/>
              </a:solidFill>
            </a:endParaRPr>
          </a:p>
        </p:txBody>
      </p:sp>
    </p:spTree>
  </p:cSld>
  <p:clrMapOvr>
    <a:masterClrMapping/>
  </p:clrMapOvr>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Ðây lời kinh lời ca như bánh thơm, và đây rượu nho hồng thơm như máu tim, lòng con nguyện dâng Chúa thiên đình.</a:t>
            </a:r>
            <a:endParaRPr lang="en-US" sz="8800" b="1" dirty="0">
              <a:solidFill>
                <a:schemeClr val="bg1"/>
              </a:solidFill>
            </a:endParaRPr>
          </a:p>
        </p:txBody>
      </p:sp>
    </p:spTree>
  </p:cSld>
  <p:clrMapOvr>
    <a:masterClrMapping/>
  </p:clrMapOvr>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Bồ câu hỡi, em ơi em có hay? Mùa xuân đã dang tay đón mời em. Mùa đông giá đi qua rồi đó. Hỡi em yêu hãy vào</a:t>
            </a:r>
            <a:endParaRPr lang="en-US" sz="8800" b="1" dirty="0">
              <a:solidFill>
                <a:schemeClr val="bg1"/>
              </a:solidFill>
            </a:endParaRPr>
          </a:p>
        </p:txBody>
      </p:sp>
    </p:spTree>
  </p:cSld>
  <p:clrMapOvr>
    <a:masterClrMapping/>
  </p:clrMapOvr>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cung điện.</a:t>
            </a:r>
            <a:endParaRPr lang="en-US" sz="8800" b="1" dirty="0">
              <a:solidFill>
                <a:schemeClr val="bg1"/>
              </a:solidFill>
            </a:endParaRPr>
          </a:p>
        </p:txBody>
      </p:sp>
    </p:spTree>
  </p:cSld>
  <p:clrMapOvr>
    <a:masterClrMapping/>
  </p:clrMapOvr>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thê hỡi, em ơi em có nghe? Bài tình ca trong đôi mắt đẹp xinh, giọng em nói trong như ngọc quí. Hỡi em yêu,</a:t>
            </a:r>
            <a:endParaRPr lang="en-US" sz="8800" b="1" dirty="0">
              <a:solidFill>
                <a:schemeClr val="bg1"/>
              </a:solidFill>
            </a:endParaRPr>
          </a:p>
        </p:txBody>
      </p:sp>
    </p:spTree>
  </p:cSld>
  <p:clrMapOvr>
    <a:masterClrMapping/>
  </p:clrMapOvr>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còn ngại chi.</a:t>
            </a:r>
            <a:endParaRPr lang="en-US" sz="8800" b="1" dirty="0">
              <a:solidFill>
                <a:schemeClr val="bg1"/>
              </a:solidFill>
            </a:endParaRPr>
          </a:p>
        </p:txBody>
      </p:sp>
    </p:spTree>
  </p:cSld>
  <p:clrMapOvr>
    <a:masterClrMapping/>
  </p:clrMapOvr>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hỡi bạn tình ta, hãy đến hát bài tình ca. Vì Chúa chính là tình yêu, hãy yêu như Ngài yêu ta.</a:t>
            </a:r>
            <a:endParaRPr lang="en-US" sz="8800" b="1" dirty="0">
              <a:solidFill>
                <a:schemeClr val="bg1"/>
              </a:solidFill>
            </a:endParaRPr>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Cuộc Đời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yêu hỡi, em ơi em có nghe? Mùa thánh thót muôn chim hót gần xa. Ngạt ngào hương trái dương vả quí, ngát</a:t>
            </a:r>
            <a:endParaRPr lang="en-US" sz="8800" b="1" dirty="0">
              <a:solidFill>
                <a:schemeClr val="bg1"/>
              </a:solidFill>
            </a:endParaRPr>
          </a:p>
        </p:txBody>
      </p:sp>
    </p:spTree>
  </p:cSld>
  <p:clrMapOvr>
    <a:masterClrMapping/>
  </p:clrMapOvr>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thơm nho đang kết nụ.</a:t>
            </a:r>
            <a:endParaRPr lang="en-US" sz="8800" b="1" dirty="0">
              <a:solidFill>
                <a:schemeClr val="bg1"/>
              </a:solidFill>
            </a:endParaRPr>
          </a:p>
        </p:txBody>
      </p:sp>
    </p:spTree>
  </p:cSld>
  <p:clrMapOvr>
    <a:masterClrMapping/>
  </p:clrMapOvr>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Dậy mau đi, linh dương yêu dấu ơi! Bồ câu hỡi cho anh thấy mặt em, để cho anh nghe em giọng nói. Dáng em yêu,</a:t>
            </a:r>
            <a:endParaRPr lang="en-US" sz="8800" b="1" dirty="0">
              <a:solidFill>
                <a:schemeClr val="bg1"/>
              </a:solidFill>
            </a:endParaRPr>
          </a:p>
        </p:txBody>
      </p:sp>
    </p:spTree>
  </p:cSld>
  <p:clrMapOvr>
    <a:masterClrMapping/>
  </p:clrMapOvr>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núi đồi vượt xa.</a:t>
            </a:r>
            <a:endParaRPr lang="en-US" sz="8800" b="1" dirty="0">
              <a:solidFill>
                <a:schemeClr val="bg1"/>
              </a:solidFill>
            </a:endParaRPr>
          </a:p>
        </p:txBody>
      </p:sp>
    </p:spTree>
  </p:cSld>
  <p:clrMapOvr>
    <a:masterClrMapping/>
  </p:clrMapOvr>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yêu hỡi, em mau mau tiến lên. Lời nguyện ước hôm nay chẳng hề phai. Nguyện yêu anh thương anh trọn</a:t>
            </a:r>
            <a:endParaRPr lang="en-US" sz="8800" b="1" dirty="0">
              <a:solidFill>
                <a:schemeClr val="bg1"/>
              </a:solidFill>
            </a:endParaRPr>
          </a:p>
        </p:txBody>
      </p:sp>
    </p:spTree>
  </p:cSld>
  <p:clrMapOvr>
    <a:masterClrMapping/>
  </p:clrMapOvr>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hứa yêu em khi vui lúc sầu.</a:t>
            </a:r>
            <a:endParaRPr lang="en-US" sz="8800" b="1" dirty="0">
              <a:solidFill>
                <a:schemeClr val="bg1"/>
              </a:solidFill>
            </a:endParaRPr>
          </a:p>
        </p:txBody>
      </p:sp>
    </p:spTree>
  </p:cSld>
  <p:clrMapOvr>
    <a:masterClrMapping/>
  </p:clrMapOvr>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đời kia bên nhau vai sánh vai. Chẳng lo chi khi ta có tình yêu, và bên ta Chúa luôn dìu dắt. Hỡi em yêu,</a:t>
            </a:r>
            <a:endParaRPr lang="en-US" sz="8800" b="1" dirty="0">
              <a:solidFill>
                <a:schemeClr val="bg1"/>
              </a:solidFill>
            </a:endParaRPr>
          </a:p>
        </p:txBody>
      </p:sp>
    </p:spTree>
  </p:cSld>
  <p:clrMapOvr>
    <a:masterClrMapping/>
  </p:clrMapOvr>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còn ngại chi</a:t>
            </a:r>
            <a:endParaRPr lang="en-US" sz="8800" b="1" dirty="0">
              <a:solidFill>
                <a:schemeClr val="bg1"/>
              </a:solidFill>
            </a:endParaRPr>
          </a:p>
        </p:txBody>
      </p:sp>
    </p:spTree>
  </p:cSld>
  <p:clrMapOvr>
    <a:masterClrMapping/>
  </p:clrMapOvr>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Trong Tình Chúa (HT)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bông hoa trắng trong vườn yêu A-dam nhẹ nâng, một bông hoa thắm E-và ngắt dâng cho người yêu. Chúa đã kết</a:t>
            </a:r>
            <a:endParaRPr lang="en-US" sz="8800" b="1" dirty="0">
              <a:solidFill>
                <a:schemeClr val="bg1"/>
              </a:solidFill>
            </a:endParaRPr>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dâng trọn cuộc đời với bao yêu thương đầy vơi.
1. Này là hương hoa đồng lúa quê nhà. Này là</a:t>
            </a:r>
            <a:endParaRPr lang="en-US" sz="8800" b="1" dirty="0">
              <a:solidFill>
                <a:schemeClr val="bg1"/>
              </a:solidFill>
            </a:endParaRPr>
          </a:p>
        </p:txBody>
      </p:sp>
    </p:spTree>
  </p:cSld>
  <p:clrMapOvr>
    <a:masterClrMapping/>
  </p:clrMapOvr>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liên con nguyện ước không khi phân lìa, tình yêu một đời sẽ thắm nồng và mãi trung trinh.</a:t>
            </a:r>
            <a:endParaRPr lang="en-US" sz="8800" b="1" dirty="0">
              <a:solidFill>
                <a:schemeClr val="bg1"/>
              </a:solidFill>
            </a:endParaRPr>
          </a:p>
        </p:txBody>
      </p:sp>
    </p:spTree>
  </p:cSld>
  <p:clrMapOvr>
    <a:masterClrMapping/>
  </p:clrMapOvr>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bông hồng tình yêu Chúa chúc phúc duyên tình thắm nồng. Dẫu trong bể dâu Chúa chúc lành tình mãi kiên trung.</a:t>
            </a:r>
            <a:endParaRPr lang="en-US" sz="8800" b="1" dirty="0">
              <a:solidFill>
                <a:schemeClr val="bg1"/>
              </a:solidFill>
            </a:endParaRPr>
          </a:p>
        </p:txBody>
      </p:sp>
    </p:spTree>
  </p:cSld>
  <p:clrMapOvr>
    <a:masterClrMapping/>
  </p:clrMapOvr>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nhau trong Chúa trong tình mến yêu muôn người thiết tha, dù năm tháng phai nhòa, cùng Chúa đi tình vẫn nồng.</a:t>
            </a:r>
            <a:endParaRPr lang="en-US" sz="8800" b="1" dirty="0">
              <a:solidFill>
                <a:schemeClr val="bg1"/>
              </a:solidFill>
            </a:endParaRPr>
          </a:p>
        </p:txBody>
      </p:sp>
    </p:spTree>
  </p:cSld>
  <p:clrMapOvr>
    <a:masterClrMapping/>
  </p:clrMapOvr>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Làm sao vui mãi như ngày hôm nay trong tiệc mừng, làm sao tươi mãi như ngày cưới hoa thơm rượu hồng. Lúc nắng</a:t>
            </a:r>
            <a:endParaRPr lang="en-US" sz="8800" b="1" dirty="0">
              <a:solidFill>
                <a:schemeClr val="bg1"/>
              </a:solidFill>
            </a:endParaRPr>
          </a:p>
        </p:txBody>
      </p:sp>
    </p:spTree>
  </p:cSld>
  <p:clrMapOvr>
    <a:masterClrMapping/>
  </p:clrMapOvr>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mưa ân tình cũng trôi theo dòng đời, chỉ biết trông cậy Chúa chính nguồn tình ái vững bền.</a:t>
            </a:r>
            <a:endParaRPr lang="en-US" sz="8800" b="1" dirty="0">
              <a:solidFill>
                <a:schemeClr val="bg1"/>
              </a:solidFill>
            </a:endParaRPr>
          </a:p>
        </p:txBody>
      </p:sp>
    </p:spTree>
  </p:cSld>
  <p:clrMapOvr>
    <a:masterClrMapping/>
  </p:clrMapOvr>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Dù khi gian khó đôi lòng sẽ không hề đổi thay, dù khi lo lắng khi hạnh phúc vui bên đàn con. Thánh Lễ hôm nay</a:t>
            </a:r>
            <a:endParaRPr lang="en-US" sz="8800" b="1" dirty="0">
              <a:solidFill>
                <a:schemeClr val="bg1"/>
              </a:solidFill>
            </a:endParaRPr>
          </a:p>
        </p:txBody>
      </p:sp>
    </p:spTree>
  </p:cSld>
  <p:clrMapOvr>
    <a:masterClrMapping/>
  </p:clrMapOvr>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câu thề hứa vẫn luôn sống động, được yêu một đời cũng sẵn lòng chịu những hy sinh.</a:t>
            </a:r>
            <a:endParaRPr lang="en-US" sz="8800" b="1" dirty="0">
              <a:solidFill>
                <a:schemeClr val="bg1"/>
              </a:solidFill>
            </a:endParaRPr>
          </a:p>
        </p:txBody>
      </p:sp>
    </p:spTree>
  </p:cSld>
  <p:clrMapOvr>
    <a:masterClrMapping/>
  </p:clrMapOvr>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yêu Thiên Chúa trong Tiệc Thánh xin ở cùng con, nguyện xin liên kết trong Mình Máu Chúa một lòng son. Có</a:t>
            </a:r>
            <a:endParaRPr lang="en-US" sz="8800" b="1" dirty="0">
              <a:solidFill>
                <a:schemeClr val="bg1"/>
              </a:solidFill>
            </a:endParaRPr>
          </a:p>
        </p:txBody>
      </p:sp>
    </p:spTree>
  </p:cSld>
  <p:clrMapOvr>
    <a:masterClrMapping/>
  </p:clrMapOvr>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yêu thương gia đình sẽ ấm êm trăm chiều, điểm thắm cuộc đời xây Nước Trời bằng chính yêu thương.</a:t>
            </a:r>
            <a:endParaRPr lang="en-US" sz="8800" b="1" dirty="0">
              <a:solidFill>
                <a:schemeClr val="bg1"/>
              </a:solidFill>
            </a:endParaRPr>
          </a:p>
        </p:txBody>
      </p:sp>
    </p:spTree>
  </p:cSld>
  <p:clrMapOvr>
    <a:masterClrMapping/>
  </p:clrMapOvr>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Mẹ Đời Hôn Nhân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hoa vườn trái phương xa. Hiệp lòng dâng Cha cùng với câu ca. Và niềm mơ ước đời sống an hòa.</a:t>
            </a:r>
            <a:endParaRPr lang="en-US" sz="8800" b="1" dirty="0">
              <a:solidFill>
                <a:schemeClr val="bg1"/>
              </a:solidFill>
            </a:endParaRPr>
          </a:p>
        </p:txBody>
      </p:sp>
    </p:spTree>
  </p:cSld>
  <p:clrMapOvr>
    <a:masterClrMapping/>
  </p:clrMapOvr>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con đến dâng Mẹ yêu đời hai chúng con. Một lòng tin mến xin trái tim Mẹ luôn ở bên. Cùng hai con đi</a:t>
            </a:r>
            <a:endParaRPr lang="en-US" sz="8800" b="1" dirty="0">
              <a:solidFill>
                <a:schemeClr val="bg1"/>
              </a:solidFill>
            </a:endParaRPr>
          </a:p>
        </p:txBody>
      </p:sp>
    </p:spTree>
  </p:cSld>
  <p:clrMapOvr>
    <a:masterClrMapping/>
  </p:clrMapOvr>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khó nguy buồn vui cuộc đời. Lòng luôn vững tâm bước theo Mẹ sống trong tình yêu.</a:t>
            </a:r>
            <a:endParaRPr lang="en-US" sz="8800" b="1" dirty="0">
              <a:solidFill>
                <a:schemeClr val="bg1"/>
              </a:solidFill>
            </a:endParaRPr>
          </a:p>
        </p:txBody>
      </p:sp>
    </p:spTree>
  </p:cSld>
  <p:clrMapOvr>
    <a:masterClrMapping/>
  </p:clrMapOvr>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xin dâng đôi lứa vào cánh tay, cánh tay Mẹ yêu. Hôm nay, tương lai, mãi mãi sống trong ân tình dài</a:t>
            </a:r>
            <a:endParaRPr lang="en-US" sz="8800" b="1" dirty="0">
              <a:solidFill>
                <a:schemeClr val="bg1"/>
              </a:solidFill>
            </a:endParaRPr>
          </a:p>
        </p:txBody>
      </p:sp>
    </p:spTree>
  </p:cSld>
  <p:clrMapOvr>
    <a:masterClrMapping/>
  </p:clrMapOvr>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lâu.</a:t>
            </a:r>
            <a:endParaRPr lang="en-US" sz="8800" b="1" dirty="0">
              <a:solidFill>
                <a:schemeClr val="bg1"/>
              </a:solidFill>
            </a:endParaRPr>
          </a:p>
        </p:txBody>
      </p:sp>
    </p:spTree>
  </p:cSld>
  <p:clrMapOvr>
    <a:masterClrMapping/>
  </p:clrMapOvr>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xin cho đôi lứa được thủy chung sắt son trọn đời. Yêu thương, bao dung, tha thứ sống trong tình Mẹ không ngơi.</a:t>
            </a:r>
            <a:endParaRPr lang="en-US" sz="8800" b="1" dirty="0">
              <a:solidFill>
                <a:schemeClr val="bg1"/>
              </a:solidFill>
            </a:endParaRPr>
          </a:p>
        </p:txBody>
      </p:sp>
    </p:spTree>
  </p:cSld>
  <p:clrMapOvr>
    <a:masterClrMapping/>
  </p:clrMapOvr>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Mẹ chúc phúc cho tình yêu của hai chúng con. Giờ đây mãi mãi tươi sáng lên mầu hoa ngát hương. Mẹ ơi</a:t>
            </a:r>
            <a:endParaRPr lang="en-US" sz="8800" b="1" dirty="0">
              <a:solidFill>
                <a:schemeClr val="bg1"/>
              </a:solidFill>
            </a:endParaRPr>
          </a:p>
        </p:txBody>
      </p:sp>
    </p:spTree>
  </p:cSld>
  <p:clrMapOvr>
    <a:masterClrMapping/>
  </p:clrMapOvr>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trao hai trái tim vào trong tay Mẹ. Đời bao đắng cay cúi xin Mẹ đỡ nâng chở che.</a:t>
            </a:r>
            <a:endParaRPr lang="en-US" sz="8800" b="1" dirty="0">
              <a:solidFill>
                <a:schemeClr val="bg1"/>
              </a:solidFill>
            </a:endParaRPr>
          </a:p>
        </p:txBody>
      </p:sp>
    </p:spTree>
  </p:cSld>
  <p:clrMapOvr>
    <a:masterClrMapping/>
  </p:clrMapOvr>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Chốn Luyện Hình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chốn luyện hình u tối vọng tiếng bao linh hồn khóc than. Niềm thành tin dâng Mẹ nhân ái, nguyện Mẹ thương</a:t>
            </a:r>
            <a:endParaRPr lang="en-US" sz="8800" b="1" dirty="0">
              <a:solidFill>
                <a:schemeClr val="bg1"/>
              </a:solidFill>
            </a:endParaRPr>
          </a:p>
        </p:txBody>
      </p:sp>
    </p:spTree>
  </p:cSld>
  <p:clrMapOvr>
    <a:masterClrMapping/>
  </p:clrMapOvr>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đoàn con cái thiết tha van nài.</a:t>
            </a:r>
            <a:endParaRPr lang="en-US" sz="8800" b="1" dirty="0">
              <a:solidFill>
                <a:schemeClr val="bg1"/>
              </a:solidFill>
            </a:endParaRPr>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Xuân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Từ vực sâu tiếng khóc than còn vọng ngân với tháng năm u hoài đớn đau. Mẹ, Mẹ ơi, hãy đoái thương, lòng từ</a:t>
            </a:r>
            <a:endParaRPr lang="en-US" sz="8800" b="1" dirty="0">
              <a:solidFill>
                <a:schemeClr val="bg1"/>
              </a:solidFill>
            </a:endParaRPr>
          </a:p>
        </p:txBody>
      </p:sp>
    </p:spTree>
  </p:cSld>
  <p:clrMapOvr>
    <a:masterClrMapping/>
  </p:clrMapOvr>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 hãy chiếu soi hết mọi linh hồn.</a:t>
            </a:r>
            <a:endParaRPr lang="en-US" sz="8800" b="1" dirty="0">
              <a:solidFill>
                <a:schemeClr val="bg1"/>
              </a:solidFill>
            </a:endParaRPr>
          </a:p>
        </p:txBody>
      </p:sp>
    </p:spTree>
  </p:cSld>
  <p:clrMapOvr>
    <a:masterClrMapping/>
  </p:clrMapOvr>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tháng trôi vào quên lãng, nào biết trông ai người nhớ thương. Lệ sầu rưng rưng mờ đôi mắt, lửa hồng bao</a:t>
            </a:r>
            <a:endParaRPr lang="en-US" sz="8800" b="1" dirty="0">
              <a:solidFill>
                <a:schemeClr val="bg1"/>
              </a:solidFill>
            </a:endParaRPr>
          </a:p>
        </p:txBody>
      </p:sp>
    </p:spTree>
  </p:cSld>
  <p:clrMapOvr>
    <a:masterClrMapping/>
  </p:clrMapOvr>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ngày nung nấu đớn đau khôn lường.</a:t>
            </a:r>
            <a:endParaRPr lang="en-US" sz="8800" b="1" dirty="0">
              <a:solidFill>
                <a:schemeClr val="bg1"/>
              </a:solidFill>
            </a:endParaRPr>
          </a:p>
        </p:txBody>
      </p:sp>
    </p:spTree>
  </p:cSld>
  <p:clrMapOvr>
    <a:masterClrMapping/>
  </p:clrMapOvr>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Thập giá xưa còn ghi dấu Mẹ hiến dâng Con Một mến yêu, chuộc tội cho gian trần sa đắm, này giờ đây xin Mẹ</a:t>
            </a:r>
            <a:endParaRPr lang="en-US" sz="8800" b="1" dirty="0">
              <a:solidFill>
                <a:schemeClr val="bg1"/>
              </a:solidFill>
            </a:endParaRPr>
          </a:p>
        </p:txBody>
      </p:sp>
    </p:spTree>
  </p:cSld>
  <p:clrMapOvr>
    <a:masterClrMapping/>
  </p:clrMapOvr>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cứu vớt bao linh hồn.</a:t>
            </a:r>
            <a:endParaRPr lang="en-US" sz="8800" b="1" dirty="0">
              <a:solidFill>
                <a:schemeClr val="bg1"/>
              </a:solidFill>
            </a:endParaRPr>
          </a:p>
        </p:txBody>
      </p:sp>
    </p:spTree>
  </p:cSld>
  <p:clrMapOvr>
    <a:masterClrMapping/>
  </p:clrMapOvr>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Ngàn nỗi ưu phiền đau đớn, chỉ biết kêu xin Mẹ đoái thương. Dìu về nơi thiên tòa cao sáng, cùng Mẹ hoan ca</a:t>
            </a:r>
            <a:endParaRPr lang="en-US" sz="8800" b="1" dirty="0">
              <a:solidFill>
                <a:schemeClr val="bg1"/>
              </a:solidFill>
            </a:endParaRPr>
          </a:p>
        </p:txBody>
      </p:sp>
    </p:spTree>
  </p:cSld>
  <p:clrMapOvr>
    <a:masterClrMapping/>
  </p:clrMapOvr>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đến muôn muôn đời.</a:t>
            </a:r>
            <a:endParaRPr lang="en-US" sz="8800" b="1" dirty="0">
              <a:solidFill>
                <a:schemeClr val="bg1"/>
              </a:solidFill>
            </a:endParaRPr>
          </a:p>
        </p:txBody>
      </p:sp>
    </p:spTree>
  </p:cSld>
  <p:clrMapOvr>
    <a:masterClrMapping/>
  </p:clrMapOvr>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Anh Hùng Tử Đạo (MH-HK)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chốn huy hoàng chan hòa muôn ánh quang! Bao tiếng hát vang lừng tung hô ngày vinh thắng. Đây tấm bia vàng</a:t>
            </a:r>
            <a:endParaRPr lang="en-US" sz="8800" b="1" dirty="0">
              <a:solidFill>
                <a:schemeClr val="bg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ĐK. Vinh danh Thiên Chúa Ngôi Cha. Vinh danh Thiên Chúa Ngôi Con. </a:t>
            </a:r>
            <a:endParaRPr lang="en-US" sz="8800" b="1" dirty="0">
              <a:solidFill>
                <a:schemeClr val="bg1"/>
              </a:solidFill>
            </a:endParaRPr>
          </a:p>
        </p:txBody>
      </p:sp>
    </p:spTree>
    <p:extLst>
      <p:ext uri="{BB962C8B-B14F-4D97-AF65-F5344CB8AC3E}">
        <p14:creationId xmlns:p14="http://schemas.microsoft.com/office/powerpoint/2010/main" val="609302886"/>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đông đã q`ua đi rồi. Này mùa xuân đã đến bên trời. Ngàn hoa hương ngập muôn lối. Chim trên cành cất tiếng</a:t>
            </a:r>
            <a:endParaRPr lang="en-US" sz="8800" b="1" dirty="0">
              <a:solidFill>
                <a:schemeClr val="bg1"/>
              </a:solidFill>
            </a:endParaRPr>
          </a:p>
        </p:txBody>
      </p:sp>
    </p:spTree>
  </p:cSld>
  <p:clrMapOvr>
    <a:masterClrMapping/>
  </p:clrMapOvr>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ghi ngàn năm chiến công. Cờ phất phới oai hùng tiếng hát ca lừng bốn phương.</a:t>
            </a:r>
            <a:endParaRPr lang="en-US" sz="8800" b="1" dirty="0">
              <a:solidFill>
                <a:schemeClr val="bg1"/>
              </a:solidFill>
            </a:endParaRPr>
          </a:p>
        </p:txBody>
      </p:sp>
    </p:spTree>
  </p:cSld>
  <p:clrMapOvr>
    <a:masterClrMapping/>
  </p:clrMapOvr>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các thánh tử đạo Việt Nam. Nơi vinh phúc chiếu soi rỡ ràng Thương lắng nghe lời con kêu khấn. Ban xuống</a:t>
            </a:r>
            <a:endParaRPr lang="en-US" sz="8800" b="1" dirty="0">
              <a:solidFill>
                <a:schemeClr val="bg1"/>
              </a:solidFill>
            </a:endParaRPr>
          </a:p>
        </p:txBody>
      </p:sp>
    </p:spTree>
  </p:cSld>
  <p:clrMapOvr>
    <a:masterClrMapping/>
  </p:clrMapOvr>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phúc trên nước Nam.</a:t>
            </a:r>
            <a:endParaRPr lang="en-US" sz="8800" b="1" dirty="0">
              <a:solidFill>
                <a:schemeClr val="bg1"/>
              </a:solidFill>
            </a:endParaRPr>
          </a:p>
        </p:txBody>
      </p:sp>
    </p:spTree>
  </p:cSld>
  <p:clrMapOvr>
    <a:masterClrMapping/>
  </p:clrMapOvr>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Gươm sắc bén vung cho đầu rơi máu tuôn. Hằng cương quyết một lòng giữ vững lòng tin kính. Đêm tối bao ngày</a:t>
            </a:r>
            <a:endParaRPr lang="en-US" sz="8800" b="1" dirty="0">
              <a:solidFill>
                <a:schemeClr val="bg1"/>
              </a:solidFill>
            </a:endParaRPr>
          </a:p>
        </p:txBody>
      </p:sp>
    </p:spTree>
  </p:cSld>
  <p:clrMapOvr>
    <a:masterClrMapping/>
  </p:clrMapOvr>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phiền nơi khóc than. Chờ mong phút thanh nhàn: hát khúc ca ngày khải hoàn.</a:t>
            </a:r>
            <a:endParaRPr lang="en-US" sz="8800" b="1" dirty="0">
              <a:solidFill>
                <a:schemeClr val="bg1"/>
              </a:solidFill>
            </a:endParaRPr>
          </a:p>
        </p:txBody>
      </p:sp>
    </p:spTree>
  </p:cSld>
  <p:clrMapOvr>
    <a:masterClrMapping/>
  </p:clrMapOvr>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Những giọt máu đào nảy mầm sinh nhiều hoa trái. Với lòng dũng cảm tử đạo không hề lung lay. Một lòng mến Chúa</a:t>
            </a:r>
            <a:endParaRPr lang="en-US" sz="8800" b="1" dirty="0">
              <a:solidFill>
                <a:schemeClr val="bg1"/>
              </a:solidFill>
            </a:endParaRPr>
          </a:p>
        </p:txBody>
      </p:sp>
    </p:spTree>
  </p:cSld>
  <p:clrMapOvr>
    <a:masterClrMapping/>
  </p:clrMapOvr>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sinh cho dù thương đau. Tình yêu sắt son đến cùng ngàn năm thắm màu.</a:t>
            </a:r>
            <a:endParaRPr lang="en-US" sz="8800" b="1" dirty="0">
              <a:solidFill>
                <a:schemeClr val="bg1"/>
              </a:solidFill>
            </a:endParaRPr>
          </a:p>
        </p:txBody>
      </p:sp>
    </p:spTree>
  </p:cSld>
  <p:clrMapOvr>
    <a:masterClrMapping/>
  </p:clrMapOvr>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lên Chúa tinh hoa bánh thơm rượu ngon. Hòa trong lễ dâng các Thánh Tử Đạo Việt Nam.</a:t>
            </a:r>
            <a:endParaRPr lang="en-US" sz="8800" b="1" dirty="0">
              <a:solidFill>
                <a:schemeClr val="bg1"/>
              </a:solidFill>
            </a:endParaRPr>
          </a:p>
        </p:txBody>
      </p:sp>
    </p:spTree>
  </p:cSld>
  <p:clrMapOvr>
    <a:masterClrMapping/>
  </p:clrMapOvr>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nên hy lễ yêu thương với tấm lòng son. Ngài ơi đoái thương đón lấy tấm lòng chúng con.</a:t>
            </a:r>
            <a:endParaRPr lang="en-US" sz="8800" b="1" dirty="0">
              <a:solidFill>
                <a:schemeClr val="bg1"/>
              </a:solidFill>
            </a:endParaRPr>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ca.</a:t>
            </a:r>
            <a:endParaRPr lang="en-US" sz="8800" b="1" dirty="0">
              <a:solidFill>
                <a:schemeClr val="bg1"/>
              </a:solidFill>
            </a:endParaRPr>
          </a:p>
        </p:txBody>
      </p:sp>
    </p:spTree>
  </p:cSld>
  <p:clrMapOvr>
    <a:masterClrMapping/>
  </p:clrMapOvr>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Tấm lòng những vị tử đạo ôi thật cao quý. Chẳng sợ khổ hình, ngục tù, gông cùm, gian lao. Niềm tin sắt đá</a:t>
            </a:r>
            <a:endParaRPr lang="en-US" sz="8800" b="1" dirty="0">
              <a:solidFill>
                <a:schemeClr val="bg1"/>
              </a:solidFill>
            </a:endParaRPr>
          </a:p>
        </p:txBody>
      </p:sp>
    </p:spTree>
  </p:cSld>
  <p:clrMapOvr>
    <a:masterClrMapping/>
  </p:clrMapOvr>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kiên muôn đời không phai. Một lòng hiến dâng máu đào gội trên đất Việt.</a:t>
            </a:r>
            <a:endParaRPr lang="en-US" sz="8800" b="1" dirty="0">
              <a:solidFill>
                <a:schemeClr val="bg1"/>
              </a:solidFill>
            </a:endParaRPr>
          </a:p>
        </p:txBody>
      </p:sp>
    </p:spTree>
  </p:cSld>
  <p:clrMapOvr>
    <a:masterClrMapping/>
  </p:clrMapOvr>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Máu đào thắm đượm truyền lại cho đàn con cháu. Giống hạt lúa mì nằm đợi mưa nguồn đêm thâu. Chờ ngày nắng ấm</a:t>
            </a:r>
            <a:endParaRPr lang="en-US" sz="8800" b="1" dirty="0">
              <a:solidFill>
                <a:schemeClr val="bg1"/>
              </a:solidFill>
            </a:endParaRPr>
          </a:p>
        </p:txBody>
      </p:sp>
    </p:spTree>
  </p:cSld>
  <p:clrMapOvr>
    <a:masterClrMapping/>
  </p:clrMapOvr>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đơm bông tô đẹp quê hương. Trở nên lễ dâng chân thành Ngài ơi đón nhận.</a:t>
            </a:r>
            <a:endParaRPr lang="en-US" sz="8800" b="1" dirty="0">
              <a:solidFill>
                <a:schemeClr val="bg1"/>
              </a:solidFill>
            </a:endParaRPr>
          </a:p>
        </p:txBody>
      </p:sp>
    </p:spTree>
  </p:cSld>
  <p:clrMapOvr>
    <a:masterClrMapping/>
  </p:clrMapOvr>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Sâu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u tối, con cầu xin Chúa Chúa ơi! Từ vực sâu thương đau con đợi trông Chúa nhậm lời.</a:t>
            </a:r>
            <a:endParaRPr lang="en-US" sz="8800" b="1" dirty="0">
              <a:solidFill>
                <a:schemeClr val="bg1"/>
              </a:solidFill>
            </a:endParaRPr>
          </a:p>
        </p:txBody>
      </p:sp>
    </p:spTree>
  </p:cSld>
  <p:clrMapOvr>
    <a:masterClrMapping/>
  </p:clrMapOvr>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Chúa chấp tội Chúa ơi, nào ai đứng vững thảnh thơi. Nhưng Cha khoan hồng thứ tha khiến muôn dân luôn tin thờ.</a:t>
            </a:r>
            <a:endParaRPr lang="en-US" sz="8800" b="1" dirty="0">
              <a:solidFill>
                <a:schemeClr val="bg1"/>
              </a:solidFill>
            </a:endParaRPr>
          </a:p>
        </p:txBody>
      </p:sp>
    </p:spTree>
  </p:cSld>
  <p:clrMapOvr>
    <a:masterClrMapping/>
  </p:clrMapOvr>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Tôi luôn trông cậy Chúa tôi, hồn tôi tha thiết cậy tin. Tôi luôn trông cậy Chúa tôi vững tâm tin lời đoan nguyền.</a:t>
            </a:r>
            <a:endParaRPr lang="en-US" sz="8800" b="1" dirty="0">
              <a:solidFill>
                <a:schemeClr val="bg1"/>
              </a:solidFill>
            </a:endParaRPr>
          </a:p>
        </p:txBody>
      </p:sp>
    </p:spTree>
  </p:cSld>
  <p:clrMapOvr>
    <a:masterClrMapping/>
  </p:clrMapOvr>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Hơn quân canh đợi ánh dương, hồn con trông Chúa nào ngơi. Hơn quân canh đợi ánh dương, Ích - Diên mong đợi</a:t>
            </a:r>
            <a:endParaRPr lang="en-US" sz="8800" b="1" dirty="0">
              <a:solidFill>
                <a:schemeClr val="bg1"/>
              </a:solidFill>
            </a:endParaRPr>
          </a:p>
        </p:txBody>
      </p:sp>
    </p:spTree>
  </p:cSld>
  <p:clrMapOvr>
    <a:masterClrMapping/>
  </p:clrMapOvr>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Trời.</a:t>
            </a:r>
            <a:endParaRPr lang="en-US" sz="8800" b="1" dirty="0">
              <a:solidFill>
                <a:schemeClr val="bg1"/>
              </a:solidFill>
            </a:endParaRPr>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xuân đến trong đời. Mùa hồng ân thắp sáng hy vọng. Nào ta hãy cảm tạ Chúa. Ca khen Ngài mãi mãi khôn ngơi.</a:t>
            </a:r>
            <a:endParaRPr lang="en-US" sz="8800" b="1" dirty="0">
              <a:solidFill>
                <a:schemeClr val="bg1"/>
              </a:solidFill>
            </a:endParaRPr>
          </a:p>
        </p:txBody>
      </p:sp>
    </p:spTree>
  </p:cSld>
  <p:clrMapOvr>
    <a:masterClrMapping/>
  </p:clrMapOvr>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Đến Bất Ngờ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Kìa chàng rể đến hãy mau đi ra đón Ngài. Nước Trời giống như mười cô trinh nữ xinh tươi. Năm cô dại khờ mang</a:t>
            </a:r>
            <a:endParaRPr lang="en-US" sz="8800" b="1" dirty="0">
              <a:solidFill>
                <a:schemeClr val="bg1"/>
              </a:solidFill>
            </a:endParaRPr>
          </a:p>
        </p:txBody>
      </p:sp>
    </p:spTree>
  </p:cSld>
  <p:clrMapOvr>
    <a:masterClrMapping/>
  </p:clrMapOvr>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đèn mà chẳng mang dầu. Năm cô khôn ngoan đèn đã sẵn dầu đem đầy bình.</a:t>
            </a:r>
            <a:endParaRPr lang="en-US" sz="8800" b="1" dirty="0">
              <a:solidFill>
                <a:schemeClr val="bg1"/>
              </a:solidFill>
            </a:endParaRPr>
          </a:p>
        </p:txBody>
      </p:sp>
    </p:spTree>
  </p:cSld>
  <p:clrMapOvr>
    <a:masterClrMapping/>
  </p:clrMapOvr>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biết sẵn sàng thức tỉnh đợi trông Chúa đến. Chúa đến bất ngờ giữa những bộn bề lo toan. Hãy sống Lời</a:t>
            </a:r>
            <a:endParaRPr lang="en-US" sz="8800" b="1" dirty="0">
              <a:solidFill>
                <a:schemeClr val="bg1"/>
              </a:solidFill>
            </a:endParaRPr>
          </a:p>
        </p:txBody>
      </p:sp>
    </p:spTree>
  </p:cSld>
  <p:clrMapOvr>
    <a:masterClrMapping/>
  </p:clrMapOvr>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và hãy học sự khôn ngoan. Thắp sáng trong tim ngọn đèn chiếu soi gian trần.f</a:t>
            </a:r>
            <a:endParaRPr lang="en-US" sz="8800" b="1" dirty="0">
              <a:solidFill>
                <a:schemeClr val="bg1"/>
              </a:solidFill>
            </a:endParaRPr>
          </a:p>
        </p:txBody>
      </p:sp>
    </p:spTree>
  </p:cSld>
  <p:clrMapOvr>
    <a:masterClrMapping/>
  </p:clrMapOvr>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đời dương thế mải mê con quên lối về. Lúc Ngài viếng thăm lòng con đâu biết đâu hay. Dương gian từng</a:t>
            </a:r>
            <a:endParaRPr lang="en-US" sz="8800" b="1" dirty="0">
              <a:solidFill>
                <a:schemeClr val="bg1"/>
              </a:solidFill>
            </a:endParaRPr>
          </a:p>
        </p:txBody>
      </p:sp>
    </p:spTree>
  </p:cSld>
  <p:clrMapOvr>
    <a:masterClrMapping/>
  </p:clrMapOvr>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con an phận chỉ sống cho mình. Tâm tư mê man và quên lãng hồng ân của Ngài.</a:t>
            </a:r>
            <a:endParaRPr lang="en-US" sz="8800" b="1" dirty="0">
              <a:solidFill>
                <a:schemeClr val="bg1"/>
              </a:solidFill>
            </a:endParaRPr>
          </a:p>
        </p:txBody>
      </p:sp>
    </p:spTree>
  </p:cSld>
  <p:clrMapOvr>
    <a:masterClrMapping/>
  </p:clrMapOvr>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Ngài mở trí giúp con luôn luôn sẵn sàng. Biết bỏ ý riêng để tim luôn sống hân hoan. Cho con một đời</a:t>
            </a:r>
            <a:endParaRPr lang="en-US" sz="8800" b="1" dirty="0">
              <a:solidFill>
                <a:schemeClr val="bg1"/>
              </a:solidFill>
            </a:endParaRPr>
          </a:p>
        </p:txBody>
      </p:sp>
    </p:spTree>
  </p:cSld>
  <p:clrMapOvr>
    <a:masterClrMapping/>
  </p:clrMapOvr>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kiếm tìm tình Chúa vô bờ. Con luôn trông mong được gặp Chúa thỏa nỗi đợi chờ.</a:t>
            </a:r>
            <a:endParaRPr lang="en-US" sz="8800" b="1" dirty="0">
              <a:solidFill>
                <a:schemeClr val="bg1"/>
              </a:solidFill>
            </a:endParaRPr>
          </a:p>
        </p:txBody>
      </p:sp>
    </p:spTree>
  </p:cSld>
  <p:clrMapOvr>
    <a:masterClrMapping/>
  </p:clrMapOvr>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Niềm Phó Thác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Chúa đem mùa xuân, Chúa đem an hòa, trải rộng trần gian. Muôn trái tim hiệp thông, thiết tha dâng lời,</a:t>
            </a:r>
            <a:endParaRPr lang="en-US" sz="8800" b="1" dirty="0">
              <a:solidFill>
                <a:schemeClr val="bg1"/>
              </a:solidFill>
            </a:endParaRPr>
          </a:p>
        </p:txBody>
      </p:sp>
    </p:spTree>
  </p:cSld>
  <p:clrMapOvr>
    <a:masterClrMapping/>
  </p:clrMapOvr>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niềm phó thác đời con trong tay Ngài. Dù là đêm dài dù là tương lai. Một niềm phó thác đời con cho Ngài.</a:t>
            </a:r>
            <a:endParaRPr lang="en-US" sz="8800" b="1" dirty="0">
              <a:solidFill>
                <a:schemeClr val="bg1"/>
              </a:solidFill>
            </a:endParaRPr>
          </a:p>
        </p:txBody>
      </p:sp>
    </p:spTree>
  </p:cSld>
  <p:clrMapOvr>
    <a:masterClrMapping/>
  </p:clrMapOvr>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Đừng bỏ con mồ côi gục ngã trên nẻo đời.</a:t>
            </a:r>
            <a:endParaRPr lang="en-US" sz="8800" b="1" dirty="0">
              <a:solidFill>
                <a:schemeClr val="bg1"/>
              </a:solidFill>
            </a:endParaRPr>
          </a:p>
        </p:txBody>
      </p:sp>
    </p:spTree>
  </p:cSld>
  <p:clrMapOvr>
    <a:masterClrMapping/>
  </p:clrMapOvr>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bước âm thầm là từng gánh phong trần mà tay trắng bàn tay. Có chi dâng Ngài? Con chỉ có con tim này.</a:t>
            </a:r>
            <a:endParaRPr lang="en-US" sz="8800" b="1" dirty="0">
              <a:solidFill>
                <a:schemeClr val="bg1"/>
              </a:solidFill>
            </a:endParaRPr>
          </a:p>
        </p:txBody>
      </p:sp>
    </p:spTree>
  </p:cSld>
  <p:clrMapOvr>
    <a:masterClrMapping/>
  </p:clrMapOvr>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Rượu bánh tinh tuyền cùng ngàn nỗi ưu phiền nguyện dâng Chúa ngày đêm. Lễ dâng mọn hèn lòng thành kính con đáp đền.</a:t>
            </a:r>
            <a:endParaRPr lang="en-US" sz="8800" b="1" dirty="0">
              <a:solidFill>
                <a:schemeClr val="bg1"/>
              </a:solidFill>
            </a:endParaRPr>
          </a:p>
        </p:txBody>
      </p:sp>
    </p:spTree>
  </p:cSld>
  <p:clrMapOvr>
    <a:masterClrMapping/>
  </p:clrMapOvr>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Từng trái nho hồng, từng hạt miến thơm nồng nguyện dâng Chúa Tình Yêu. Đắng cay trăm chiều con cầu Chúa thương con nhiều.</a:t>
            </a:r>
            <a:endParaRPr lang="en-US" sz="8800" b="1" dirty="0">
              <a:solidFill>
                <a:schemeClr val="bg1"/>
              </a:solidFill>
            </a:endParaRPr>
          </a:p>
        </p:txBody>
      </p:sp>
    </p:spTree>
  </p:cSld>
  <p:clrMapOvr>
    <a:masterClrMapping/>
  </p:clrMapOvr>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Tình Yêu (OSL)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là tình yêu cao vời trên ngàn mây xanh ấm lòng cho người lữ hành Chúa là tình yêu.</a:t>
            </a:r>
            <a:endParaRPr lang="en-US" sz="8800" b="1" dirty="0">
              <a:solidFill>
                <a:schemeClr val="bg1"/>
              </a:solidFill>
            </a:endParaRPr>
          </a:p>
        </p:txBody>
      </p:sp>
    </p:spTree>
  </p:cSld>
  <p:clrMapOvr>
    <a:masterClrMapping/>
  </p:clrMapOvr>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đường đời lâu dài cho mưa nắng sờn vai. Ôi Chúa là tình yêu thì con vui bước bên Người.</a:t>
            </a:r>
            <a:endParaRPr lang="en-US" sz="8800" b="1" dirty="0">
              <a:solidFill>
                <a:schemeClr val="bg1"/>
              </a:solidFill>
            </a:endParaRPr>
          </a:p>
        </p:txBody>
      </p:sp>
    </p:spTree>
  </p:cSld>
  <p:clrMapOvr>
    <a:masterClrMapping/>
  </p:clrMapOvr>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đồng tử mắt Người thương bên đỡ đời con. Ôi Chúa là tình yêu ngày đêm ủ ấp dắt dìu.</a:t>
            </a:r>
            <a:endParaRPr lang="en-US" sz="8800" b="1" dirty="0">
              <a:solidFill>
                <a:schemeClr val="bg1"/>
              </a:solidFill>
            </a:endParaRPr>
          </a:p>
        </p:txBody>
      </p:sp>
    </p:spTree>
  </p:cSld>
  <p:clrMapOvr>
    <a:masterClrMapping/>
  </p:clrMapOvr>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Như phượng hoàng bay lượn giương đôi cánh ủ con. Ôi Chúa là tình yêu chở che con những đêm ngày.</a:t>
            </a:r>
            <a:endParaRPr lang="en-US" sz="8800" b="1" dirty="0">
              <a:solidFill>
                <a:schemeClr val="bg1"/>
              </a:solidFill>
            </a:endParaRPr>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Chúa Xuân.</a:t>
            </a:r>
            <a:endParaRPr lang="en-US" sz="8800" b="1" dirty="0">
              <a:solidFill>
                <a:schemeClr val="bg1"/>
              </a:solidFill>
            </a:endParaRPr>
          </a:p>
        </p:txBody>
      </p:sp>
    </p:spTree>
  </p:cSld>
  <p:clrMapOvr>
    <a:masterClrMapping/>
  </p:clrMapOvr>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Giã Từ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cúi chào tất cả tôi ra đi. Tôi ra đi, đi về nhà Cha dấu yêu. Một lần cuối xin giã từ, một lần cuối xin</a:t>
            </a:r>
            <a:endParaRPr lang="en-US" sz="8800" b="1" dirty="0">
              <a:solidFill>
                <a:schemeClr val="bg1"/>
              </a:solidFill>
            </a:endParaRPr>
          </a:p>
        </p:txBody>
      </p:sp>
    </p:spTree>
  </p:cSld>
  <p:clrMapOvr>
    <a:masterClrMapping/>
  </p:clrMapOvr>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vĩnh biệt, vĩnh biệt muôn người tôi dấu yêu.</a:t>
            </a:r>
            <a:endParaRPr lang="en-US" sz="8800" b="1" dirty="0">
              <a:solidFill>
                <a:schemeClr val="bg1"/>
              </a:solidFill>
            </a:endParaRPr>
          </a:p>
        </p:txBody>
      </p:sp>
    </p:spTree>
  </p:cSld>
  <p:clrMapOvr>
    <a:masterClrMapping/>
  </p:clrMapOvr>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đừng tiếc nuối làm chi, xin đừng khóc lóc sầu bi, vì nay tôi hết cuộc sống dương gian, tôi hết ngày</a:t>
            </a:r>
            <a:endParaRPr lang="en-US" sz="8800" b="1" dirty="0">
              <a:solidFill>
                <a:schemeClr val="bg1"/>
              </a:solidFill>
            </a:endParaRPr>
          </a:p>
        </p:txBody>
      </p:sp>
    </p:spTree>
  </p:cSld>
  <p:clrMapOvr>
    <a:masterClrMapping/>
  </p:clrMapOvr>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lo toan, để vào một đời sống mới.</a:t>
            </a:r>
            <a:endParaRPr lang="en-US" sz="8800" b="1" dirty="0">
              <a:solidFill>
                <a:schemeClr val="bg1"/>
              </a:solidFill>
            </a:endParaRPr>
          </a:p>
        </p:txBody>
      </p:sp>
    </p:spTree>
  </p:cSld>
  <p:clrMapOvr>
    <a:masterClrMapping/>
  </p:clrMapOvr>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cầu Chúa xót phận tôi, xin người chớ chấp tội tôi, để tôi đi tới tòa Chúa uy linh, xem xét tội phúc công</a:t>
            </a:r>
            <a:endParaRPr lang="en-US" sz="8800" b="1" dirty="0">
              <a:solidFill>
                <a:schemeClr val="bg1"/>
              </a:solidFill>
            </a:endParaRPr>
          </a:p>
        </p:txBody>
      </p:sp>
    </p:spTree>
  </p:cSld>
  <p:clrMapOvr>
    <a:masterClrMapping/>
  </p:clrMapOvr>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minh, khứng ban hạnh phúc thiên đình.</a:t>
            </a:r>
            <a:endParaRPr lang="en-US" sz="8800" b="1" dirty="0">
              <a:solidFill>
                <a:schemeClr val="bg1"/>
              </a:solidFill>
            </a:endParaRPr>
          </a:p>
        </p:txBody>
      </p:sp>
    </p:spTree>
  </p:cSld>
  <p:clrMapOvr>
    <a:masterClrMapping/>
  </p:clrMapOvr>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tháng ngày vất vả nơi dương gian, khi chia vui, khi buồn cùng nhau sánh vai, giờ lìa cách bao đớn đau,</a:t>
            </a:r>
            <a:endParaRPr lang="en-US" sz="8800" b="1" dirty="0">
              <a:solidFill>
                <a:schemeClr val="bg1"/>
              </a:solidFill>
            </a:endParaRPr>
          </a:p>
        </p:txBody>
      </p:sp>
    </p:spTree>
  </p:cSld>
  <p:clrMapOvr>
    <a:masterClrMapping/>
  </p:clrMapOvr>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tạm biệt nhé, xin tái ngộ, tái ngộ ân tình trong kiếp sau.</a:t>
            </a:r>
            <a:endParaRPr lang="en-US" sz="8800" b="1" dirty="0">
              <a:solidFill>
                <a:schemeClr val="bg1"/>
              </a:solidFill>
            </a:endParaRPr>
          </a:p>
        </p:txBody>
      </p:sp>
    </p:spTree>
  </p:cSld>
  <p:clrMapOvr>
    <a:masterClrMapping/>
  </p:clrMapOvr>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lỗi lầm tháng ngày tôi vương mang, xin anh em xa gần hãy tha thứ cho. Dù đời sống bao yếu hèn, một lần</a:t>
            </a:r>
            <a:endParaRPr lang="en-US" sz="8800" b="1" dirty="0">
              <a:solidFill>
                <a:schemeClr val="bg1"/>
              </a:solidFill>
            </a:endParaRPr>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Ví Như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cuối xin cúi đầu, cúi đầu kêu cầu ơn thứ tha.</a:t>
            </a:r>
            <a:endParaRPr lang="en-US" sz="8800" b="1" dirty="0">
              <a:solidFill>
                <a:schemeClr val="bg1"/>
              </a:solidFill>
            </a:endParaRPr>
          </a:p>
        </p:txBody>
      </p:sp>
    </p:spTree>
  </p:cSld>
  <p:clrMapOvr>
    <a:masterClrMapping/>
  </p:clrMapOvr>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Cuộc Đời 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trọn đời con đã dâng cho Ngài trọn đời con bước theo chân Ngài. Con muốn Chúa ở đâu thì cho con ở đó</a:t>
            </a:r>
            <a:endParaRPr lang="en-US" sz="8800" b="1" dirty="0">
              <a:solidFill>
                <a:schemeClr val="bg1"/>
              </a:solidFill>
            </a:endParaRPr>
          </a:p>
        </p:txBody>
      </p:sp>
    </p:spTree>
  </p:cSld>
  <p:clrMapOvr>
    <a:masterClrMapping/>
  </p:clrMapOvr>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trọn đời con dâng làm hy tế để trọn niềm vui trong Chúa muôn đời.</a:t>
            </a:r>
            <a:endParaRPr lang="en-US" sz="8800" b="1" dirty="0">
              <a:solidFill>
                <a:schemeClr val="bg1"/>
              </a:solidFill>
            </a:endParaRPr>
          </a:p>
        </p:txBody>
      </p:sp>
    </p:spTree>
  </p:cSld>
  <p:clrMapOvr>
    <a:masterClrMapping/>
  </p:clrMapOvr>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 Nơi Ngài con đặt hy vọng, nơi Ngài con dâng xác hồn, lạy Thiên Chúa, Đấng nguồn sự sống. Lạy Thiên Chúa,</a:t>
            </a:r>
            <a:endParaRPr lang="en-US" sz="8800" b="1" dirty="0">
              <a:solidFill>
                <a:schemeClr val="bg1"/>
              </a:solidFill>
            </a:endParaRPr>
          </a:p>
        </p:txBody>
      </p:sp>
    </p:spTree>
  </p:cSld>
  <p:clrMapOvr>
    <a:masterClrMapping/>
  </p:clrMapOvr>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Đấng nguồn phục sinh.</a:t>
            </a:r>
            <a:endParaRPr lang="en-US" sz="8800" b="1" dirty="0">
              <a:solidFill>
                <a:schemeClr val="bg1"/>
              </a:solidFill>
            </a:endParaRPr>
          </a:p>
        </p:txBody>
      </p:sp>
    </p:spTree>
  </p:cSld>
  <p:clrMapOvr>
    <a:masterClrMapping/>
  </p:clrMapOvr>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điều mà con khấn xin đêm ngày, điều mà con thiết tha van nài, con muốn Chúa ở đâu thì cho con ở đó</a:t>
            </a:r>
            <a:endParaRPr lang="en-US" sz="8800" b="1" dirty="0">
              <a:solidFill>
                <a:schemeClr val="bg1"/>
              </a:solidFill>
            </a:endParaRPr>
          </a:p>
        </p:txBody>
      </p:sp>
    </p:spTree>
  </p:cSld>
  <p:clrMapOvr>
    <a:masterClrMapping/>
  </p:clrMapOvr>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nguồn hạnh phúc con là nơi Chúa, vì nguồn nghỉ an trong Chúa muôn đời.</a:t>
            </a:r>
            <a:endParaRPr lang="en-US" sz="8800" b="1" dirty="0">
              <a:solidFill>
                <a:schemeClr val="bg1"/>
              </a:solidFill>
            </a:endParaRPr>
          </a:p>
        </p:txBody>
      </p:sp>
    </p:spTree>
  </p:cSld>
  <p:clrMapOvr>
    <a:masterClrMapping/>
  </p:clrMapOvr>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Ngài từ bi xót thương muôn vàn phận bầy tôi biết bao lỗi lầm, xin chớ chấp tội con nào con mong được</a:t>
            </a:r>
            <a:endParaRPr lang="en-US" sz="8800" b="1" dirty="0">
              <a:solidFill>
                <a:schemeClr val="bg1"/>
              </a:solidFill>
            </a:endParaRPr>
          </a:p>
        </p:txBody>
      </p:sp>
    </p:spTree>
  </p:cSld>
  <p:clrMapOvr>
    <a:masterClrMapping/>
  </p:clrMapOvr>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Giờ Ngài gọi con xa lìa nhân thế, giờ Ngài gọi con ra trước Nhan Ngài.</a:t>
            </a:r>
            <a:endParaRPr lang="en-US" sz="8800" b="1" dirty="0">
              <a:solidFill>
                <a:schemeClr val="bg1"/>
              </a:solidFill>
            </a:endParaRPr>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Ví như Chúa chẳng xây nhà, thợ nề vất vả cũng là uổng công. Thành kia Chúa chẳng canh phòng, đêm khuya hôm</a:t>
            </a:r>
            <a:endParaRPr lang="en-US" sz="8800" b="1" dirty="0">
              <a:solidFill>
                <a:schemeClr val="bg1"/>
              </a:solidFill>
            </a:endParaRPr>
          </a:p>
        </p:txBody>
      </p:sp>
    </p:spTree>
  </p:cSld>
  <p:clrMapOvr>
    <a:masterClrMapping/>
  </p:clrMapOvr>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Với Mẹ tâm tình con thảo kính. Dâng lên muôn khúc ca với bánh rượu thơm ngát chứa chan (í ) tình.</a:t>
            </a:r>
            <a:endParaRPr lang="en-US" sz="8800" b="1" dirty="0">
              <a:solidFill>
                <a:schemeClr val="bg1"/>
              </a:solidFill>
            </a:endParaRPr>
          </a:p>
        </p:txBody>
      </p:sp>
    </p:spTree>
  </p:cSld>
  <p:clrMapOvr>
    <a:masterClrMapping/>
  </p:clrMapOvr>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cuộc đời con, vui buồn qua ngày. Tình con không dám phai lòng, con sống chính ngay giữa muôn vàn đổi thay</a:t>
            </a:r>
            <a:endParaRPr lang="en-US" sz="8800" b="1" dirty="0">
              <a:solidFill>
                <a:schemeClr val="bg1"/>
              </a:solidFill>
            </a:endParaRPr>
          </a:p>
        </p:txBody>
      </p:sp>
    </p:spTree>
  </p:cSld>
  <p:clrMapOvr>
    <a:masterClrMapping/>
  </p:clrMapOvr>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những ngày trần gian.</a:t>
            </a:r>
            <a:endParaRPr lang="en-US" sz="8800" b="1" dirty="0">
              <a:solidFill>
                <a:schemeClr val="bg1"/>
              </a:solidFill>
            </a:endParaRPr>
          </a:p>
        </p:txBody>
      </p:sp>
    </p:spTree>
  </p:cSld>
  <p:clrMapOvr>
    <a:masterClrMapping/>
  </p:clrMapOvr>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Mẹ hiến dâng của lễ thánh ân. Nguyện xin Chúa thương ban muôn vàn ân phúc cho người thế trần.</a:t>
            </a:r>
            <a:endParaRPr lang="en-US" sz="8800" b="1" dirty="0">
              <a:solidFill>
                <a:schemeClr val="bg1"/>
              </a:solidFill>
            </a:endParaRPr>
          </a:p>
        </p:txBody>
      </p:sp>
    </p:spTree>
  </p:cSld>
  <p:clrMapOvr>
    <a:masterClrMapping/>
  </p:clrMapOvr>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TK: Cùng với Mẹ con dâng bao khổ sầu, gánh nặng trần vai mang trong cuộc đời bể dâu. Dù qua tháng năm phai nhạt</a:t>
            </a:r>
            <a:endParaRPr lang="en-US" sz="8800" b="1" dirty="0">
              <a:solidFill>
                <a:schemeClr val="bg1"/>
              </a:solidFill>
            </a:endParaRPr>
          </a:p>
        </p:txBody>
      </p:sp>
    </p:spTree>
  </p:cSld>
  <p:clrMapOvr>
    <a:masterClrMapping/>
  </p:clrMapOvr>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mầu, tình yêu đẹp mãi như ban đầu cho đời con thấm sâu ơn Ngài.</a:t>
            </a:r>
            <a:endParaRPr lang="en-US" sz="8800" b="1" dirty="0">
              <a:solidFill>
                <a:schemeClr val="bg1"/>
              </a:solidFill>
            </a:endParaRPr>
          </a:p>
        </p:txBody>
      </p:sp>
    </p:spTree>
  </p:cSld>
  <p:clrMapOvr>
    <a:masterClrMapping/>
  </p:clrMapOvr>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Mưa Hoa Hồng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Khiêm nhu âm thầm vững vàng niềm tin. Trung trinh vâng phục một đời dâng hiến. Mẫu gương trong trắng giữa</a:t>
            </a:r>
            <a:endParaRPr lang="en-US" sz="8800" b="1" dirty="0">
              <a:solidFill>
                <a:schemeClr val="bg1"/>
              </a:solidFill>
            </a:endParaRPr>
          </a:p>
        </p:txBody>
      </p:sp>
    </p:spTree>
  </p:cSld>
  <p:clrMapOvr>
    <a:masterClrMapping/>
  </p:clrMapOvr>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Những ngôi sao viết tên của Người. Nụ hồng thơm ngát trần gian muôn nơi vẫn còn tỏa lan.</a:t>
            </a:r>
            <a:endParaRPr lang="en-US" sz="8800" b="1" dirty="0">
              <a:solidFill>
                <a:schemeClr val="bg1"/>
              </a:solidFill>
            </a:endParaRPr>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sớm trông chừng hoài công.</a:t>
            </a:r>
            <a:endParaRPr lang="en-US" sz="8800" b="1" dirty="0">
              <a:solidFill>
                <a:schemeClr val="bg1"/>
              </a:solidFill>
            </a:endParaRPr>
          </a:p>
        </p:txBody>
      </p:sp>
    </p:spTree>
  </p:cSld>
  <p:clrMapOvr>
    <a:masterClrMapping/>
  </p:clrMapOvr>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Tê-rê-sa hài đồng, xin cho mưa hoa hồng đến những ai còn thất vọng. Tê-rê-sa hài đồng, xin cho mưa hoa hồng</a:t>
            </a:r>
            <a:endParaRPr lang="en-US" sz="8800" b="1" dirty="0">
              <a:solidFill>
                <a:schemeClr val="bg1"/>
              </a:solidFill>
            </a:endParaRPr>
          </a:p>
        </p:txBody>
      </p:sp>
    </p:spTree>
  </p:cSld>
  <p:clrMapOvr>
    <a:masterClrMapping/>
  </p:clrMapOvr>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đời nồng thắm tình yêu.</a:t>
            </a:r>
            <a:endParaRPr lang="en-US" sz="8800" b="1" dirty="0">
              <a:solidFill>
                <a:schemeClr val="bg1"/>
              </a:solidFill>
            </a:endParaRPr>
          </a:p>
        </p:txBody>
      </p:sp>
    </p:spTree>
  </p:cSld>
  <p:clrMapOvr>
    <a:masterClrMapping/>
  </p:clrMapOvr>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Con Dâng (DCL)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Của lễ con dâng dâng về Cha bánh rượu nho lành. Của lễ con dâng dâng cho Ngài tình con bé nhỏ. Của lễ con</a:t>
            </a:r>
            <a:endParaRPr lang="en-US" sz="8800" b="1" dirty="0">
              <a:solidFill>
                <a:schemeClr val="bg1"/>
              </a:solidFill>
            </a:endParaRPr>
          </a:p>
        </p:txBody>
      </p:sp>
    </p:spTree>
  </p:cSld>
  <p:clrMapOvr>
    <a:masterClrMapping/>
  </p:clrMapOvr>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vang muôn ngàn lời ca chúc tụng.</a:t>
            </a:r>
            <a:endParaRPr lang="en-US" sz="8800" b="1" dirty="0">
              <a:solidFill>
                <a:schemeClr val="bg1"/>
              </a:solidFill>
            </a:endParaRPr>
          </a:p>
        </p:txBody>
      </p:sp>
    </p:spTree>
  </p:cSld>
  <p:clrMapOvr>
    <a:masterClrMapping/>
  </p:clrMapOvr>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Ngài con có đôi tay, qua bao ngày dầm mưa dãi dầu, đồng lúa chín rộ. Giọt mồ hooi này dâng Chúa đầy</a:t>
            </a:r>
            <a:endParaRPr lang="en-US" sz="8800" b="1" dirty="0">
              <a:solidFill>
                <a:schemeClr val="bg1"/>
              </a:solidFill>
            </a:endParaRPr>
          </a:p>
        </p:txBody>
      </p:sp>
    </p:spTree>
  </p:cSld>
  <p:clrMapOvr>
    <a:masterClrMapping/>
  </p:clrMapOvr>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tình bàn tay con dâng.</a:t>
            </a:r>
            <a:endParaRPr lang="en-US" sz="8800" b="1" dirty="0">
              <a:solidFill>
                <a:schemeClr val="bg1"/>
              </a:solidFill>
            </a:endParaRPr>
          </a:p>
        </p:txBody>
      </p:sp>
    </p:spTree>
  </p:cSld>
  <p:clrMapOvr>
    <a:masterClrMapping/>
  </p:clrMapOvr>
</p:sld>
</file>

<file path=ppt/slides/slide2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hai mùa lúa chín thơm hương dâng lên Ngài tình thương bé nhỏ. Này rượu nho và bánh miến ngày qua ngày</a:t>
            </a:r>
            <a:endParaRPr lang="en-US" sz="8800" b="1" dirty="0">
              <a:solidFill>
                <a:schemeClr val="bg1"/>
              </a:solidFill>
            </a:endParaRPr>
          </a:p>
        </p:txBody>
      </p:sp>
    </p:spTree>
  </p:cSld>
  <p:clrMapOvr>
    <a:masterClrMapping/>
  </p:clrMapOvr>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nặng trên đôi tay.</a:t>
            </a:r>
            <a:endParaRPr lang="en-US" sz="8800" b="1" dirty="0">
              <a:solidFill>
                <a:schemeClr val="bg1"/>
              </a:solidFill>
            </a:endParaRPr>
          </a:p>
        </p:txBody>
      </p:sp>
    </p:spTree>
  </p:cSld>
  <p:clrMapOvr>
    <a:masterClrMapping/>
  </p:clrMapOvr>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Nữ Teresa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mưa gió bao gian khó đổi thay lo lắng dựng xây biết bao nhiêu nhọc nhằn, nhưng chớ quên rằng tất cả là</a:t>
            </a:r>
            <a:endParaRPr lang="en-US" sz="8800" b="1" dirty="0">
              <a:solidFill>
                <a:schemeClr val="bg1"/>
              </a:solidFill>
            </a:endParaRPr>
          </a:p>
        </p:txBody>
      </p:sp>
    </p:spTree>
  </p:cSld>
  <p:clrMapOvr>
    <a:masterClrMapping/>
  </p:clrMapOvr>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vườn hoa khoe tươi muôn sắc. Có một nụ hoa ngát thơm dịu dàng. Hoa tuyệt vời mang thân dấu ái. Ôi cánh</a:t>
            </a:r>
            <a:endParaRPr lang="en-US" sz="8800" b="1" dirty="0">
              <a:solidFill>
                <a:schemeClr val="bg1"/>
              </a:solidFill>
            </a:endParaRPr>
          </a:p>
        </p:txBody>
      </p:sp>
    </p:spTree>
  </p:cSld>
  <p:clrMapOvr>
    <a:masterClrMapping/>
  </p:clrMapOvr>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trinh nữ Chúa ban cho loài người.</a:t>
            </a:r>
            <a:endParaRPr lang="en-US" sz="8800" b="1" dirty="0">
              <a:solidFill>
                <a:schemeClr val="bg1"/>
              </a:solidFill>
            </a:endParaRPr>
          </a:p>
        </p:txBody>
      </p:sp>
    </p:spTree>
  </p:cSld>
  <p:clrMapOvr>
    <a:masterClrMapping/>
  </p:clrMapOvr>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Tê-rê-xa Thánh nữ của tình yêu. Hương xuân xanh dạt dào ơn Thiên Chúa. Với chân tình nhỏ bé đơn sơ. Người</a:t>
            </a:r>
            <a:endParaRPr lang="en-US" sz="8800" b="1" dirty="0">
              <a:solidFill>
                <a:schemeClr val="bg1"/>
              </a:solidFill>
            </a:endParaRPr>
          </a:p>
        </p:txBody>
      </p:sp>
    </p:spTree>
  </p:cSld>
  <p:clrMapOvr>
    <a:masterClrMapping/>
  </p:clrMapOvr>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dâng cuộc đời trong kinh nguyện hy sinh.</a:t>
            </a:r>
            <a:endParaRPr lang="en-US" sz="8800" b="1" dirty="0">
              <a:solidFill>
                <a:schemeClr val="bg1"/>
              </a:solidFill>
            </a:endParaRPr>
          </a:p>
        </p:txBody>
      </p:sp>
    </p:spTree>
  </p:cSld>
  <p:clrMapOvr>
    <a:masterClrMapping/>
  </p:clrMapOvr>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Về Mẹ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về Mẹ một niềm tin yêu bao la, Một lòng cậy trông vàng đá. Dâng lên Mẹ lời kinh như áng hương trầm.</a:t>
            </a:r>
            <a:endParaRPr lang="en-US" sz="8800" b="1" dirty="0">
              <a:solidFill>
                <a:schemeClr val="bg1"/>
              </a:solidFill>
            </a:endParaRPr>
          </a:p>
        </p:txBody>
      </p:sp>
    </p:spTree>
  </p:cSld>
  <p:clrMapOvr>
    <a:masterClrMapping/>
  </p:clrMapOvr>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Diệu huyền tỏa bay nơi nơi.</a:t>
            </a:r>
            <a:endParaRPr lang="en-US" sz="8800" b="1" dirty="0">
              <a:solidFill>
                <a:schemeClr val="bg1"/>
              </a:solidFill>
            </a:endParaRPr>
          </a:p>
        </p:txBody>
      </p:sp>
    </p:spTree>
  </p:cSld>
  <p:clrMapOvr>
    <a:masterClrMapping/>
  </p:clrMapOvr>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về Mẹ: Trọn cuộc đời nơi khóc than, Đường đời nguy nan Mẹ nâng đỡ cho vẹn toàn.</a:t>
            </a:r>
            <a:endParaRPr lang="en-US" sz="8800" b="1" dirty="0">
              <a:solidFill>
                <a:schemeClr val="bg1"/>
              </a:solidFill>
            </a:endParaRPr>
          </a:p>
        </p:txBody>
      </p:sp>
    </p:spTree>
  </p:cSld>
  <p:clrMapOvr>
    <a:masterClrMapping/>
  </p:clrMapOvr>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dâng về Mẹ: Mộng đời nở tươi ngát hương, Dạt dào yêu thương, Đừng phân rẽ trăm ngàn đường.</a:t>
            </a:r>
            <a:endParaRPr lang="en-US" sz="8800" b="1" dirty="0">
              <a:solidFill>
                <a:schemeClr val="bg1"/>
              </a:solidFill>
            </a:endParaRPr>
          </a:p>
        </p:txBody>
      </p:sp>
    </p:spTree>
  </p:cSld>
  <p:clrMapOvr>
    <a:masterClrMapping/>
  </p:clrMapOvr>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dâng về Mẹ: Lời nguyện tin yêu thiết tha, Dù đời phôi pha, Tình yêu vẫn luôn đậm đà.</a:t>
            </a:r>
            <a:endParaRPr lang="en-US" sz="8800" b="1" dirty="0">
              <a:solidFill>
                <a:schemeClr val="bg1"/>
              </a:solidFill>
            </a:endParaRPr>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Chúa, nếu Chúa không phù trì đời con đâu có gì.</a:t>
            </a:r>
            <a:endParaRPr lang="en-US" sz="8800" b="1" dirty="0">
              <a:solidFill>
                <a:schemeClr val="bg1"/>
              </a:solidFill>
            </a:endParaRPr>
          </a:p>
        </p:txBody>
      </p:sp>
    </p:spTree>
  </p:cSld>
  <p:clrMapOvr>
    <a:masterClrMapping/>
  </p:clrMapOvr>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Đi Làm Vườn Nho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kia có hai người con được sai đi làm vườn nho.  Một người nói “con không đi” nhưng rồi hối hận lại đi.</a:t>
            </a:r>
            <a:endParaRPr lang="en-US" sz="8800" b="1" dirty="0">
              <a:solidFill>
                <a:schemeClr val="bg1"/>
              </a:solidFill>
            </a:endParaRPr>
          </a:p>
        </p:txBody>
      </p:sp>
    </p:spTree>
  </p:cSld>
  <p:clrMapOvr>
    <a:masterClrMapping/>
  </p:clrMapOvr>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kia nói “vâng, con đi” nhưng lại chẳng đi bao giờ.</a:t>
            </a:r>
            <a:endParaRPr lang="en-US" sz="8800" b="1" dirty="0">
              <a:solidFill>
                <a:schemeClr val="bg1"/>
              </a:solidFill>
            </a:endParaRPr>
          </a:p>
        </p:txBody>
      </p:sp>
    </p:spTree>
  </p:cSld>
  <p:clrMapOvr>
    <a:masterClrMapping/>
  </p:clrMapOvr>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là Đấng Yêu Thương cho con biết nhận ra Chúa.  Để con sám hối ăn năn trở nên một người công chính.</a:t>
            </a:r>
            <a:endParaRPr lang="en-US" sz="8800" b="1" dirty="0">
              <a:solidFill>
                <a:schemeClr val="bg1"/>
              </a:solidFill>
            </a:endParaRPr>
          </a:p>
        </p:txBody>
      </p:sp>
    </p:spTree>
  </p:cSld>
  <p:clrMapOvr>
    <a:masterClrMapping/>
  </p:clrMapOvr>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lối Chúa công minh cho con thắm tình yêu mến.  Nguyện xin dẫn lối cho con đi nên trọn đường lành Chúa ơi!</a:t>
            </a:r>
            <a:endParaRPr lang="en-US" sz="8800" b="1" dirty="0">
              <a:solidFill>
                <a:schemeClr val="bg1"/>
              </a:solidFill>
            </a:endParaRPr>
          </a:p>
        </p:txBody>
      </p:sp>
    </p:spTree>
  </p:cSld>
  <p:clrMapOvr>
    <a:masterClrMapping/>
  </p:clrMapOvr>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Chúa luôn dạy con hãy sống nên trọn đường ngay.  Đừng tự mãn hay kiêu căng trí lòng sẽ càng mù tối.</a:t>
            </a:r>
            <a:endParaRPr lang="en-US" sz="8800" b="1" dirty="0">
              <a:solidFill>
                <a:schemeClr val="bg1"/>
              </a:solidFill>
            </a:endParaRPr>
          </a:p>
        </p:txBody>
      </p:sp>
    </p:spTree>
  </p:cSld>
  <p:clrMapOvr>
    <a:masterClrMapping/>
  </p:clrMapOvr>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luôn bao dung cho người biết quay trở về.</a:t>
            </a:r>
            <a:endParaRPr lang="en-US" sz="8800" b="1" dirty="0">
              <a:solidFill>
                <a:schemeClr val="bg1"/>
              </a:solidFill>
            </a:endParaRPr>
          </a:p>
        </p:txBody>
      </p:sp>
    </p:spTree>
  </p:cSld>
  <p:clrMapOvr>
    <a:masterClrMapping/>
  </p:clrMapOvr>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xin giúp con ngày đêm lòng luôn vững một niềm tin.  Đường đời dẫu bao chông chênh bên Ngài cõi lòng</a:t>
            </a:r>
            <a:endParaRPr lang="en-US" sz="8800" b="1" dirty="0">
              <a:solidFill>
                <a:schemeClr val="bg1"/>
              </a:solidFill>
            </a:endParaRPr>
          </a:p>
        </p:txBody>
      </p:sp>
    </p:spTree>
  </p:cSld>
  <p:clrMapOvr>
    <a:masterClrMapping/>
  </p:clrMapOvr>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yên.  Từ đây quyết luôn xin vâng thi hành ý Cha ban truyền.</a:t>
            </a:r>
            <a:endParaRPr lang="en-US" sz="8800" b="1" dirty="0">
              <a:solidFill>
                <a:schemeClr val="bg1"/>
              </a:solidFill>
            </a:endParaRPr>
          </a:p>
        </p:txBody>
      </p:sp>
    </p:spTree>
  </p:cSld>
  <p:clrMapOvr>
    <a:masterClrMapping/>
  </p:clrMapOvr>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Tiến Lên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Vinh danh Thiên Chúa Ngôi Ba Thánh Thần. Như từ muôn thuở thời gian. Ngày ngày mãi mãi ngàn năm vững bền.</a:t>
            </a:r>
            <a:endParaRPr lang="en-US" sz="8800" b="1" dirty="0">
              <a:solidFill>
                <a:schemeClr val="bg1"/>
              </a:solidFill>
            </a:endParaRPr>
          </a:p>
        </p:txBody>
      </p:sp>
    </p:spTree>
    <p:extLst>
      <p:ext uri="{BB962C8B-B14F-4D97-AF65-F5344CB8AC3E}">
        <p14:creationId xmlns:p14="http://schemas.microsoft.com/office/powerpoint/2010/main" val="3497811875"/>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con có bao công sức tài năng nhưng ích gì chăng nếu như không được Ngài, chính Chúa an bài tất cả là cho</a:t>
            </a:r>
            <a:endParaRPr lang="en-US" sz="8800" b="1" dirty="0">
              <a:solidFill>
                <a:schemeClr val="bg1"/>
              </a:solidFill>
            </a:endParaRPr>
          </a:p>
        </p:txBody>
      </p:sp>
    </p:spTree>
  </p:cSld>
  <p:clrMapOvr>
    <a:masterClrMapping/>
  </p:clrMapOvr>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tiến lên bàn thờ Chúa, gần bên Chúa tâm hồn con sướng vui thảnh thơi. Nơi Danh Chúa toàn năng tác sinh</a:t>
            </a:r>
            <a:endParaRPr lang="en-US" sz="8800" b="1" dirty="0">
              <a:solidFill>
                <a:schemeClr val="bg1"/>
              </a:solidFill>
            </a:endParaRPr>
          </a:p>
        </p:txBody>
      </p:sp>
    </p:spTree>
  </p:cSld>
  <p:clrMapOvr>
    <a:masterClrMapping/>
  </p:clrMapOvr>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đất trời, tràn ơn phúc cứu độ muôn đời.</a:t>
            </a:r>
            <a:endParaRPr lang="en-US" sz="8800" b="1" dirty="0">
              <a:solidFill>
                <a:schemeClr val="bg1"/>
              </a:solidFill>
            </a:endParaRPr>
          </a:p>
        </p:txBody>
      </p:sp>
    </p:spTree>
  </p:cSld>
  <p:clrMapOvr>
    <a:masterClrMapping/>
  </p:clrMapOvr>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lễ vật hy sinh, con Chúa Trời uy linh dâng mình trên thánh giá. Nay tiến dâng trên muôn bàn thờ, đây bánh</a:t>
            </a:r>
            <a:endParaRPr lang="en-US" sz="8800" b="1" dirty="0">
              <a:solidFill>
                <a:schemeClr val="bg1"/>
              </a:solidFill>
            </a:endParaRPr>
          </a:p>
        </p:txBody>
      </p:sp>
    </p:spTree>
  </p:cSld>
  <p:clrMapOvr>
    <a:masterClrMapping/>
  </p:clrMapOvr>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thơm đây ly rượu nồng, lễ vật vẹn sạch trinh trong.</a:t>
            </a:r>
            <a:endParaRPr lang="en-US" sz="8800" b="1" dirty="0">
              <a:solidFill>
                <a:schemeClr val="bg1"/>
              </a:solidFill>
            </a:endParaRPr>
          </a:p>
        </p:txBody>
      </p:sp>
    </p:spTree>
  </p:cSld>
  <p:clrMapOvr>
    <a:masterClrMapping/>
  </p:clrMapOvr>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Chúa Trời khoan nhân, dung thứ tội đoàn con, tinh luyện trong Đức Ái. Như nước tan trong ly rượu nồng,</a:t>
            </a:r>
            <a:endParaRPr lang="en-US" sz="8800" b="1" dirty="0">
              <a:solidFill>
                <a:schemeClr val="bg1"/>
              </a:solidFill>
            </a:endParaRPr>
          </a:p>
        </p:txBody>
      </p:sp>
    </p:spTree>
  </p:cSld>
  <p:clrMapOvr>
    <a:masterClrMapping/>
  </p:clrMapOvr>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khói hương bay quanh lửa hồng đoan nguyện một niềm cậy trông.</a:t>
            </a:r>
            <a:endParaRPr lang="en-US" sz="8800" b="1" dirty="0">
              <a:solidFill>
                <a:schemeClr val="bg1"/>
              </a:solidFill>
            </a:endParaRPr>
          </a:p>
        </p:txBody>
      </p:sp>
    </p:spTree>
  </p:cSld>
  <p:clrMapOvr>
    <a:masterClrMapping/>
  </p:clrMapOvr>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tấm lòng muôn dân, liên kết bằng tình thân, dâng về nhan Thánh Chúa. Bao cánh tay vươn lên nguyện cầu,</a:t>
            </a:r>
            <a:endParaRPr lang="en-US" sz="8800" b="1" dirty="0">
              <a:solidFill>
                <a:schemeClr val="bg1"/>
              </a:solidFill>
            </a:endParaRPr>
          </a:p>
        </p:txBody>
      </p:sp>
    </p:spTree>
  </p:cSld>
  <p:clrMapOvr>
    <a:masterClrMapping/>
  </p:clrMapOvr>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sướng vui hay trong khổ sầu, tâm hồn dạt dào tin yêu.</a:t>
            </a:r>
            <a:endParaRPr lang="en-US" sz="8800" b="1" dirty="0">
              <a:solidFill>
                <a:schemeClr val="bg1"/>
              </a:solidFill>
            </a:endParaRPr>
          </a:p>
        </p:txBody>
      </p:sp>
    </p:spTree>
  </p:cSld>
  <p:clrMapOvr>
    <a:masterClrMapping/>
  </p:clrMapOvr>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Sao Mai Đưa Lối (249)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 - ri - a đưa dìu đời con bước đi gian trần này bao gian nguy xin Mẹ thương ban cứu giúp. Trong âm u chiếc</a:t>
            </a:r>
            <a:endParaRPr lang="en-US" sz="8800" b="1" dirty="0">
              <a:solidFill>
                <a:schemeClr val="bg1"/>
              </a:solidFill>
            </a:endParaRPr>
          </a:p>
        </p:txBody>
      </p:sp>
    </p:spTree>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chính Chúa thương tình Ngài hằng luôn giữ gìn.</a:t>
            </a:r>
            <a:endParaRPr lang="en-US" sz="8800" b="1" dirty="0">
              <a:solidFill>
                <a:schemeClr val="bg1"/>
              </a:solidFill>
            </a:endParaRPr>
          </a:p>
        </p:txBody>
      </p:sp>
    </p:spTree>
  </p:cSld>
  <p:clrMapOvr>
    <a:masterClrMapping/>
  </p:clrMapOvr>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thuyền đời con lênh đênh Mẹ dìu thuyền con tới bến, Mẹ là sao sáng dẫn đường.</a:t>
            </a:r>
            <a:endParaRPr lang="en-US" sz="8800" b="1" dirty="0">
              <a:solidFill>
                <a:schemeClr val="bg1"/>
              </a:solidFill>
            </a:endParaRPr>
          </a:p>
        </p:txBody>
      </p:sp>
    </p:spTree>
  </p:cSld>
  <p:clrMapOvr>
    <a:masterClrMapping/>
  </p:clrMapOvr>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Mẹ, vì sao mai sáng tươi xin soi đường dìu đưa con về bến. Hứa với Mẹ ngày nay con quyết tâm đem</a:t>
            </a:r>
            <a:endParaRPr lang="en-US" sz="8800" b="1" dirty="0">
              <a:solidFill>
                <a:schemeClr val="bg1"/>
              </a:solidFill>
            </a:endParaRPr>
          </a:p>
        </p:txBody>
      </p:sp>
    </p:spTree>
  </p:cSld>
  <p:clrMapOvr>
    <a:masterClrMapping/>
  </p:clrMapOvr>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Mừng đổi mới khắp trần gian.</a:t>
            </a:r>
            <a:endParaRPr lang="en-US" sz="8800" b="1" dirty="0">
              <a:solidFill>
                <a:schemeClr val="bg1"/>
              </a:solidFill>
            </a:endParaRPr>
          </a:p>
        </p:txBody>
      </p:sp>
    </p:spTree>
  </p:cSld>
  <p:clrMapOvr>
    <a:masterClrMapping/>
  </p:clrMapOvr>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Ma - ri - a Mẹ là vì sao sáng tươi, Mẹ là vầng trăng soi đêm trong cuộc đời bao trái đắng. Trong đêm thâu con</a:t>
            </a:r>
            <a:endParaRPr lang="en-US" sz="8800" b="1" dirty="0">
              <a:solidFill>
                <a:schemeClr val="bg1"/>
              </a:solidFill>
            </a:endParaRPr>
          </a:p>
        </p:txBody>
      </p:sp>
    </p:spTree>
  </p:cSld>
  <p:clrMapOvr>
    <a:masterClrMapping/>
  </p:clrMapOvr>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thầm nguyện kêu van xin mong được dựng xây thế giới luôn được cuộc sống thái bình.</a:t>
            </a:r>
            <a:endParaRPr lang="en-US" sz="8800" b="1" dirty="0">
              <a:solidFill>
                <a:schemeClr val="bg1"/>
              </a:solidFill>
            </a:endParaRPr>
          </a:p>
        </p:txBody>
      </p:sp>
    </p:spTree>
  </p:cSld>
  <p:clrMapOvr>
    <a:masterClrMapping/>
  </p:clrMapOvr>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Trong Tình Yêu (37)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là bánh rượu í a thơm nồng, hiệp dâng Chúa trong tình yêu. Dâng lên những lời nguyện ước, dâng lên những</a:t>
            </a:r>
            <a:endParaRPr lang="en-US" sz="8800" b="1" dirty="0">
              <a:solidFill>
                <a:schemeClr val="bg1"/>
              </a:solidFill>
            </a:endParaRPr>
          </a:p>
        </p:txBody>
      </p:sp>
    </p:spTree>
  </p:cSld>
  <p:clrMapOvr>
    <a:masterClrMapping/>
  </p:clrMapOvr>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vui buồn. Dâng Người mơ ước thắm tươi, và nguyện dâng năm tháng cuộc đời.</a:t>
            </a:r>
            <a:endParaRPr lang="en-US" sz="8800" b="1" dirty="0">
              <a:solidFill>
                <a:schemeClr val="bg1"/>
              </a:solidFill>
            </a:endParaRPr>
          </a:p>
        </p:txBody>
      </p:sp>
    </p:spTree>
  </p:cSld>
  <p:clrMapOvr>
    <a:masterClrMapping/>
  </p:clrMapOvr>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Trời lời nguyện ngát hương, dâng nhịp nhàng tiếng ca mừng. </a:t>
            </a:r>
            <a:endParaRPr lang="en-US" sz="8800" b="1" dirty="0">
              <a:solidFill>
                <a:schemeClr val="bg1"/>
              </a:solidFill>
            </a:endParaRPr>
          </a:p>
        </p:txBody>
      </p:sp>
    </p:spTree>
  </p:cSld>
  <p:clrMapOvr>
    <a:masterClrMapping/>
  </p:clrMapOvr>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bánh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rượu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Chúa thương nhận lời.</a:t>
            </a:r>
            <a:endParaRPr lang="en-US" sz="8800" b="1" dirty="0">
              <a:solidFill>
                <a:schemeClr val="bg1"/>
              </a:solidFill>
            </a:endParaRPr>
          </a:p>
        </p:txBody>
      </p:sp>
    </p:spTree>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Tạ ơn Chúa bao khúc hát lời ca tay Chúa làm ra biết bao nhiêu điều lạ, chính Chúa vẫn là tất cả của đời con,</a:t>
            </a:r>
            <a:endParaRPr lang="en-US" sz="8800" b="1" dirty="0">
              <a:solidFill>
                <a:schemeClr val="bg1"/>
              </a:solidFill>
            </a:endParaRPr>
          </a:p>
        </p:txBody>
      </p:sp>
    </p:spTree>
  </p:cSld>
  <p:clrMapOvr>
    <a:masterClrMapping/>
  </p:clrMapOvr>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Người những ngày tháng trong cuộc đời. Đường đi khó nguy đầy vơi. Bao nhiêu bước đường lầm lỗi. Bao</a:t>
            </a:r>
            <a:endParaRPr lang="en-US" sz="8800" b="1" dirty="0">
              <a:solidFill>
                <a:schemeClr val="bg1"/>
              </a:solidFill>
            </a:endParaRPr>
          </a:p>
        </p:txBody>
      </p:sp>
    </p:spTree>
  </p:cSld>
  <p:clrMapOvr>
    <a:masterClrMapping/>
  </p:clrMapOvr>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nhiêu yếu đuối con người. Tâm thành dâng Chúa, Chúa ơi. Nguyện đỡ nâng con với tình Người.</a:t>
            </a:r>
            <a:endParaRPr lang="en-US" sz="8800" b="1" dirty="0">
              <a:solidFill>
                <a:schemeClr val="bg1"/>
              </a:solidFill>
            </a:endParaRPr>
          </a:p>
        </p:txBody>
      </p:sp>
    </p:spTree>
  </p:cSld>
  <p:clrMapOvr>
    <a:masterClrMapping/>
  </p:clrMapOvr>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Người cõi lòng xiết bao vô tình. Nguyện xin sáng soi huyền linh. Cho con vững niềm thờ kính. Cho con</a:t>
            </a:r>
            <a:endParaRPr lang="en-US" sz="8800" b="1" dirty="0">
              <a:solidFill>
                <a:schemeClr val="bg1"/>
              </a:solidFill>
            </a:endParaRPr>
          </a:p>
        </p:txBody>
      </p:sp>
    </p:spTree>
  </p:cSld>
  <p:clrMapOvr>
    <a:masterClrMapping/>
  </p:clrMapOvr>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mãi ân tình. Xin lòng bác ái thắm xinh. Tình tình yêu quên chính phận mình.</a:t>
            </a:r>
            <a:endParaRPr lang="en-US" sz="8800" b="1" dirty="0">
              <a:solidFill>
                <a:schemeClr val="bg1"/>
              </a:solidFill>
            </a:endParaRPr>
          </a:p>
        </p:txBody>
      </p:sp>
    </p:spTree>
  </p:cSld>
  <p:clrMapOvr>
    <a:masterClrMapping/>
  </p:clrMapOvr>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Tôi (133)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tôi được mến yêu Ngài và xin cho tôi được bước theo Ngài dù tình tôi chóng tan như làn khói. Bàn</a:t>
            </a:r>
            <a:endParaRPr lang="en-US" sz="8800" b="1" dirty="0">
              <a:solidFill>
                <a:schemeClr val="bg1"/>
              </a:solidFill>
            </a:endParaRPr>
          </a:p>
        </p:txBody>
      </p:sp>
    </p:spTree>
  </p:cSld>
  <p:clrMapOvr>
    <a:masterClrMapping/>
  </p:clrMapOvr>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tôi bé như lá non trên cành.</a:t>
            </a:r>
            <a:endParaRPr lang="en-US" sz="8800" b="1" dirty="0">
              <a:solidFill>
                <a:schemeClr val="bg1"/>
              </a:solidFill>
            </a:endParaRPr>
          </a:p>
        </p:txBody>
      </p:sp>
    </p:spTree>
  </p:cSld>
  <p:clrMapOvr>
    <a:masterClrMapping/>
  </p:clrMapOvr>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tôi xin được mến yêu Ngài và luôn trung kiên tìm dấu chân Ngài nhờ tình yêu đỡ nâng tôi đêm ngày. Và niềm</a:t>
            </a:r>
            <a:endParaRPr lang="en-US" sz="8800" b="1" dirty="0">
              <a:solidFill>
                <a:schemeClr val="bg1"/>
              </a:solidFill>
            </a:endParaRPr>
          </a:p>
        </p:txBody>
      </p:sp>
    </p:spTree>
  </p:cSld>
  <p:clrMapOvr>
    <a:masterClrMapping/>
  </p:clrMapOvr>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Chúa ban sẽ luôn dâng đầy.</a:t>
            </a:r>
            <a:endParaRPr lang="en-US" sz="8800" b="1" dirty="0">
              <a:solidFill>
                <a:schemeClr val="bg1"/>
              </a:solidFill>
            </a:endParaRPr>
          </a:p>
        </p:txBody>
      </p:sp>
    </p:spTree>
  </p:cSld>
  <p:clrMapOvr>
    <a:masterClrMapping/>
  </p:clrMapOvr>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cho tôi kiếp sống con người một đời và lòng tôi đêm ngày băn khoăn thao thức tìm về đâu khi đời tôi chưa</a:t>
            </a:r>
            <a:endParaRPr lang="en-US" sz="8800" b="1" dirty="0">
              <a:solidFill>
                <a:schemeClr val="bg1"/>
              </a:solidFill>
            </a:endParaRPr>
          </a:p>
        </p:txBody>
      </p:sp>
    </p:spTree>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Chúa con được làm nên cuộc sống mình.</a:t>
            </a:r>
            <a:endParaRPr lang="en-US" sz="8800" b="1" dirty="0">
              <a:solidFill>
                <a:schemeClr val="bg1"/>
              </a:solidFill>
            </a:endParaRPr>
          </a:p>
        </p:txBody>
      </p:sp>
    </p:spTree>
  </p:cSld>
  <p:clrMapOvr>
    <a:masterClrMapping/>
  </p:clrMapOvr>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Ngài. Khi đời tôi chưa có Ngài để được yên vui kiếp người.</a:t>
            </a:r>
            <a:endParaRPr lang="en-US" sz="8800" b="1" dirty="0">
              <a:solidFill>
                <a:schemeClr val="bg1"/>
              </a:solidFill>
            </a:endParaRPr>
          </a:p>
        </p:txBody>
      </p:sp>
    </p:spTree>
  </p:cSld>
  <p:clrMapOvr>
    <a:masterClrMapping/>
  </p:clrMapOvr>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đưa tôi qua những nẻo đường trần gian Ngài để tôi đi tìm cho tôi lẽ sống và lòng tôi đâu hoài mong chi</a:t>
            </a:r>
            <a:endParaRPr lang="en-US" sz="8800" b="1" dirty="0">
              <a:solidFill>
                <a:schemeClr val="bg1"/>
              </a:solidFill>
            </a:endParaRPr>
          </a:p>
        </p:txBody>
      </p:sp>
    </p:spTree>
  </p:cSld>
  <p:clrMapOvr>
    <a:masterClrMapping/>
  </p:clrMapOvr>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đời, tôi chỉ xin theo bước Ngài giao niềm tin nơi Nước Trời.</a:t>
            </a:r>
            <a:endParaRPr lang="en-US" sz="8800" b="1" dirty="0">
              <a:solidFill>
                <a:schemeClr val="bg1"/>
              </a:solidFill>
            </a:endParaRPr>
          </a:p>
        </p:txBody>
      </p:sp>
    </p:spTree>
  </p:cSld>
  <p:clrMapOvr>
    <a:masterClrMapping/>
  </p:clrMapOvr>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Đồng Công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xưa khi Chúa giang tay trên Thập Giá, Mẹ đứng chắp tay nguyện cầu. Đồi cao ôi tím sầu là hồn thế gian</a:t>
            </a:r>
            <a:endParaRPr lang="en-US" sz="8800" b="1" dirty="0">
              <a:solidFill>
                <a:schemeClr val="bg1"/>
              </a:solidFill>
            </a:endParaRPr>
          </a:p>
        </p:txBody>
      </p:sp>
    </p:spTree>
  </p:cSld>
  <p:clrMapOvr>
    <a:masterClrMapping/>
  </p:clrMapOvr>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đen mầu.</a:t>
            </a:r>
            <a:endParaRPr lang="en-US" sz="8800" b="1" dirty="0">
              <a:solidFill>
                <a:schemeClr val="bg1"/>
              </a:solidFill>
            </a:endParaRPr>
          </a:p>
        </p:txBody>
      </p:sp>
    </p:spTree>
  </p:cSld>
  <p:clrMapOvr>
    <a:masterClrMapping/>
  </p:clrMapOvr>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mãi mãi là Mẹ chúng con, Ma - ri - a mãi mãi là Mẹ chúng con. Mẹ đồng công năm xưa cứu đời, xin mãi mãi</a:t>
            </a:r>
            <a:endParaRPr lang="en-US" sz="8800" b="1" dirty="0">
              <a:solidFill>
                <a:schemeClr val="bg1"/>
              </a:solidFill>
            </a:endParaRPr>
          </a:p>
        </p:txBody>
      </p:sp>
    </p:spTree>
  </p:cSld>
  <p:clrMapOvr>
    <a:masterClrMapping/>
  </p:clrMapOvr>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che chở chúng con.</a:t>
            </a:r>
            <a:endParaRPr lang="en-US" sz="8800" b="1" dirty="0">
              <a:solidFill>
                <a:schemeClr val="bg1"/>
              </a:solidFill>
            </a:endParaRPr>
          </a:p>
        </p:txBody>
      </p:sp>
    </p:spTree>
  </p:cSld>
  <p:clrMapOvr>
    <a:masterClrMapping/>
  </p:clrMapOvr>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trong gió mênh mang trên đồi cao, Mẹ thấy thế gian tội tình. Mẹ thương bao kiếp người còn chìm đắm</a:t>
            </a:r>
            <a:endParaRPr lang="en-US" sz="8800" b="1" dirty="0">
              <a:solidFill>
                <a:schemeClr val="bg1"/>
              </a:solidFill>
            </a:endParaRPr>
          </a:p>
        </p:txBody>
      </p:sp>
    </p:spTree>
  </p:cSld>
  <p:clrMapOvr>
    <a:masterClrMapping/>
  </p:clrMapOvr>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ơn Trời.</a:t>
            </a:r>
            <a:endParaRPr lang="en-US" sz="8800" b="1" dirty="0">
              <a:solidFill>
                <a:schemeClr val="bg1"/>
              </a:solidFill>
            </a:endParaRPr>
          </a:p>
        </p:txBody>
      </p:sp>
    </p:spTree>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Giờ đây vai chúng con vẫn mang Thập Giá, gục ngã biết bao nhiêu lần. Đoàn con nương bóng Mẹ là Mẹ chúng nhân</a:t>
            </a:r>
            <a:endParaRPr lang="en-US" sz="8800" b="1" dirty="0">
              <a:solidFill>
                <a:schemeClr val="bg1"/>
              </a:solidFill>
            </a:endParaRPr>
          </a:p>
        </p:txBody>
      </p:sp>
    </p:spTree>
  </p:cSld>
  <p:clrMapOvr>
    <a:masterClrMapping/>
  </p:clrMapOvr>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a:t>
            </a:r>
            <a:endParaRPr lang="en-US" sz="8800" b="1" dirty="0">
              <a:solidFill>
                <a:schemeClr val="bg1"/>
              </a:solidFill>
            </a:endParaRPr>
          </a:p>
        </p:txBody>
      </p:sp>
    </p:spTree>
  </p:cSld>
  <p:clrMapOvr>
    <a:masterClrMapping/>
  </p:clrMapOvr>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yêu mang trái tim bao la tình yêu, Mẹ đón chúng con trở về. Mẹ đưa ai ngóng chờ tìm gặp Chúa Con nhân</a:t>
            </a:r>
            <a:endParaRPr lang="en-US" sz="8800" b="1" dirty="0">
              <a:solidFill>
                <a:schemeClr val="bg1"/>
              </a:solidFill>
            </a:endParaRPr>
          </a:p>
        </p:txBody>
      </p:sp>
    </p:spTree>
  </p:cSld>
  <p:clrMapOvr>
    <a:masterClrMapping/>
  </p:clrMapOvr>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a:t>
            </a:r>
            <a:endParaRPr lang="en-US" sz="8800" b="1" dirty="0">
              <a:solidFill>
                <a:schemeClr val="bg1"/>
              </a:solidFill>
            </a:endParaRPr>
          </a:p>
        </p:txBody>
      </p:sp>
    </p:spTree>
  </p:cSld>
  <p:clrMapOvr>
    <a:masterClrMapping/>
  </p:clrMapOvr>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Mẹ Vô Nhiễm (HL)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đẹp thay danh Maria. Danh thánh Mẹ vang khắp trần gian. Chiếu sáng muôn đời hồng ân chan chứa. Trước tôn</a:t>
            </a:r>
            <a:endParaRPr lang="en-US" sz="8800" b="1" dirty="0">
              <a:solidFill>
                <a:schemeClr val="bg1"/>
              </a:solidFill>
            </a:endParaRPr>
          </a:p>
        </p:txBody>
      </p:sp>
    </p:spTree>
  </p:cSld>
  <p:clrMapOvr>
    <a:masterClrMapping/>
  </p:clrMapOvr>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nhan Mẹ, con dâng kính lời hát mừng.</a:t>
            </a:r>
            <a:endParaRPr lang="en-US" sz="8800" b="1" dirty="0">
              <a:solidFill>
                <a:schemeClr val="bg1"/>
              </a:solidFill>
            </a:endParaRPr>
          </a:p>
        </p:txBody>
      </p:sp>
    </p:spTree>
  </p:cSld>
  <p:clrMapOvr>
    <a:masterClrMapping/>
  </p:clrMapOvr>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Trinh Vương thơm ngát hương duyên, Maria Trinh Vương vô nhiễm tội truyền. Maria đầy phúc.</a:t>
            </a:r>
            <a:endParaRPr lang="en-US" sz="8800" b="1" dirty="0">
              <a:solidFill>
                <a:schemeClr val="bg1"/>
              </a:solidFill>
            </a:endParaRPr>
          </a:p>
        </p:txBody>
      </p:sp>
    </p:spTree>
  </p:cSld>
  <p:clrMapOvr>
    <a:masterClrMapping/>
  </p:clrMapOvr>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Danh Mẹ tỏa lan nguồn sống. Maria Trinh Vương nhân đức cao sang. Maria Trinh Vương Thánh Mẫu dịu dàng. Con xin</a:t>
            </a:r>
            <a:endParaRPr lang="en-US" sz="8800" b="1" dirty="0">
              <a:solidFill>
                <a:schemeClr val="bg1"/>
              </a:solidFill>
            </a:endParaRPr>
          </a:p>
        </p:txBody>
      </p:sp>
    </p:spTree>
  </p:cSld>
  <p:clrMapOvr>
    <a:masterClrMapping/>
  </p:clrMapOvr>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hồn xác, xin Mẹ bênh đỡ chở che.</a:t>
            </a:r>
            <a:endParaRPr lang="en-US" sz="8800" b="1" dirty="0">
              <a:solidFill>
                <a:schemeClr val="bg1"/>
              </a:solidFill>
            </a:endParaRPr>
          </a:p>
        </p:txBody>
      </p:sp>
    </p:spTree>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Ngài ngày xuân, mùa xuân thắm tươi màu hoa. Dâng lên muôn vạn lời ca, tung hô Vua Trời ngàn tiếng</a:t>
            </a:r>
            <a:endParaRPr lang="en-US" sz="8800" b="1" dirty="0">
              <a:solidFill>
                <a:schemeClr val="bg1"/>
              </a:solidFill>
            </a:endParaRPr>
          </a:p>
        </p:txBody>
      </p:sp>
    </p:spTree>
  </p:cSld>
  <p:clrMapOvr>
    <a:masterClrMapping/>
  </p:clrMapOvr>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Monica Mẫu Gương Mẹ Hiền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nước mắt mẹ từng đêm vẫn tuôn rơi lặng lẽ vì người con yêu đã bao ngày đam mê trần thế. Mẹ vẫn từng đêm</a:t>
            </a:r>
            <a:endParaRPr lang="en-US" sz="8800" b="1" dirty="0">
              <a:solidFill>
                <a:schemeClr val="bg1"/>
              </a:solidFill>
            </a:endParaRPr>
          </a:p>
        </p:txBody>
      </p:sp>
    </p:spTree>
  </p:cSld>
  <p:clrMapOvr>
    <a:masterClrMapping/>
  </p:clrMapOvr>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mong bước chân con trở về, trung kiên khấn nguyện bằng lời kinh tuôn trào suối lệ.</a:t>
            </a:r>
            <a:endParaRPr lang="en-US" sz="8800" b="1" dirty="0">
              <a:solidFill>
                <a:schemeClr val="bg1"/>
              </a:solidFill>
            </a:endParaRPr>
          </a:p>
        </p:txBody>
      </p:sp>
    </p:spTree>
  </p:cSld>
  <p:clrMapOvr>
    <a:masterClrMapping/>
  </p:clrMapOvr>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mẹ Monica là mẫu gương cho các mẹ hiền, dẫu muôn ngàn truân chuyên, mẹ vẫn luôn vững tin trọn niềm.</a:t>
            </a:r>
            <a:endParaRPr lang="en-US" sz="8800" b="1" dirty="0">
              <a:solidFill>
                <a:schemeClr val="bg1"/>
              </a:solidFill>
            </a:endParaRPr>
          </a:p>
        </p:txBody>
      </p:sp>
    </p:spTree>
  </p:cSld>
  <p:clrMapOvr>
    <a:masterClrMapping/>
  </p:clrMapOvr>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tình yêu Thiên Chúa sẽ dẫn đưa người con lạc đường, rời bến mê hồi tâm trở về nương tựa Thiên Chúa tình thương</a:t>
            </a:r>
            <a:endParaRPr lang="en-US" sz="8800" b="1" dirty="0">
              <a:solidFill>
                <a:schemeClr val="bg1"/>
              </a:solidFill>
            </a:endParaRPr>
          </a:p>
        </p:txBody>
      </p:sp>
    </p:spTree>
  </p:cSld>
  <p:clrMapOvr>
    <a:masterClrMapping/>
  </p:clrMapOvr>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sống thế trần nhiều gian khó đau thương chồng chất, này đoàn con đây quyết trung thành noi gương Ngài</a:t>
            </a:r>
            <a:endParaRPr lang="en-US" sz="8800" b="1" dirty="0">
              <a:solidFill>
                <a:schemeClr val="bg1"/>
              </a:solidFill>
            </a:endParaRPr>
          </a:p>
        </p:txBody>
      </p:sp>
    </p:spTree>
  </p:cSld>
  <p:clrMapOvr>
    <a:masterClrMapping/>
  </p:clrMapOvr>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bền vững niềm tin cậy trong Chúa yêu thương giữ gìn, trên nơi phúc vinh nhờ Ngài luôn thêm lời khấn nguyện.</a:t>
            </a:r>
            <a:endParaRPr lang="en-US" sz="8800" b="1" dirty="0">
              <a:solidFill>
                <a:schemeClr val="bg1"/>
              </a:solidFill>
            </a:endParaRPr>
          </a:p>
        </p:txBody>
      </p:sp>
    </p:spTree>
  </p:cSld>
  <p:clrMapOvr>
    <a:masterClrMapping/>
  </p:clrMapOvr>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Cho Xứ Đạo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xứ đạo con đây, nguyện xin dâng hiến Mẹ từ bi. Xin Mẹ luôn đỡ nâng phù trì và thương dẫn dắt trên đường</a:t>
            </a:r>
            <a:endParaRPr lang="en-US" sz="8800" b="1" dirty="0">
              <a:solidFill>
                <a:schemeClr val="bg1"/>
              </a:solidFill>
            </a:endParaRPr>
          </a:p>
        </p:txBody>
      </p:sp>
    </p:spTree>
  </p:cSld>
  <p:clrMapOvr>
    <a:masterClrMapping/>
  </p:clrMapOvr>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a:t>
            </a:r>
            <a:endParaRPr lang="en-US" sz="8800" b="1" dirty="0">
              <a:solidFill>
                <a:schemeClr val="bg1"/>
              </a:solidFill>
            </a:endParaRPr>
          </a:p>
        </p:txBody>
      </p:sp>
    </p:spTree>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a:t>
            </a:r>
            <a:endParaRPr lang="en-US" sz="8800" b="1" dirty="0">
              <a:solidFill>
                <a:schemeClr val="bg1"/>
              </a:solidFill>
            </a:endParaRPr>
          </a:p>
        </p:txBody>
      </p:sp>
    </p:spTree>
  </p:cSld>
  <p:clrMapOvr>
    <a:masterClrMapping/>
  </p:clrMapOvr>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Maria xin thương đến xứ đạo con đây. Ban nguồn an bình hiệp nhất yêu thương. Mẹ luôn thăm viếng giúp đỡ</a:t>
            </a:r>
            <a:endParaRPr lang="en-US" sz="8800" b="1" dirty="0">
              <a:solidFill>
                <a:schemeClr val="bg1"/>
              </a:solidFill>
            </a:endParaRPr>
          </a:p>
        </p:txBody>
      </p:sp>
    </p:spTree>
  </p:cSld>
  <p:clrMapOvr>
    <a:masterClrMapping/>
  </p:clrMapOvr>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xứ đạo con đây. Trong tình yêu Mẹ liên kết muôn tâm hồn.</a:t>
            </a:r>
            <a:endParaRPr lang="en-US" sz="8800" b="1" dirty="0">
              <a:solidFill>
                <a:schemeClr val="bg1"/>
              </a:solidFill>
            </a:endParaRPr>
          </a:p>
        </p:txBody>
      </p:sp>
    </p:spTree>
  </p:cSld>
  <p:clrMapOvr>
    <a:masterClrMapping/>
  </p:clrMapOvr>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thương xứ đạo con đây, đoàn con liên kết trong niềm vui. muôn người luôn sống theo gương Mẹ, niềm tin mãi</a:t>
            </a:r>
            <a:endParaRPr lang="en-US" sz="8800" b="1" dirty="0">
              <a:solidFill>
                <a:schemeClr val="bg1"/>
              </a:solidFill>
            </a:endParaRPr>
          </a:p>
        </p:txBody>
      </p:sp>
    </p:spTree>
  </p:cSld>
  <p:clrMapOvr>
    <a:masterClrMapping/>
  </p:clrMapOvr>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lên đẹp tươi.</a:t>
            </a:r>
            <a:endParaRPr lang="en-US" sz="8800" b="1" dirty="0">
              <a:solidFill>
                <a:schemeClr val="bg1"/>
              </a:solidFill>
            </a:endParaRPr>
          </a:p>
        </p:txBody>
      </p:sp>
    </p:spTree>
  </p:cSld>
  <p:clrMapOvr>
    <a:masterClrMapping/>
  </p:clrMapOvr>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thương kết hợp đoàn chiên,được luôn duy nhất với chủ chiên. Cho dù bao khó nguy trên đường ,đồng tâm tiến</a:t>
            </a:r>
            <a:endParaRPr lang="en-US" sz="8800" b="1" dirty="0">
              <a:solidFill>
                <a:schemeClr val="bg1"/>
              </a:solidFill>
            </a:endParaRPr>
          </a:p>
        </p:txBody>
      </p:sp>
    </p:spTree>
  </p:cSld>
  <p:clrMapOvr>
    <a:masterClrMapping/>
  </p:clrMapOvr>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trong tình thương.</a:t>
            </a:r>
            <a:endParaRPr lang="en-US" sz="8800" b="1" dirty="0">
              <a:solidFill>
                <a:schemeClr val="bg1"/>
              </a:solidFill>
            </a:endParaRPr>
          </a:p>
        </p:txBody>
      </p:sp>
    </p:spTree>
  </p:cSld>
  <p:clrMapOvr>
    <a:masterClrMapping/>
  </p:clrMapOvr>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Gia Nghiệp (90)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Chúa là gia nghiệp đời con. Xin Ngài bảo toàn thân con, vì ngoài Chúa ra con tìm đâu thấy hạnh phúc, và ở</a:t>
            </a:r>
            <a:endParaRPr lang="en-US" sz="8800" b="1" dirty="0">
              <a:solidFill>
                <a:schemeClr val="bg1"/>
              </a:solidFill>
            </a:endParaRPr>
          </a:p>
        </p:txBody>
      </p:sp>
    </p:spTree>
  </p:cSld>
  <p:clrMapOvr>
    <a:masterClrMapping/>
  </p:clrMapOvr>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Chúa con tìm thấy được niềm vui, Chúa là gia nghiệp đời con.</a:t>
            </a:r>
            <a:endParaRPr lang="en-US" sz="8800" b="1" dirty="0">
              <a:solidFill>
                <a:schemeClr val="bg1"/>
              </a:solidFill>
            </a:endParaRPr>
          </a:p>
        </p:txBody>
      </p:sp>
    </p:spTree>
  </p:cSld>
  <p:clrMapOvr>
    <a:masterClrMapping/>
  </p:clrMapOvr>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chúc tụng Chúa suốt đời, vì Ngài thương dẫn đường chỉ lối. Giữa lúc đêm trường con tưởng nhớ Ngài, Ngài ở</a:t>
            </a:r>
            <a:endParaRPr lang="en-US" sz="8800" b="1" dirty="0">
              <a:solidFill>
                <a:schemeClr val="bg1"/>
              </a:solidFill>
            </a:endParaRPr>
          </a:p>
        </p:txBody>
      </p:sp>
    </p:spTree>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xin dâng lên Chúa đời sống con tháng năm miệt mài. Dù đời bao nỗi lo toan, cuộc trần này lắm gian nan.</a:t>
            </a:r>
            <a:endParaRPr lang="en-US" sz="8800" b="1" dirty="0">
              <a:solidFill>
                <a:schemeClr val="bg1"/>
              </a:solidFill>
            </a:endParaRPr>
          </a:p>
        </p:txBody>
      </p:sp>
    </p:spTree>
  </p:cSld>
  <p:clrMapOvr>
    <a:masterClrMapping/>
  </p:clrMapOvr>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con, con còn sợ chi.</a:t>
            </a:r>
            <a:endParaRPr lang="en-US" sz="8800" b="1" dirty="0">
              <a:solidFill>
                <a:schemeClr val="bg1"/>
              </a:solidFill>
            </a:endParaRPr>
          </a:p>
        </p:txBody>
      </p:sp>
    </p:spTree>
  </p:cSld>
  <p:clrMapOvr>
    <a:masterClrMapping/>
  </p:clrMapOvr>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Tâm tư đượm thắm hoan lạc, và lòng con mở hội mừng hát. Ngày tháng trong đời con vẫn an nghỉ, Ngài ở bên con,</a:t>
            </a:r>
            <a:endParaRPr lang="en-US" sz="8800" b="1" dirty="0">
              <a:solidFill>
                <a:schemeClr val="bg1"/>
              </a:solidFill>
            </a:endParaRPr>
          </a:p>
        </p:txBody>
      </p:sp>
    </p:spTree>
  </p:cSld>
  <p:clrMapOvr>
    <a:masterClrMapping/>
  </p:clrMapOvr>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mãi vững tâm.</a:t>
            </a:r>
            <a:endParaRPr lang="en-US" sz="8800" b="1" dirty="0">
              <a:solidFill>
                <a:schemeClr val="bg1"/>
              </a:solidFill>
            </a:endParaRPr>
          </a:p>
        </p:txBody>
      </p:sp>
    </p:spTree>
  </p:cSld>
  <p:clrMapOvr>
    <a:masterClrMapping/>
  </p:clrMapOvr>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Tận Hiến Cho Đức Mẹ (232)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đến trước tòa Nữ Vương uy quyền, dâng hồn dâng xác, dâng cõi lòng yêu mến, phó trót nơi Mẹ tấm thân nhỏ</a:t>
            </a:r>
            <a:endParaRPr lang="en-US" sz="8800" b="1" dirty="0">
              <a:solidFill>
                <a:schemeClr val="bg1"/>
              </a:solidFill>
            </a:endParaRPr>
          </a:p>
        </p:txBody>
      </p:sp>
    </p:spTree>
  </p:cSld>
  <p:clrMapOvr>
    <a:masterClrMapping/>
  </p:clrMapOvr>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hèn, để đời con luôn vui sống bằng yên.</a:t>
            </a:r>
            <a:endParaRPr lang="en-US" sz="8800" b="1" dirty="0">
              <a:solidFill>
                <a:schemeClr val="bg1"/>
              </a:solidFill>
            </a:endParaRPr>
          </a:p>
        </p:txBody>
      </p:sp>
    </p:spTree>
  </p:cSld>
  <p:clrMapOvr>
    <a:masterClrMapping/>
  </p:clrMapOvr>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Hỡi Maria xin Mẹ nhận lấy, tấm thân xác hồn con đến hiến dâng, quyết chí thánh hóa nhờ Mẹ với Mẹ, vững chí</a:t>
            </a:r>
            <a:endParaRPr lang="en-US" sz="8800" b="1" dirty="0">
              <a:solidFill>
                <a:schemeClr val="bg1"/>
              </a:solidFill>
            </a:endParaRPr>
          </a:p>
        </p:txBody>
      </p:sp>
    </p:spTree>
  </p:cSld>
  <p:clrMapOvr>
    <a:masterClrMapping/>
  </p:clrMapOvr>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chiến đấu vì Mẹ trong Mẹ, Có Mẹ dắt dìu con tiến lên đường mới, xây đắp vinh quang Nước Cha muôn đời.</a:t>
            </a:r>
            <a:endParaRPr lang="en-US" sz="8800" b="1" dirty="0">
              <a:solidFill>
                <a:schemeClr val="bg1"/>
              </a:solidFill>
            </a:endParaRPr>
          </a:p>
        </p:txBody>
      </p:sp>
    </p:spTree>
  </p:cSld>
  <p:clrMapOvr>
    <a:masterClrMapping/>
  </p:clrMapOvr>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khấn xin Mẹ mỗi khi đau buồn, trên đường con đi trong những ngày nguy khốn, con biết tươi cười mắt trông</a:t>
            </a:r>
            <a:endParaRPr lang="en-US" sz="8800" b="1" dirty="0">
              <a:solidFill>
                <a:schemeClr val="bg1"/>
              </a:solidFill>
            </a:endParaRPr>
          </a:p>
        </p:txBody>
      </p:sp>
    </p:spTree>
  </p:cSld>
  <p:clrMapOvr>
    <a:masterClrMapping/>
  </p:clrMapOvr>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Mẹ, tấm lòng tha thiết trao mối tình thương</a:t>
            </a:r>
            <a:endParaRPr lang="en-US" sz="8800" b="1" dirty="0">
              <a:solidFill>
                <a:schemeClr val="bg1"/>
              </a:solidFill>
            </a:endParaRPr>
          </a:p>
        </p:txBody>
      </p:sp>
    </p:spTree>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trở nên lễ dâng, mùa xuân này.</a:t>
            </a:r>
            <a:endParaRPr lang="en-US" sz="8800" b="1" dirty="0">
              <a:solidFill>
                <a:schemeClr val="bg1"/>
              </a:solidFill>
            </a:endParaRPr>
          </a:p>
        </p:txBody>
      </p:sp>
    </p:spTree>
  </p:cSld>
  <p:clrMapOvr>
    <a:masterClrMapping/>
  </p:clrMapOvr>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Con Vững Tin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tưởng rằng con vững tin, tin vào Chúa là Cha nhân hiền. Khi đời sống nhẹ trôi êm đềm, với tháng ngày lặng</a:t>
            </a:r>
            <a:endParaRPr lang="en-US" sz="8800" b="1" dirty="0">
              <a:solidFill>
                <a:schemeClr val="bg1"/>
              </a:solidFill>
            </a:endParaRPr>
          </a:p>
        </p:txBody>
      </p:sp>
    </p:spTree>
  </p:cSld>
  <p:clrMapOvr>
    <a:masterClrMapping/>
  </p:clrMapOvr>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lẽ bình yên.</a:t>
            </a:r>
            <a:endParaRPr lang="en-US" sz="8800" b="1" dirty="0">
              <a:solidFill>
                <a:schemeClr val="bg1"/>
              </a:solidFill>
            </a:endParaRPr>
          </a:p>
        </p:txBody>
      </p:sp>
    </p:spTree>
  </p:cSld>
  <p:clrMapOvr>
    <a:masterClrMapping/>
  </p:clrMapOvr>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khi đường đời gieo nguy khó, bên trời ngập tràn cơn giông tố. Con lo âu lạc bến xa bờ, con mới biết rằng</a:t>
            </a:r>
            <a:endParaRPr lang="en-US" sz="8800" b="1" dirty="0">
              <a:solidFill>
                <a:schemeClr val="bg1"/>
              </a:solidFill>
            </a:endParaRPr>
          </a:p>
        </p:txBody>
      </p:sp>
    </p:spTree>
  </p:cSld>
  <p:clrMapOvr>
    <a:masterClrMapping/>
  </p:clrMapOvr>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chưa vững tin.</a:t>
            </a:r>
            <a:endParaRPr lang="en-US" sz="8800" b="1" dirty="0">
              <a:solidFill>
                <a:schemeClr val="bg1"/>
              </a:solidFill>
            </a:endParaRPr>
          </a:p>
        </p:txBody>
      </p:sp>
    </p:spTree>
  </p:cSld>
  <p:clrMapOvr>
    <a:masterClrMapping/>
  </p:clrMapOvr>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Thì lạy Chúa, Chúa biết con yếu đuối và đổi thay, con luôn cần đến Chúa từng phút giây. Nhờ ơn Chúa con kiên</a:t>
            </a:r>
            <a:endParaRPr lang="en-US" sz="8800" b="1" dirty="0">
              <a:solidFill>
                <a:schemeClr val="bg1"/>
              </a:solidFill>
            </a:endParaRPr>
          </a:p>
        </p:txBody>
      </p:sp>
    </p:spTree>
  </p:cSld>
  <p:clrMapOvr>
    <a:masterClrMapping/>
  </p:clrMapOvr>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trì tín thác kể từ đây, khi an vui cũng như khi sầu đầy.</a:t>
            </a:r>
            <a:endParaRPr lang="en-US" sz="8800" b="1" dirty="0">
              <a:solidFill>
                <a:schemeClr val="bg1"/>
              </a:solidFill>
            </a:endParaRPr>
          </a:p>
        </p:txBody>
      </p:sp>
    </p:spTree>
  </p:cSld>
  <p:clrMapOvr>
    <a:masterClrMapping/>
  </p:clrMapOvr>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tưởng rằng con vững tin, tin vào Chúa là Cha quan phòng. Khi cuộc sống toàn những hoa hồng, khắp đất trời</a:t>
            </a:r>
            <a:endParaRPr lang="en-US" sz="8800" b="1" dirty="0">
              <a:solidFill>
                <a:schemeClr val="bg1"/>
              </a:solidFill>
            </a:endParaRPr>
          </a:p>
        </p:txBody>
      </p:sp>
    </p:spTree>
  </p:cSld>
  <p:clrMapOvr>
    <a:masterClrMapping/>
  </p:clrMapOvr>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cả mùa xuân.</a:t>
            </a:r>
            <a:endParaRPr lang="en-US" sz="8800" b="1" dirty="0">
              <a:solidFill>
                <a:schemeClr val="bg1"/>
              </a:solidFill>
            </a:endParaRPr>
          </a:p>
        </p:txBody>
      </p:sp>
    </p:spTree>
  </p:cSld>
  <p:clrMapOvr>
    <a:masterClrMapping/>
  </p:clrMapOvr>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khi chạm phải gai tê buốt, khi trời vừa lập đông băng tuyết. Con than van thầm trách trong lòng, con mới</a:t>
            </a:r>
            <a:endParaRPr lang="en-US" sz="8800" b="1" dirty="0">
              <a:solidFill>
                <a:schemeClr val="bg1"/>
              </a:solidFill>
            </a:endParaRPr>
          </a:p>
        </p:txBody>
      </p:sp>
    </p:spTree>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Cha nhân lành, này bánh thơm với ly rượu nồng thắm. Như hương bay khắp trời, tỏa lan lên tòa cao sang.</a:t>
            </a:r>
            <a:endParaRPr lang="en-US" sz="8800" b="1" dirty="0">
              <a:solidFill>
                <a:schemeClr val="bg1"/>
              </a:solidFill>
            </a:endParaRPr>
          </a:p>
        </p:txBody>
      </p:sp>
    </p:spTree>
  </p:cSld>
  <p:clrMapOvr>
    <a:masterClrMapping/>
  </p:clrMapOvr>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niềm tin con rỗng không.</a:t>
            </a:r>
            <a:endParaRPr lang="en-US" sz="8800" b="1" dirty="0">
              <a:solidFill>
                <a:schemeClr val="bg1"/>
              </a:solidFill>
            </a:endParaRPr>
          </a:p>
        </p:txBody>
      </p:sp>
    </p:spTree>
  </p:cSld>
  <p:clrMapOvr>
    <a:masterClrMapping/>
  </p:clrMapOvr>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tưởng rằng con vững tin, trên đỉnh núi nhìn Chúa biến hình. Ôi hạnh phúc thật ở bên mình, quyết sẵn sàng</a:t>
            </a:r>
            <a:endParaRPr lang="en-US" sz="8800" b="1" dirty="0">
              <a:solidFill>
                <a:schemeClr val="bg1"/>
              </a:solidFill>
            </a:endParaRPr>
          </a:p>
        </p:txBody>
      </p:sp>
    </p:spTree>
  </p:cSld>
  <p:clrMapOvr>
    <a:masterClrMapping/>
  </p:clrMapOvr>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Chúa ngày đêm.</a:t>
            </a:r>
            <a:endParaRPr lang="en-US" sz="8800" b="1" dirty="0">
              <a:solidFill>
                <a:schemeClr val="bg1"/>
              </a:solidFill>
            </a:endParaRPr>
          </a:p>
        </p:txBody>
      </p:sp>
    </p:spTree>
  </p:cSld>
  <p:clrMapOvr>
    <a:masterClrMapping/>
  </p:clrMapOvr>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khi được gửi trao thánh giá, con sợ mà đành tâm bỏ Chúa. Con quay lưng từ chối ân tình, con mới biết niềm</a:t>
            </a:r>
            <a:endParaRPr lang="en-US" sz="8800" b="1" dirty="0">
              <a:solidFill>
                <a:schemeClr val="bg1"/>
              </a:solidFill>
            </a:endParaRPr>
          </a:p>
        </p:txBody>
      </p:sp>
    </p:spTree>
  </p:cSld>
  <p:clrMapOvr>
    <a:masterClrMapping/>
  </p:clrMapOvr>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con bấp bênh.</a:t>
            </a:r>
            <a:endParaRPr lang="en-US" sz="8800" b="1" dirty="0">
              <a:solidFill>
                <a:schemeClr val="bg1"/>
              </a:solidFill>
            </a:endParaRPr>
          </a:p>
        </p:txBody>
      </p:sp>
    </p:spTree>
  </p:cSld>
  <p:clrMapOvr>
    <a:masterClrMapping/>
  </p:clrMapOvr>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Bên Chúa (19)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vui mừng tiến bước về nhà Cha. Gieo cung đàn thắm thiết lời ngợi ca. Ôi bao lần lòng này luôn mơ ước.</a:t>
            </a:r>
            <a:endParaRPr lang="en-US" sz="8800" b="1" dirty="0">
              <a:solidFill>
                <a:schemeClr val="bg1"/>
              </a:solidFill>
            </a:endParaRPr>
          </a:p>
        </p:txBody>
      </p:sp>
    </p:spTree>
  </p:cSld>
  <p:clrMapOvr>
    <a:masterClrMapping/>
  </p:clrMapOvr>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nương mình vào lòng Chúa bao la. Cho ân tình còn đẹp mãi màu hoa. Như cung nhạc tìm được những vần thơ.</a:t>
            </a:r>
            <a:endParaRPr lang="en-US" sz="8800" b="1" dirty="0">
              <a:solidFill>
                <a:schemeClr val="bg1"/>
              </a:solidFill>
            </a:endParaRPr>
          </a:p>
        </p:txBody>
      </p:sp>
    </p:spTree>
  </p:cSld>
  <p:clrMapOvr>
    <a:masterClrMapping/>
  </p:clrMapOvr>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kêu mời con bước lên đường, về với Chúa suối nguồn tình thương.</a:t>
            </a:r>
            <a:endParaRPr lang="en-US" sz="8800" b="1" dirty="0">
              <a:solidFill>
                <a:schemeClr val="bg1"/>
              </a:solidFill>
            </a:endParaRPr>
          </a:p>
        </p:txBody>
      </p:sp>
    </p:spTree>
  </p:cSld>
  <p:clrMapOvr>
    <a:masterClrMapping/>
  </p:clrMapOvr>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Cúi xin Ngài hợp nhất muôn người, một lòng trí mến yêu tràn vui.</a:t>
            </a:r>
            <a:endParaRPr lang="en-US" sz="8800" b="1" dirty="0">
              <a:solidFill>
                <a:schemeClr val="bg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1. Kính lạy Thiên Chúa Ngôi Cha. Đấng đã sáng thế đất trời bao la.</a:t>
            </a:r>
            <a:endParaRPr lang="en-US" sz="8800" b="1" dirty="0">
              <a:solidFill>
                <a:schemeClr val="bg1"/>
              </a:solidFill>
            </a:endParaRPr>
          </a:p>
        </p:txBody>
      </p:sp>
    </p:spTree>
    <p:extLst>
      <p:ext uri="{BB962C8B-B14F-4D97-AF65-F5344CB8AC3E}">
        <p14:creationId xmlns:p14="http://schemas.microsoft.com/office/powerpoint/2010/main" val="3477363537"/>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lễ vật đầu xuân, rượu nho, bánh thơm tình yêu. Đây bao nhiêu giọt mồ hôi, với bao cuộc đời ngày tháng lao</a:t>
            </a:r>
            <a:endParaRPr lang="en-US" sz="8800" b="1" dirty="0">
              <a:solidFill>
                <a:schemeClr val="bg1"/>
              </a:solidFill>
            </a:endParaRPr>
          </a:p>
        </p:txBody>
      </p:sp>
    </p:spTree>
  </p:cSld>
  <p:clrMapOvr>
    <a:masterClrMapping/>
  </p:clrMapOvr>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Sáng danh Ngài là Chúa đất trời, ngợi khen Chúa hát lên người ơi.</a:t>
            </a:r>
            <a:endParaRPr lang="en-US" sz="8800" b="1" dirty="0">
              <a:solidFill>
                <a:schemeClr val="bg1"/>
              </a:solidFill>
            </a:endParaRPr>
          </a:p>
        </p:txBody>
      </p:sp>
    </p:spTree>
  </p:cSld>
  <p:clrMapOvr>
    <a:masterClrMapping/>
  </p:clrMapOvr>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Đền Thánh (27)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Từ muôn phương ta về đây sánh vai lên đường, đường đưa ta đi lên đền Chúa ta. Lòng hân hoan ta hòa chung</a:t>
            </a:r>
            <a:endParaRPr lang="en-US" sz="8800" b="1" dirty="0">
              <a:solidFill>
                <a:schemeClr val="bg1"/>
              </a:solidFill>
            </a:endParaRPr>
          </a:p>
        </p:txBody>
      </p:sp>
    </p:spTree>
  </p:cSld>
  <p:clrMapOvr>
    <a:masterClrMapping/>
  </p:clrMapOvr>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hát nhịp nhàng, vui hát mừng danh Chúa cứu độ ta.</a:t>
            </a:r>
            <a:endParaRPr lang="en-US" sz="8800" b="1" dirty="0">
              <a:solidFill>
                <a:schemeClr val="bg1"/>
              </a:solidFill>
            </a:endParaRPr>
          </a:p>
        </p:txBody>
      </p:sp>
    </p:spTree>
  </p:cSld>
  <p:clrMapOvr>
    <a:masterClrMapping/>
  </p:clrMapOvr>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 tiến bước lên đền, đền thánh của Người. Cất tiếng hát vui lên dân thánh của Người. Tiến, tiến bước loan</a:t>
            </a:r>
            <a:endParaRPr lang="en-US" sz="8800" b="1" dirty="0">
              <a:solidFill>
                <a:schemeClr val="bg1"/>
              </a:solidFill>
            </a:endParaRPr>
          </a:p>
        </p:txBody>
      </p:sp>
    </p:spTree>
  </p:cSld>
  <p:clrMapOvr>
    <a:masterClrMapping/>
  </p:clrMapOvr>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truyền hồng ân của Chúa Trời. Ta hát mừng tình thiên thu Chúa ta.</a:t>
            </a:r>
            <a:endParaRPr lang="en-US" sz="8800" b="1" dirty="0">
              <a:solidFill>
                <a:schemeClr val="bg1"/>
              </a:solidFill>
            </a:endParaRPr>
          </a:p>
        </p:txBody>
      </p:sp>
    </p:spTree>
  </p:cSld>
  <p:clrMapOvr>
    <a:masterClrMapping/>
  </p:clrMapOvr>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Vui mừng khi người ta bảo tôi: ta về thăm nhà Cha chúng ta, một ngày trong nhà Cha dấu yêu, sướng vui thay</a:t>
            </a:r>
            <a:endParaRPr lang="en-US" sz="8800" b="1" dirty="0">
              <a:solidFill>
                <a:schemeClr val="bg1"/>
              </a:solidFill>
            </a:endParaRPr>
          </a:p>
        </p:txBody>
      </p:sp>
    </p:spTree>
  </p:cSld>
  <p:clrMapOvr>
    <a:masterClrMapping/>
  </p:clrMapOvr>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hơn trăm ngày ở xa quê nhà</a:t>
            </a:r>
            <a:endParaRPr lang="en-US" sz="8800" b="1" dirty="0">
              <a:solidFill>
                <a:schemeClr val="bg1"/>
              </a:solidFill>
            </a:endParaRPr>
          </a:p>
        </p:txBody>
      </p:sp>
    </p:spTree>
  </p:cSld>
  <p:clrMapOvr>
    <a:masterClrMapping/>
  </p:clrMapOvr>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ngày nào đoàn dân Chúa xưa, băng rừng sâu vượt qua biển khơi, lên đường đi hành hương thánh đô, chúng ta</a:t>
            </a:r>
            <a:endParaRPr lang="en-US" sz="8800" b="1" dirty="0">
              <a:solidFill>
                <a:schemeClr val="bg1"/>
              </a:solidFill>
            </a:endParaRPr>
          </a:p>
        </p:txBody>
      </p:sp>
    </p:spTree>
  </p:cSld>
  <p:clrMapOvr>
    <a:masterClrMapping/>
  </p:clrMapOvr>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đi lên đền Chúa ta thân yêu.</a:t>
            </a:r>
            <a:endParaRPr lang="en-US" sz="8800" b="1" dirty="0">
              <a:solidFill>
                <a:schemeClr val="bg1"/>
              </a:solidFill>
            </a:endParaRPr>
          </a:p>
        </p:txBody>
      </p:sp>
    </p:spTree>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a:t>
            </a:r>
            <a:endParaRPr lang="en-US" sz="8800" b="1" dirty="0">
              <a:solidFill>
                <a:schemeClr val="bg1"/>
              </a:solidFill>
            </a:endParaRPr>
          </a:p>
        </p:txBody>
      </p:sp>
    </p:spTree>
  </p:cSld>
  <p:clrMapOvr>
    <a:masterClrMapping/>
  </p:clrMapOvr>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Gieo Giống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Hạt mầm thiện lương gieo xuống ai đâu hay hạt xấu chen vào. Cỏ lùng được gieo trong lúa  lúc ai kia ngủ giấc</a:t>
            </a:r>
            <a:endParaRPr lang="en-US" sz="8800" b="1" dirty="0">
              <a:solidFill>
                <a:schemeClr val="bg1"/>
              </a:solidFill>
            </a:endParaRPr>
          </a:p>
        </p:txBody>
      </p:sp>
    </p:spTree>
  </p:cSld>
  <p:clrMapOvr>
    <a:masterClrMapping/>
  </p:clrMapOvr>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say vùi. Mảnh đất tâm hồn cỏ, lúa lan tràn thiện ác tranh giành lạc mất niềm tin.</a:t>
            </a:r>
            <a:endParaRPr lang="en-US" sz="8800" b="1" dirty="0">
              <a:solidFill>
                <a:schemeClr val="bg1"/>
              </a:solidFill>
            </a:endParaRPr>
          </a:p>
        </p:txBody>
      </p:sp>
    </p:spTree>
  </p:cSld>
  <p:clrMapOvr>
    <a:masterClrMapping/>
  </p:clrMapOvr>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Cỏ lùng mọc lên với lúa như đêm đen ngự chiếm cuộc đời. Cỏ lùng mọc lên với lúa, mãi lao xao giằng kéo đua</a:t>
            </a:r>
            <a:endParaRPr lang="en-US" sz="8800" b="1" dirty="0">
              <a:solidFill>
                <a:schemeClr val="bg1"/>
              </a:solidFill>
            </a:endParaRPr>
          </a:p>
        </p:txBody>
      </p:sp>
    </p:spTree>
  </p:cSld>
  <p:clrMapOvr>
    <a:masterClrMapping/>
  </p:clrMapOvr>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chen. Công chính – thấp hèn, tin mến – lạc lầm, tươi thắm – phai tàn. Hồn chơi vơi thấy đâu niềm vui.</a:t>
            </a:r>
            <a:endParaRPr lang="en-US" sz="8800" b="1" dirty="0">
              <a:solidFill>
                <a:schemeClr val="bg1"/>
              </a:solidFill>
            </a:endParaRPr>
          </a:p>
        </p:txBody>
      </p:sp>
    </p:spTree>
  </p:cSld>
  <p:clrMapOvr>
    <a:masterClrMapping/>
  </p:clrMapOvr>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ngày sau hết, cỏ lùng bị loại ra. Đến ngày sau hết lúa hát câu ca Thiên đường.</a:t>
            </a:r>
            <a:endParaRPr lang="en-US" sz="8800" b="1" dirty="0">
              <a:solidFill>
                <a:schemeClr val="bg1"/>
              </a:solidFill>
            </a:endParaRPr>
          </a:p>
        </p:txBody>
      </p:sp>
    </p:spTree>
  </p:cSld>
  <p:clrMapOvr>
    <a:masterClrMapping/>
  </p:clrMapOvr>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Dập dờn cỏ lùng – lúa tốt, khi con tim sự dữ len vào. Lòng trời hằng luôn thương xót rất bao dung và mãi thứ</a:t>
            </a:r>
            <a:endParaRPr lang="en-US" sz="8800" b="1" dirty="0">
              <a:solidFill>
                <a:schemeClr val="bg1"/>
              </a:solidFill>
            </a:endParaRPr>
          </a:p>
        </p:txBody>
      </p:sp>
    </p:spTree>
  </p:cSld>
  <p:clrMapOvr>
    <a:masterClrMapping/>
  </p:clrMapOvr>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 Ngài vẫn nhẫn nại Ngài luôn hy vọng, người biết quay về “cải quá tự tân”.</a:t>
            </a:r>
            <a:endParaRPr lang="en-US" sz="8800" b="1" dirty="0">
              <a:solidFill>
                <a:schemeClr val="bg1"/>
              </a:solidFill>
            </a:endParaRPr>
          </a:p>
        </p:txBody>
      </p:sp>
    </p:spTree>
  </p:cSld>
  <p:clrMapOvr>
    <a:masterClrMapping/>
  </p:clrMapOvr>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Nguyện làm hạt mầm rã nát cho mai kia mùa lá trĩu hạt. Nguyện lòng chọn về  Ánh Sáng, quyết trung thành thờ</a:t>
            </a:r>
            <a:endParaRPr lang="en-US" sz="8800" b="1" dirty="0">
              <a:solidFill>
                <a:schemeClr val="bg1"/>
              </a:solidFill>
            </a:endParaRPr>
          </a:p>
        </p:txBody>
      </p:sp>
    </p:spTree>
  </p:cSld>
  <p:clrMapOvr>
    <a:masterClrMapping/>
  </p:clrMapOvr>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giữa đời. Gieo bước ươm trồng hạnh phúc Nước Trời, loan báo Tin Mừng đời yêu thương đắp xây bình an.</a:t>
            </a:r>
            <a:endParaRPr lang="en-US" sz="8800" b="1" dirty="0">
              <a:solidFill>
                <a:schemeClr val="bg1"/>
              </a:solidFill>
            </a:endParaRPr>
          </a:p>
        </p:txBody>
      </p:sp>
    </p:spTree>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thương đón lấy, làm lễ dâng hy sinh đời con. Lòng thành con tiến dâng Cha, dạt dào khúc hát ngân xa.</a:t>
            </a:r>
            <a:endParaRPr lang="en-US" sz="8800" b="1" dirty="0">
              <a:solidFill>
                <a:schemeClr val="bg1"/>
              </a:solidFill>
            </a:endParaRPr>
          </a:p>
        </p:txBody>
      </p:sp>
    </p:spTree>
  </p:cSld>
  <p:clrMapOvr>
    <a:masterClrMapping/>
  </p:clrMapOvr>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ngày sau hết, cỏ lùng bị loại ra. Đến ngày sau hết lúa hát câu ca Thiên đường.</a:t>
            </a:r>
            <a:endParaRPr lang="en-US" sz="8800" b="1" dirty="0">
              <a:solidFill>
                <a:schemeClr val="bg1"/>
              </a:solidFill>
            </a:endParaRPr>
          </a:p>
        </p:txBody>
      </p:sp>
    </p:spTree>
  </p:cSld>
  <p:clrMapOvr>
    <a:masterClrMapping/>
  </p:clrMapOvr>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gieo giống ra đi gieo lúa trên ruộng mình. Người gieo giống vất vãi hạt giống trên đường, và muôn chim</a:t>
            </a:r>
            <a:endParaRPr lang="en-US" sz="8800" b="1" dirty="0">
              <a:solidFill>
                <a:schemeClr val="bg1"/>
              </a:solidFill>
            </a:endParaRPr>
          </a:p>
        </p:txBody>
      </p:sp>
    </p:spTree>
  </p:cSld>
  <p:clrMapOvr>
    <a:masterClrMapping/>
  </p:clrMapOvr>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tung bay sà xuống giành nhau ăn mất muôn hạt vàng tung rơi trên đường đi muôn người.</a:t>
            </a:r>
            <a:endParaRPr lang="en-US" sz="8800" b="1" dirty="0">
              <a:solidFill>
                <a:schemeClr val="bg1"/>
              </a:solidFill>
            </a:endParaRPr>
          </a:p>
        </p:txBody>
      </p:sp>
    </p:spTree>
  </p:cSld>
  <p:clrMapOvr>
    <a:masterClrMapping/>
  </p:clrMapOvr>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gieo giống ra đi gieo lúa trên ruộng mình. Và hạt giống tung rơi trên đá sỏi nghèo, trời bừng sáng nắng</a:t>
            </a:r>
            <a:endParaRPr lang="en-US" sz="8800" b="1" dirty="0">
              <a:solidFill>
                <a:schemeClr val="bg1"/>
              </a:solidFill>
            </a:endParaRPr>
          </a:p>
        </p:txBody>
      </p:sp>
    </p:spTree>
  </p:cSld>
  <p:clrMapOvr>
    <a:masterClrMapping/>
  </p:clrMapOvr>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chói hạt giống tàn đi khô mất. Ôi hạt vàng tung rơi trên sỏi đá muôn vàn.</a:t>
            </a:r>
            <a:endParaRPr lang="en-US" sz="8800" b="1" dirty="0">
              <a:solidFill>
                <a:schemeClr val="bg1"/>
              </a:solidFill>
            </a:endParaRPr>
          </a:p>
        </p:txBody>
      </p:sp>
    </p:spTree>
  </p:cSld>
  <p:clrMapOvr>
    <a:masterClrMapping/>
  </p:clrMapOvr>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gieo giống ra đi gieo lúa trên ruộng mình. Và hạt giống rơi trên gai góc bên đường, và gai góc vươn lên</a:t>
            </a:r>
            <a:endParaRPr lang="en-US" sz="8800" b="1" dirty="0">
              <a:solidFill>
                <a:schemeClr val="bg1"/>
              </a:solidFill>
            </a:endParaRPr>
          </a:p>
        </p:txBody>
      </p:sp>
    </p:spTree>
  </p:cSld>
  <p:clrMapOvr>
    <a:masterClrMapping/>
  </p:clrMapOvr>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giống tàn đi khô mất thương hạt vàng tung rơi trên gai góc bên đường.</a:t>
            </a:r>
            <a:endParaRPr lang="en-US" sz="8800" b="1" dirty="0">
              <a:solidFill>
                <a:schemeClr val="bg1"/>
              </a:solidFill>
            </a:endParaRPr>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ban xuống muôn ngàn ơn lành</a:t>
            </a:r>
            <a:endParaRPr lang="en-US" sz="8800" b="1" dirty="0">
              <a:solidFill>
                <a:schemeClr val="bg1"/>
              </a:solidFill>
            </a:endParaRPr>
          </a:p>
        </p:txBody>
      </p:sp>
    </p:spTree>
  </p:cSld>
  <p:clrMapOvr>
    <a:masterClrMapping/>
  </p:clrMapOvr>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gieo giống ra đi gieo lúa trên ruộng mình. Và hạt giống tung rơi trên đất hoa màu. Và mọc lên xanh tươi</a:t>
            </a:r>
            <a:endParaRPr lang="en-US" sz="8800" b="1" dirty="0">
              <a:solidFill>
                <a:schemeClr val="bg1"/>
              </a:solidFill>
            </a:endParaRPr>
          </a:p>
        </p:txBody>
      </p:sp>
    </p:spTree>
  </p:cSld>
  <p:clrMapOvr>
    <a:masterClrMapping/>
  </p:clrMapOvr>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giống mọc lên tươi tốt, ôi hạt vàng tung rơi trên mảnh đất hoa màu.</a:t>
            </a:r>
            <a:endParaRPr lang="en-US" sz="8800" b="1" dirty="0">
              <a:solidFill>
                <a:schemeClr val="bg1"/>
              </a:solidFill>
            </a:endParaRPr>
          </a:p>
        </p:txBody>
      </p:sp>
    </p:spTree>
  </p:cSld>
  <p:clrMapOvr>
    <a:masterClrMapping/>
  </p:clrMapOvr>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gieo giống ra đi gieo lúa trên ruộng mình. Và hạt giống tung rơi trên đất hoa màu. Và mọc lên xanh tươi</a:t>
            </a:r>
            <a:endParaRPr lang="en-US" sz="8800" b="1" dirty="0">
              <a:solidFill>
                <a:schemeClr val="bg1"/>
              </a:solidFill>
            </a:endParaRPr>
          </a:p>
        </p:txBody>
      </p:sp>
    </p:spTree>
  </p:cSld>
  <p:clrMapOvr>
    <a:masterClrMapping/>
  </p:clrMapOvr>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giống mọc lên tươi tốt, ôi hạt vàng tung rơi trên mảnh đất hoa màu.</a:t>
            </a:r>
            <a:endParaRPr lang="en-US" sz="8800" b="1" dirty="0">
              <a:solidFill>
                <a:schemeClr val="bg1"/>
              </a:solidFill>
            </a:endParaRPr>
          </a:p>
        </p:txBody>
      </p:sp>
    </p:spTree>
  </p:cSld>
  <p:clrMapOvr>
    <a:masterClrMapping/>
  </p:clrMapOvr>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Chúa Vinh Quang (NKT)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Mẹ Chúa vinh quang, sáng hơn sao Bắc huy hoàng. Mẹ như muôn hoa trên ngàn. Mẹ chiếu ánh sáng trời</a:t>
            </a:r>
            <a:endParaRPr lang="en-US" sz="8800" b="1" dirty="0">
              <a:solidFill>
                <a:schemeClr val="bg1"/>
              </a:solidFill>
            </a:endParaRPr>
          </a:p>
        </p:txBody>
      </p:sp>
    </p:spTree>
  </p:cSld>
  <p:clrMapOvr>
    <a:masterClrMapping/>
  </p:clrMapOvr>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dẫn ai lạc bước trên đời.</a:t>
            </a:r>
            <a:endParaRPr lang="en-US" sz="8800" b="1" dirty="0">
              <a:solidFill>
                <a:schemeClr val="bg1"/>
              </a:solidFill>
            </a:endParaRPr>
          </a:p>
        </p:txBody>
      </p:sp>
    </p:spTree>
  </p:cSld>
  <p:clrMapOvr>
    <a:masterClrMapping/>
  </p:clrMapOvr>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Đồng tiến Đức Nữ Thiên đàng. Tiếng con ca hát dịu dàng. Dẫu muôn nguy biến trên đường. Tiếng con ca hát không ngừng.</a:t>
            </a:r>
            <a:endParaRPr lang="en-US" sz="8800" b="1" dirty="0">
              <a:solidFill>
                <a:schemeClr val="bg1"/>
              </a:solidFill>
            </a:endParaRPr>
          </a:p>
        </p:txBody>
      </p:sp>
    </p:spTree>
  </p:cSld>
  <p:clrMapOvr>
    <a:masterClrMapping/>
  </p:clrMapOvr>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giữ xác hồn con vẹn tuyền. Luôn sánh với ngàn hoa tinh tuyết. Hương thơm ngát bay lên triền miên. Mẹ dâng</a:t>
            </a:r>
            <a:endParaRPr lang="en-US" sz="8800" b="1" dirty="0">
              <a:solidFill>
                <a:schemeClr val="bg1"/>
              </a:solidFill>
            </a:endParaRPr>
          </a:p>
        </p:txBody>
      </p:sp>
    </p:spTree>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gia đình của con, một năm sống trong hồng ân. Xin cho ông bà, mẹ cha luôn luôn an bình, tình nghĩa bao</a:t>
            </a:r>
            <a:endParaRPr lang="en-US" sz="8800" b="1" dirty="0">
              <a:solidFill>
                <a:schemeClr val="bg1"/>
              </a:solidFill>
            </a:endParaRPr>
          </a:p>
        </p:txBody>
      </p:sp>
    </p:spTree>
  </p:cSld>
  <p:clrMapOvr>
    <a:masterClrMapping/>
  </p:clrMapOvr>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muôn muôn đời liên.</a:t>
            </a:r>
            <a:endParaRPr lang="en-US" sz="8800" b="1" dirty="0">
              <a:solidFill>
                <a:schemeClr val="bg1"/>
              </a:solidFill>
            </a:endParaRPr>
          </a:p>
        </p:txBody>
      </p:sp>
    </p:spTree>
  </p:cSld>
  <p:clrMapOvr>
    <a:masterClrMapping/>
  </p:clrMapOvr>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Ước tới lúc hồn con nhẹ nhàng. Muốn cất bước về nơi cao sang. Bay cao vút lên cõi trời quang. Không vương vấn</a:t>
            </a:r>
            <a:endParaRPr lang="en-US" sz="8800" b="1" dirty="0">
              <a:solidFill>
                <a:schemeClr val="bg1"/>
              </a:solidFill>
            </a:endParaRPr>
          </a:p>
        </p:txBody>
      </p:sp>
    </p:spTree>
  </p:cSld>
  <p:clrMapOvr>
    <a:masterClrMapping/>
  </p:clrMapOvr>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nơi trần gian.</a:t>
            </a:r>
            <a:endParaRPr lang="en-US" sz="8800" b="1" dirty="0">
              <a:solidFill>
                <a:schemeClr val="bg1"/>
              </a:solidFill>
            </a:endParaRPr>
          </a:p>
        </p:txBody>
      </p:sp>
    </p:spTree>
  </p:cSld>
  <p:clrMapOvr>
    <a:masterClrMapping/>
  </p:clrMapOvr>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(38)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Chúa bánh thơm lành đem góp về từ ruộng chín đồng xanh. Xin dâng Chúa chén nho nồng như máu hồng</a:t>
            </a:r>
            <a:endParaRPr lang="en-US" sz="8800" b="1" dirty="0">
              <a:solidFill>
                <a:schemeClr val="bg1"/>
              </a:solidFill>
            </a:endParaRPr>
          </a:p>
        </p:txBody>
      </p:sp>
    </p:spTree>
  </p:cSld>
  <p:clrMapOvr>
    <a:masterClrMapping/>
  </p:clrMapOvr>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nét yêu thương.</a:t>
            </a:r>
            <a:endParaRPr lang="en-US" sz="8800" b="1" dirty="0">
              <a:solidFill>
                <a:schemeClr val="bg1"/>
              </a:solidFill>
            </a:endParaRPr>
          </a:p>
        </p:txBody>
      </p:sp>
    </p:spTree>
  </p:cSld>
  <p:clrMapOvr>
    <a:masterClrMapping/>
  </p:clrMapOvr>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Ngài, xin dâng lên Ngài tựa của lễ dâng trong sương chiều, muôn lao nhọc với những vui buồn, đời</a:t>
            </a:r>
            <a:endParaRPr lang="en-US" sz="8800" b="1" dirty="0">
              <a:solidFill>
                <a:schemeClr val="bg1"/>
              </a:solidFill>
            </a:endParaRPr>
          </a:p>
        </p:txBody>
      </p:sp>
    </p:spTree>
  </p:cSld>
  <p:clrMapOvr>
    <a:masterClrMapping/>
  </p:clrMapOvr>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là đường thánh giá.</a:t>
            </a:r>
            <a:endParaRPr lang="en-US" sz="8800" b="1" dirty="0">
              <a:solidFill>
                <a:schemeClr val="bg1"/>
              </a:solidFill>
            </a:endParaRPr>
          </a:p>
        </p:txBody>
      </p:sp>
    </p:spTree>
  </p:cSld>
  <p:clrMapOvr>
    <a:masterClrMapping/>
  </p:clrMapOvr>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Ngài, xin dâng lên Ngài, hiệp cùng máu Giê-su tuôn tràn, xin Cha nhận ban muôn ơn lành cho xác hồn con</a:t>
            </a:r>
            <a:endParaRPr lang="en-US" sz="8800" b="1" dirty="0">
              <a:solidFill>
                <a:schemeClr val="bg1"/>
              </a:solidFill>
            </a:endParaRPr>
          </a:p>
        </p:txBody>
      </p:sp>
    </p:spTree>
  </p:cSld>
  <p:clrMapOvr>
    <a:masterClrMapping/>
  </p:clrMapOvr>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tươi xinh.</a:t>
            </a:r>
            <a:endParaRPr lang="en-US" sz="8800" b="1" dirty="0">
              <a:solidFill>
                <a:schemeClr val="bg1"/>
              </a:solidFill>
            </a:endParaRPr>
          </a:p>
        </p:txBody>
      </p:sp>
    </p:spTree>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a:t>
            </a:r>
            <a:endParaRPr lang="en-US" sz="8800" b="1" dirty="0">
              <a:solidFill>
                <a:schemeClr val="bg1"/>
              </a:solidFill>
            </a:endParaRPr>
          </a:p>
        </p:txBody>
      </p:sp>
    </p:spTree>
  </p:cSld>
  <p:clrMapOvr>
    <a:masterClrMapping/>
  </p:clrMapOvr>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Chúa nắng tươi màu, chim hót chào rộn ràng khắp trời thanh. Xin dâng Chúa gió thơm lành, hương quyến</a:t>
            </a:r>
            <a:endParaRPr lang="en-US" sz="8800" b="1" dirty="0">
              <a:solidFill>
                <a:schemeClr val="bg1"/>
              </a:solidFill>
            </a:endParaRPr>
          </a:p>
        </p:txBody>
      </p:sp>
    </p:spTree>
  </p:cSld>
  <p:clrMapOvr>
    <a:masterClrMapping/>
  </p:clrMapOvr>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lên chốn cao xanh.</a:t>
            </a:r>
            <a:endParaRPr lang="en-US" sz="8800" b="1" dirty="0">
              <a:solidFill>
                <a:schemeClr val="bg1"/>
              </a:solidFill>
            </a:endParaRPr>
          </a:p>
        </p:txBody>
      </p:sp>
    </p:spTree>
  </p:cSld>
  <p:clrMapOvr>
    <a:masterClrMapping/>
  </p:clrMapOvr>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Chúa tiếng ca hoà tươi non tình dệt thành tấm hồn thơ, xin dâng Chúa nét u sầu thấm máu đào trong</a:t>
            </a:r>
            <a:endParaRPr lang="en-US" sz="8800" b="1" dirty="0">
              <a:solidFill>
                <a:schemeClr val="bg1"/>
              </a:solidFill>
            </a:endParaRPr>
          </a:p>
        </p:txBody>
      </p:sp>
    </p:spTree>
  </p:cSld>
  <p:clrMapOvr>
    <a:masterClrMapping/>
  </p:clrMapOvr>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cô liêu.</a:t>
            </a:r>
            <a:endParaRPr lang="en-US" sz="8800" b="1" dirty="0">
              <a:solidFill>
                <a:schemeClr val="bg1"/>
              </a:solidFill>
            </a:endParaRPr>
          </a:p>
        </p:txBody>
      </p:sp>
    </p:spTree>
  </p:cSld>
  <p:clrMapOvr>
    <a:masterClrMapping/>
  </p:clrMapOvr>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Thần Trí (256)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xuống trên chúng con Thần Trí tác tạo của Chúa. Người đổi mới tâm can, đổi mới muôn lòng.</a:t>
            </a:r>
            <a:endParaRPr lang="en-US" sz="8800" b="1" dirty="0">
              <a:solidFill>
                <a:schemeClr val="bg1"/>
              </a:solidFill>
            </a:endParaRPr>
          </a:p>
        </p:txBody>
      </p:sp>
    </p:spTree>
  </p:cSld>
  <p:clrMapOvr>
    <a:masterClrMapping/>
  </p:clrMapOvr>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sẽ ban cho chúng con, nhớ lại lời hằng sống Chúa truyền ban</a:t>
            </a:r>
            <a:endParaRPr lang="en-US" sz="8800" b="1" dirty="0">
              <a:solidFill>
                <a:schemeClr val="bg1"/>
              </a:solidFill>
            </a:endParaRPr>
          </a:p>
        </p:txBody>
      </p:sp>
    </p:spTree>
  </p:cSld>
  <p:clrMapOvr>
    <a:masterClrMapping/>
  </p:clrMapOvr>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sẽ ghi trong trái tim chính lề luật tình mến Chúa truyền ban.</a:t>
            </a:r>
            <a:endParaRPr lang="en-US" sz="8800" b="1" dirty="0">
              <a:solidFill>
                <a:schemeClr val="bg1"/>
              </a:solidFill>
            </a:endParaRPr>
          </a:p>
        </p:txBody>
      </p:sp>
    </p:spTree>
  </p:cSld>
  <p:clrMapOvr>
    <a:masterClrMapping/>
  </p:clrMapOvr>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Trái Tim Cha (213)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Loài người ơi đừng phụ ân tình Chúa hãy về đây nương thân trái tim Cha.</a:t>
            </a:r>
            <a:endParaRPr lang="en-US" sz="8800" b="1" dirty="0">
              <a:solidFill>
                <a:schemeClr val="bg1"/>
              </a:solidFill>
            </a:endParaRPr>
          </a:p>
        </p:txBody>
      </p:sp>
    </p:spTree>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xin dâng lên Chúa cùng với bao anh chị của con. Hưởng hạnh phúc mãi miên man, lòng trào dâng khúc ca vang.</a:t>
            </a:r>
            <a:endParaRPr lang="en-US" sz="8800" b="1" dirty="0">
              <a:solidFill>
                <a:schemeClr val="bg1"/>
              </a:solidFill>
            </a:endParaRPr>
          </a:p>
        </p:txBody>
      </p:sp>
    </p:spTree>
  </p:cSld>
  <p:clrMapOvr>
    <a:masterClrMapping/>
  </p:clrMapOvr>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với trái tim Cha bao nhiêu tháng năm qua Cha luôn mỏi mòn trông chờ. Đến với trái tim Cha bao nhiêu tháng</a:t>
            </a:r>
            <a:endParaRPr lang="en-US" sz="8800" b="1" dirty="0">
              <a:solidFill>
                <a:schemeClr val="bg1"/>
              </a:solidFill>
            </a:endParaRPr>
          </a:p>
        </p:txBody>
      </p:sp>
    </p:spTree>
  </p:cSld>
  <p:clrMapOvr>
    <a:masterClrMapping/>
  </p:clrMapOvr>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qua con quên lãng dại khờ.</a:t>
            </a:r>
            <a:endParaRPr lang="en-US" sz="8800" b="1" dirty="0">
              <a:solidFill>
                <a:schemeClr val="bg1"/>
              </a:solidFill>
            </a:endParaRPr>
          </a:p>
        </p:txBody>
      </p:sp>
    </p:spTree>
  </p:cSld>
  <p:clrMapOvr>
    <a:masterClrMapping/>
  </p:clrMapOvr>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Nơi tim Cha lửa mến yêu chan hòa cho tan mau lòng ai lạnh giá. Nơi tim Cha sức sống âm ắp đầy cho vơi đi</a:t>
            </a:r>
            <a:endParaRPr lang="en-US" sz="8800" b="1" dirty="0">
              <a:solidFill>
                <a:schemeClr val="bg1"/>
              </a:solidFill>
            </a:endParaRPr>
          </a:p>
        </p:txBody>
      </p:sp>
    </p:spTree>
  </p:cSld>
  <p:clrMapOvr>
    <a:masterClrMapping/>
  </p:clrMapOvr>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nặng đắng cay.</a:t>
            </a:r>
            <a:endParaRPr lang="en-US" sz="8800" b="1" dirty="0">
              <a:solidFill>
                <a:schemeClr val="bg1"/>
              </a:solidFill>
            </a:endParaRPr>
          </a:p>
        </p:txBody>
      </p:sp>
    </p:spTree>
  </p:cSld>
  <p:clrMapOvr>
    <a:masterClrMapping/>
  </p:clrMapOvr>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Ngài người thân yêu đã ra đi rồi. Xin dâng lên Ngài người anh em nay về cùng Chúa.</a:t>
            </a:r>
            <a:endParaRPr lang="en-US" sz="8800" b="1" dirty="0">
              <a:solidFill>
                <a:schemeClr val="bg1"/>
              </a:solidFill>
            </a:endParaRPr>
          </a:p>
        </p:txBody>
      </p:sp>
    </p:spTree>
  </p:cSld>
  <p:clrMapOvr>
    <a:masterClrMapping/>
  </p:clrMapOvr>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Cúi xin Ngài xót thương. Chiếu chan hòa ánh quang để người ra đi về tới bến bờ yêu thương.</a:t>
            </a:r>
            <a:endParaRPr lang="en-US" sz="8800" b="1" dirty="0">
              <a:solidFill>
                <a:schemeClr val="bg1"/>
              </a:solidFill>
            </a:endParaRPr>
          </a:p>
        </p:txBody>
      </p:sp>
    </p:spTree>
  </p:cSld>
  <p:clrMapOvr>
    <a:masterClrMapping/>
  </p:clrMapOvr>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Ngài trọn niềm cậy trông. Xin dâng lên Ngài cuộc sống hy vọng. Sau một đời hằng luôn tín trung.</a:t>
            </a:r>
            <a:endParaRPr lang="en-US" sz="8800" b="1" dirty="0">
              <a:solidFill>
                <a:schemeClr val="bg1"/>
              </a:solidFill>
            </a:endParaRPr>
          </a:p>
        </p:txBody>
      </p:sp>
    </p:spTree>
  </p:cSld>
  <p:clrMapOvr>
    <a:masterClrMapping/>
  </p:clrMapOvr>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đón nhận người con thân yêu. Nay ra đi rồi chỉ ước một điều, Chúa sẽ ban hạnh phúc thiên triều.</a:t>
            </a:r>
            <a:endParaRPr lang="en-US" sz="8800" b="1" dirty="0">
              <a:solidFill>
                <a:schemeClr val="bg1"/>
              </a:solidFill>
            </a:endParaRPr>
          </a:p>
        </p:txBody>
      </p:sp>
    </p:spTree>
  </p:cSld>
  <p:clrMapOvr>
    <a:masterClrMapping/>
  </p:clrMapOvr>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Tâm Tình Yêu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lòng dâng Chúa xuân, cùng bánh rượu.</a:t>
            </a:r>
            <a:endParaRPr lang="en-US" sz="8800" b="1" dirty="0">
              <a:solidFill>
                <a:schemeClr val="bg1"/>
              </a:solidFill>
            </a:endParaRPr>
          </a:p>
        </p:txBody>
      </p:sp>
    </p:spTree>
  </p:cSld>
  <p:clrMapOvr>
    <a:masterClrMapping/>
  </p:clrMapOvr>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Thánh Tâm Tình Yêu đã trở nên sức mạnh nuôi sống. Lạy Thánh Tâm Tình Yêu niềm ủi an cho khắp nhân trần.</a:t>
            </a:r>
            <a:endParaRPr lang="en-US" sz="8800" b="1" dirty="0">
              <a:solidFill>
                <a:schemeClr val="bg1"/>
              </a:solidFill>
            </a:endParaRPr>
          </a:p>
        </p:txBody>
      </p:sp>
    </p:spTree>
  </p:cSld>
  <p:clrMapOvr>
    <a:masterClrMapping/>
  </p:clrMapOvr>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Đoàn chúng con mong chờ nguồn tình yêu chứa chan vô bờ. Là hạnh phúc trường sinh sẽ cho ta no thỏa đầy dư.</a:t>
            </a:r>
            <a:endParaRPr lang="en-US" sz="8800" b="1" dirty="0">
              <a:solidFill>
                <a:schemeClr val="bg1"/>
              </a:solidFill>
            </a:endParaRPr>
          </a:p>
        </p:txBody>
      </p:sp>
    </p:spTree>
  </p:cSld>
  <p:clrMapOvr>
    <a:masterClrMapping/>
  </p:clrMapOvr>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Tâm Tình Yêu cúi thương ban sự sống trường sinh. Ôi Thánh Tâm Tình Yêu đoàn con luôn tôn kính ngày đêm.</a:t>
            </a:r>
            <a:endParaRPr lang="en-US" sz="8800" b="1" dirty="0">
              <a:solidFill>
                <a:schemeClr val="bg1"/>
              </a:solidFill>
            </a:endParaRPr>
          </a:p>
        </p:txBody>
      </p:sp>
    </p:spTree>
  </p:cSld>
  <p:clrMapOvr>
    <a:masterClrMapping/>
  </p:clrMapOvr>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chúng con nhận biết tình yêu Chúa hiến trao chính mình. Ngài ngự giữa đoàn con sống yêu thương kết chặt mối tình.</a:t>
            </a:r>
            <a:endParaRPr lang="en-US" sz="8800" b="1" dirty="0">
              <a:solidFill>
                <a:schemeClr val="bg1"/>
              </a:solidFill>
            </a:endParaRPr>
          </a:p>
        </p:txBody>
      </p:sp>
    </p:spTree>
  </p:cSld>
  <p:clrMapOvr>
    <a:masterClrMapping/>
  </p:clrMapOvr>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Thánh Tâm từ nhân nguồn tình yêu vô bờ vô bến. Đoàn chúng con ngày đêm hằng cầu xin ơn Chúa giữ gìn.</a:t>
            </a:r>
            <a:endParaRPr lang="en-US" sz="8800" b="1" dirty="0">
              <a:solidFill>
                <a:schemeClr val="bg1"/>
              </a:solidFill>
            </a:endParaRPr>
          </a:p>
        </p:txBody>
      </p:sp>
    </p:spTree>
  </p:cSld>
  <p:clrMapOvr>
    <a:masterClrMapping/>
  </p:clrMapOvr>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Ẩn náu trong tim Ngài nguồn tình yêu xóa tan ưu phiền. Đoàn con thấy bình yên nép thân bên Thánh Tâm cực linh.</a:t>
            </a:r>
            <a:endParaRPr lang="en-US" sz="8800" b="1" dirty="0">
              <a:solidFill>
                <a:schemeClr val="bg1"/>
              </a:solidFill>
            </a:endParaRPr>
          </a:p>
        </p:txBody>
      </p:sp>
    </p:spTree>
  </p:cSld>
  <p:clrMapOvr>
    <a:masterClrMapping/>
  </p:clrMapOvr>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Thánh Tâm huyền siêu giờ đoàn con tôn thờ cung kính. Vì Chúa luôn ẩn thân ngự thật trong bí tích cao trọng.</a:t>
            </a:r>
            <a:endParaRPr lang="en-US" sz="8800" b="1" dirty="0">
              <a:solidFill>
                <a:schemeClr val="bg1"/>
              </a:solidFill>
            </a:endParaRPr>
          </a:p>
        </p:txBody>
      </p:sp>
    </p:spTree>
  </p:cSld>
  <p:clrMapOvr>
    <a:masterClrMapping/>
  </p:clrMapOvr>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Hằng mến yêu nhân loại ngày và đêm hiến dâng thân mình. Để trần gian nhận biết Chúa hy sinh hiến ban tình thương.</a:t>
            </a:r>
            <a:endParaRPr lang="en-US" sz="8800" b="1" dirty="0">
              <a:solidFill>
                <a:schemeClr val="bg1"/>
              </a:solidFill>
            </a:endParaRPr>
          </a:p>
        </p:txBody>
      </p:sp>
    </p:spTree>
  </p:cSld>
  <p:clrMapOvr>
    <a:masterClrMapping/>
  </p:clrMapOvr>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Quỳ dưới chân thập giá để hồn luôn say nguồn ân thánh. Lòng gẫm suy tình yêu mà ngày nao Chúa đã hiến mình.</a:t>
            </a:r>
            <a:endParaRPr lang="en-US" sz="8800" b="1" dirty="0">
              <a:solidFill>
                <a:schemeClr val="bg1"/>
              </a:solidFill>
            </a:endParaRPr>
          </a:p>
        </p:txBody>
      </p:sp>
    </p:spTree>
  </p:cSld>
  <p:clrMapOvr>
    <a:masterClrMapping/>
  </p:clrMapOvr>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Thật quý thay ân tình Ngài vì yêu hóa nên xác phàm. Để đoàn con được sống biết yêu thương những ai lầm than.</a:t>
            </a:r>
            <a:endParaRPr lang="en-US" sz="8800" b="1" dirty="0">
              <a:solidFill>
                <a:schemeClr val="bg1"/>
              </a:solidFill>
            </a:endParaRPr>
          </a:p>
        </p:txBody>
      </p:sp>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Đầu Xuân Cầu Cho Gia Đình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Hy Snh (120C)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xin dâng lên, xin dân lên hiến lễ đời con với bao khó nhọc, bao gian nan vất vả truân chuyên nguyện</a:t>
            </a:r>
            <a:endParaRPr lang="en-US" sz="8800" b="1" dirty="0">
              <a:solidFill>
                <a:schemeClr val="bg1"/>
              </a:solidFill>
            </a:endParaRPr>
          </a:p>
        </p:txBody>
      </p:sp>
    </p:spTree>
  </p:cSld>
  <p:clrMapOvr>
    <a:masterClrMapping/>
  </p:clrMapOvr>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Ngài.</a:t>
            </a:r>
            <a:endParaRPr lang="en-US" sz="8800" b="1" dirty="0">
              <a:solidFill>
                <a:schemeClr val="bg1"/>
              </a:solidFill>
            </a:endParaRPr>
          </a:p>
        </p:txBody>
      </p:sp>
    </p:spTree>
  </p:cSld>
  <p:clrMapOvr>
    <a:masterClrMapping/>
  </p:clrMapOvr>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giọt mồ hôi, giọt nước mắt thấm trên nương đồng, đây hy lễ kính dâng lên Ngài.</a:t>
            </a:r>
            <a:endParaRPr lang="en-US" sz="8800" b="1" dirty="0">
              <a:solidFill>
                <a:schemeClr val="bg1"/>
              </a:solidFill>
            </a:endParaRPr>
          </a:p>
        </p:txBody>
      </p:sp>
    </p:spTree>
  </p:cSld>
  <p:clrMapOvr>
    <a:masterClrMapping/>
  </p:clrMapOvr>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Hiệp cùng hiến lễ Con Chúa Trời trên đồi Can-vê. Nguyện xin hiến tế trót xác thân và linh hồn con.</a:t>
            </a:r>
            <a:endParaRPr lang="en-US" sz="8800" b="1" dirty="0">
              <a:solidFill>
                <a:schemeClr val="bg1"/>
              </a:solidFill>
            </a:endParaRPr>
          </a:p>
        </p:txBody>
      </p:sp>
    </p:spTree>
  </p:cSld>
  <p:clrMapOvr>
    <a:masterClrMapping/>
  </p:clrMapOvr>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Ngài yêu thương, luôn thương yêu cho dẫu rằng con muôn ngàn lỗi lầm, muôn lo toan trên đường dương thế</a:t>
            </a:r>
            <a:endParaRPr lang="en-US" sz="8800" b="1" dirty="0">
              <a:solidFill>
                <a:schemeClr val="bg1"/>
              </a:solidFill>
            </a:endParaRPr>
          </a:p>
        </p:txBody>
      </p:sp>
    </p:spTree>
  </p:cSld>
  <p:clrMapOvr>
    <a:masterClrMapping/>
  </p:clrMapOvr>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quên ơn Ngài.</a:t>
            </a:r>
            <a:endParaRPr lang="en-US" sz="8800" b="1" dirty="0">
              <a:solidFill>
                <a:schemeClr val="bg1"/>
              </a:solidFill>
            </a:endParaRPr>
          </a:p>
        </p:txBody>
      </p:sp>
    </p:spTree>
  </p:cSld>
  <p:clrMapOvr>
    <a:masterClrMapping/>
  </p:clrMapOvr>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nhận cho lòng thống hối thiết tha chân thành, đây hy lễ kính dâng lên Ngài.</a:t>
            </a:r>
            <a:endParaRPr lang="en-US" sz="8800" b="1" dirty="0">
              <a:solidFill>
                <a:schemeClr val="bg1"/>
              </a:solidFill>
            </a:endParaRPr>
          </a:p>
        </p:txBody>
      </p:sp>
    </p:spTree>
  </p:cSld>
  <p:clrMapOvr>
    <a:masterClrMapping/>
  </p:clrMapOvr>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Chúa Con Ơi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Giêsu Chúa con ơi yêu thương phút giây này Ngài đến viếng thăm con trao ban muôn hồng ân. </a:t>
            </a:r>
            <a:endParaRPr lang="en-US" sz="8800" b="1" dirty="0">
              <a:solidFill>
                <a:schemeClr val="bg1"/>
              </a:solidFill>
            </a:endParaRPr>
          </a:p>
        </p:txBody>
      </p:sp>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đầu xuân bao người đi xa cũng về với gia đình cũng về với ân tình ngất ngây với nguồn yêu mến dâng đến</a:t>
            </a:r>
            <a:endParaRPr lang="en-US" sz="8800" b="1" dirty="0">
              <a:solidFill>
                <a:schemeClr val="bg1"/>
              </a:solidFill>
            </a:endParaRPr>
          </a:p>
        </p:txBody>
      </p:sp>
    </p:spTree>
  </p:cSld>
  <p:clrMapOvr>
    <a:masterClrMapping/>
  </p:clrMapOvr>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con thông chia những vui buồn, tình yêu Chúa cho con mênh mông như mưa nguồn.</a:t>
            </a:r>
            <a:endParaRPr lang="en-US" sz="8800" b="1" dirty="0">
              <a:solidFill>
                <a:schemeClr val="bg1"/>
              </a:solidFill>
            </a:endParaRPr>
          </a:p>
        </p:txBody>
      </p:sp>
    </p:spTree>
  </p:cSld>
  <p:clrMapOvr>
    <a:masterClrMapping/>
  </p:clrMapOvr>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tin kính khiêm nhường thờ lạy Chúa. Cho con say mến cảm tạ tình yêu Chúa. </a:t>
            </a:r>
            <a:endParaRPr lang="en-US" sz="8800" b="1" dirty="0">
              <a:solidFill>
                <a:schemeClr val="bg1"/>
              </a:solidFill>
            </a:endParaRPr>
          </a:p>
        </p:txBody>
      </p:sp>
    </p:spTree>
  </p:cSld>
  <p:clrMapOvr>
    <a:masterClrMapping/>
  </p:clrMapOvr>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 bao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cao vời. Cho con yêu Chúa yêu người yêu mãi thôi.</a:t>
            </a:r>
            <a:endParaRPr lang="en-US" sz="8800" b="1" dirty="0">
              <a:solidFill>
                <a:schemeClr val="bg1"/>
              </a:solidFill>
            </a:endParaRPr>
          </a:p>
        </p:txBody>
      </p:sp>
    </p:spTree>
  </p:cSld>
  <p:clrMapOvr>
    <a:masterClrMapping/>
  </p:clrMapOvr>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Giêsu Chúa con ơi cho con mến yêu Ngài. Dù năm tháng phôi phai con xin yêu Ngài luôn. </a:t>
            </a:r>
            <a:endParaRPr lang="en-US" sz="8800" b="1" dirty="0">
              <a:solidFill>
                <a:schemeClr val="bg1"/>
              </a:solidFill>
            </a:endParaRPr>
          </a:p>
        </p:txBody>
      </p:sp>
    </p:spTree>
  </p:cSld>
  <p:clrMapOvr>
    <a:masterClrMapping/>
  </p:clrMapOvr>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loan báo danh Ngài tình yêu Chúa khôn vơi. Chúa tín trung muôn đời.</a:t>
            </a:r>
            <a:endParaRPr lang="en-US" sz="8800" b="1" dirty="0">
              <a:solidFill>
                <a:schemeClr val="bg1"/>
              </a:solidFill>
            </a:endParaRPr>
          </a:p>
        </p:txBody>
      </p:sp>
    </p:spTree>
  </p:cSld>
  <p:clrMapOvr>
    <a:masterClrMapping/>
  </p:clrMapOvr>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xin khắp nơi nơi yêu thương giữa muôn người. Từ nay đến mai sau, cho nhau mối tình sâu. </a:t>
            </a:r>
            <a:endParaRPr lang="en-US" sz="8800" b="1" dirty="0">
              <a:solidFill>
                <a:schemeClr val="bg1"/>
              </a:solidFill>
            </a:endParaRPr>
          </a:p>
        </p:txBody>
      </p:sp>
    </p:spTree>
  </p:cSld>
  <p:clrMapOvr>
    <a:masterClrMapping/>
  </p:clrMapOvr>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biết yêu Người vầng tim mãi xinh tươi tin yêu trên môi cười.</a:t>
            </a:r>
            <a:endParaRPr lang="en-US" sz="8800" b="1" dirty="0">
              <a:solidFill>
                <a:schemeClr val="bg1"/>
              </a:solidFill>
            </a:endParaRPr>
          </a:p>
        </p:txBody>
      </p:sp>
    </p:spTree>
  </p:cSld>
  <p:clrMapOvr>
    <a:masterClrMapping/>
  </p:clrMapOvr>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Chỉ Là Tạo Vật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chỉ là tạo vật, Chúa thật (i-a) sang giầu, có gì mà dâng Chúa đâu? có gì mà dâng Chúa đâu?</a:t>
            </a:r>
            <a:endParaRPr lang="en-US" sz="8800" b="1" dirty="0">
              <a:solidFill>
                <a:schemeClr val="bg1"/>
              </a:solidFill>
            </a:endParaRPr>
          </a:p>
        </p:txBody>
      </p:sp>
    </p:spTree>
  </p:cSld>
  <p:clrMapOvr>
    <a:masterClrMapping/>
  </p:clrMapOvr>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trước mặt Chúa Thái Sơn cũng mọn hèn, giòng sông cả, mấy sâu có là mấy đâu, giữa đời tay không nhỏ bé, biết</a:t>
            </a:r>
            <a:endParaRPr lang="en-US" sz="8800" b="1" dirty="0">
              <a:solidFill>
                <a:schemeClr val="bg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2. Kính lạy Thiên Chúa Ngôi Con. Đấng đã đổ máu cứu chuộc nhân gian.</a:t>
            </a:r>
            <a:endParaRPr lang="en-US" sz="8800" b="1" dirty="0">
              <a:solidFill>
                <a:schemeClr val="bg1"/>
              </a:solidFill>
            </a:endParaRPr>
          </a:p>
        </p:txBody>
      </p:sp>
    </p:spTree>
    <p:extLst>
      <p:ext uri="{BB962C8B-B14F-4D97-AF65-F5344CB8AC3E}">
        <p14:creationId xmlns:p14="http://schemas.microsoft.com/office/powerpoint/2010/main" val="2956270029"/>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mẹ cha bông hoa là lòng biết ơn.</a:t>
            </a:r>
            <a:endParaRPr lang="en-US" sz="8800" b="1" dirty="0">
              <a:solidFill>
                <a:schemeClr val="bg1"/>
              </a:solidFill>
            </a:endParaRPr>
          </a:p>
        </p:txBody>
      </p:sp>
    </p:spTree>
  </p:cSld>
  <p:clrMapOvr>
    <a:masterClrMapping/>
  </p:clrMapOvr>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chi dâng tiến Ngài?</a:t>
            </a:r>
            <a:endParaRPr lang="en-US" sz="8800" b="1" dirty="0">
              <a:solidFill>
                <a:schemeClr val="bg1"/>
              </a:solidFill>
            </a:endParaRPr>
          </a:p>
        </p:txBody>
      </p:sp>
    </p:spTree>
  </p:cSld>
  <p:clrMapOvr>
    <a:masterClrMapping/>
  </p:clrMapOvr>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Con xin dâng lên con người nhỏ bé, có chi đâu ? có chi đâu? Ôi con người ngàn năm mấy thuở, có chi đâu</a:t>
            </a:r>
            <a:endParaRPr lang="en-US" sz="8800" b="1" dirty="0">
              <a:solidFill>
                <a:schemeClr val="bg1"/>
              </a:solidFill>
            </a:endParaRPr>
          </a:p>
        </p:txBody>
      </p:sp>
    </p:spTree>
  </p:cSld>
  <p:clrMapOvr>
    <a:masterClrMapping/>
  </p:clrMapOvr>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dâng lên chính là Chiên Thiên Chúa, gánh tội tình, gánh tội tình, tháng năm máu Người đã đổ làm hy sinh.</a:t>
            </a:r>
            <a:endParaRPr lang="en-US" sz="8800" b="1" dirty="0">
              <a:solidFill>
                <a:schemeClr val="bg1"/>
              </a:solidFill>
            </a:endParaRPr>
          </a:p>
        </p:txBody>
      </p:sp>
    </p:spTree>
  </p:cSld>
  <p:clrMapOvr>
    <a:masterClrMapping/>
  </p:clrMapOvr>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trao máu hồng tử nạn, chưa cạn suối ơn chan hòa, dẫu mà ngàn năm đã qua, dẫu mà ngàn năm đã qua.</a:t>
            </a:r>
            <a:endParaRPr lang="en-US" sz="8800" b="1" dirty="0">
              <a:solidFill>
                <a:schemeClr val="bg1"/>
              </a:solidFill>
            </a:endParaRPr>
          </a:p>
        </p:txBody>
      </p:sp>
    </p:spTree>
  </p:cSld>
  <p:clrMapOvr>
    <a:masterClrMapping/>
  </p:clrMapOvr>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ngời sáng ví như khung trời đầy, lòng con nhỏ, có chi hơn một thoáng mây, cảm tạ tình thương tuyệt</a:t>
            </a:r>
            <a:endParaRPr lang="en-US" sz="8800" b="1" dirty="0">
              <a:solidFill>
                <a:schemeClr val="bg1"/>
              </a:solidFill>
            </a:endParaRPr>
          </a:p>
        </p:txBody>
      </p:sp>
    </p:spTree>
  </p:cSld>
  <p:clrMapOvr>
    <a:masterClrMapping/>
  </p:clrMapOvr>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đối, biết tìm chi dâng tiến Ngài.</a:t>
            </a:r>
            <a:endParaRPr lang="en-US" sz="8800" b="1" dirty="0">
              <a:solidFill>
                <a:schemeClr val="bg1"/>
              </a:solidFill>
            </a:endParaRPr>
          </a:p>
        </p:txBody>
      </p:sp>
    </p:spTree>
  </p:cSld>
  <p:clrMapOvr>
    <a:masterClrMapping/>
  </p:clrMapOvr>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Ðời sống bao tháng ngày còn lại, e ngại những cơn mưa đời sẽ làm lòng con úa phai, sẽ làm lòng con úa phai.</a:t>
            </a:r>
            <a:endParaRPr lang="en-US" sz="8800" b="1" dirty="0">
              <a:solidFill>
                <a:schemeClr val="bg1"/>
              </a:solidFill>
            </a:endParaRPr>
          </a:p>
        </p:txBody>
      </p:sp>
    </p:spTree>
  </p:cSld>
  <p:clrMapOvr>
    <a:masterClrMapping/>
  </p:clrMapOvr>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Chúa là ánh sáng soi trên đường dài, là gió thổi dẫn đưa con thuyền đến nơi, trót đời con đây nhỏ bé, trót</a:t>
            </a:r>
            <a:endParaRPr lang="en-US" sz="8800" b="1" dirty="0">
              <a:solidFill>
                <a:schemeClr val="bg1"/>
              </a:solidFill>
            </a:endParaRPr>
          </a:p>
        </p:txBody>
      </p:sp>
    </p:spTree>
  </p:cSld>
  <p:clrMapOvr>
    <a:masterClrMapping/>
  </p:clrMapOvr>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xin dâng hiến Ngài.</a:t>
            </a:r>
            <a:endParaRPr lang="en-US" sz="8800" b="1" dirty="0">
              <a:solidFill>
                <a:schemeClr val="bg1"/>
              </a:solidFill>
            </a:endParaRPr>
          </a:p>
        </p:txBody>
      </p:sp>
    </p:spTree>
  </p:cSld>
  <p:clrMapOvr>
    <a:masterClrMapping/>
  </p:clrMapOvr>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Hôm Nay Mừng Chúa Lên Trời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đầu xuân dâng lên Chúa lời kinh của gia đình mong ước đời an bình mong Ngài ban muôn ơn cho người con yêu</a:t>
            </a:r>
            <a:endParaRPr lang="en-US" sz="8800" b="1" dirty="0">
              <a:solidFill>
                <a:schemeClr val="bg1"/>
              </a:solidFill>
            </a:endParaRPr>
          </a:p>
        </p:txBody>
      </p:sp>
    </p:spTree>
  </p:cSld>
  <p:clrMapOvr>
    <a:masterClrMapping/>
  </p:clrMapOvr>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mừng Chúa lên trời trần hoàn vang tiếng ca.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vang </a:t>
            </a:r>
            <a:r>
              <a:rPr lang="en-US" sz="8800" b="1" dirty="0" err="1">
                <a:solidFill>
                  <a:schemeClr val="bg1"/>
                </a:solidFill>
                <a:latin typeface="Times New Roman" panose="02020603050405020304" pitchFamily="18" charset="0"/>
                <a:cs typeface="Times New Roman" panose="02020603050405020304" pitchFamily="18" charset="0"/>
              </a:rPr>
              <a:t>câu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vinh quang, rạng ngời ánh sáng khúc nhạc mừng trời đất hòa ca.</a:t>
            </a:r>
            <a:endParaRPr lang="en-US" sz="8800" b="1" dirty="0">
              <a:solidFill>
                <a:schemeClr val="bg1"/>
              </a:solidFill>
            </a:endParaRPr>
          </a:p>
        </p:txBody>
      </p:sp>
    </p:spTree>
  </p:cSld>
  <p:clrMapOvr>
    <a:masterClrMapping/>
  </p:clrMapOvr>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Ngợi khen Chúa lên trời trong ánh sáng vinh quang. Ngợi khen Chúa ngự trị trên chốn huy hoàng. </a:t>
            </a:r>
            <a:endParaRPr lang="en-US" sz="8800" b="1" dirty="0">
              <a:solidFill>
                <a:schemeClr val="bg1"/>
              </a:solidFill>
            </a:endParaRPr>
          </a:p>
        </p:txBody>
      </p:sp>
    </p:spTree>
  </p:cSld>
  <p:clrMapOvr>
    <a:masterClrMapping/>
  </p:clrMapOvr>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khen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lên trời trong ánh vinh quang. Ngợi khen Chúa ngự trị trên cõi thiên đàng.</a:t>
            </a:r>
            <a:endParaRPr lang="en-US" sz="8800" b="1" dirty="0">
              <a:solidFill>
                <a:schemeClr val="bg1"/>
              </a:solidFill>
            </a:endParaRPr>
          </a:p>
        </p:txBody>
      </p:sp>
    </p:spTree>
  </p:cSld>
  <p:clrMapOvr>
    <a:masterClrMapping/>
  </p:clrMapOvr>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Vui lên muôn nước muôn người đời trần gian sẽ qua. Vui lên muôn nước muôn người chờ về nơi thiên quốc. </a:t>
            </a:r>
            <a:endParaRPr lang="en-US" sz="8800" b="1" dirty="0">
              <a:solidFill>
                <a:schemeClr val="bg1"/>
              </a:solidFill>
            </a:endParaRPr>
          </a:p>
        </p:txBody>
      </p:sp>
    </p:spTree>
  </p:cSld>
  <p:clrMapOvr>
    <a:masterClrMapping/>
  </p:clrMapOvr>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Họp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bên Cha tình Ngài bao la chốn Thiên Ðình chung tiếng hòa ca.</a:t>
            </a:r>
            <a:endParaRPr lang="en-US" sz="8800" b="1" dirty="0">
              <a:solidFill>
                <a:schemeClr val="bg1"/>
              </a:solidFill>
            </a:endParaRPr>
          </a:p>
        </p:txBody>
      </p:sp>
    </p:spTree>
  </p:cSld>
  <p:clrMapOvr>
    <a:masterClrMapping/>
  </p:clrMapOvr>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Thương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con một điều răn mới yêu thương luật Chúa muôn đời. Cho con một lời dấu yêu, con ơi hãy yêu mến nhau.</a:t>
            </a:r>
            <a:endParaRPr lang="en-US" sz="8800" b="1" dirty="0">
              <a:solidFill>
                <a:schemeClr val="bg1"/>
              </a:solidFill>
            </a:endParaRPr>
          </a:p>
        </p:txBody>
      </p:sp>
    </p:spTree>
  </p:cSld>
  <p:clrMapOvr>
    <a:masterClrMapping/>
  </p:clrMapOvr>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gương Thầy yêu thương trước, hy sinh mà hiến thân mình. Hy sinh vì người dấu yêu liều cả tấm thân tình yêu</a:t>
            </a:r>
            <a:endParaRPr lang="en-US" sz="8800" b="1" dirty="0">
              <a:solidFill>
                <a:schemeClr val="bg1"/>
              </a:solidFill>
            </a:endParaRPr>
          </a:p>
        </p:txBody>
      </p:sp>
    </p:spTree>
  </p:cSld>
  <p:clrMapOvr>
    <a:masterClrMapping/>
  </p:clrMapOvr>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nhân</a:t>
            </a:r>
            <a:endParaRPr lang="en-US" sz="8800" b="1" dirty="0">
              <a:solidFill>
                <a:schemeClr val="bg1"/>
              </a:solidFill>
            </a:endParaRPr>
          </a:p>
        </p:txBody>
      </p:sp>
    </p:spTree>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cho những người mà con yêu thương.</a:t>
            </a:r>
            <a:endParaRPr lang="en-US" sz="8800" b="1" dirty="0">
              <a:solidFill>
                <a:schemeClr val="bg1"/>
              </a:solidFill>
            </a:endParaRPr>
          </a:p>
        </p:txBody>
      </p:sp>
    </p:spTree>
  </p:cSld>
  <p:clrMapOvr>
    <a:masterClrMapping/>
  </p:clrMapOvr>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Yêu thương là điều răn mới, anh em hãy mến yêu nhau; Yêu thương người ta sẽ biết, anh em là môn đệ Thầy.</a:t>
            </a:r>
            <a:endParaRPr lang="en-US" sz="8800" b="1" dirty="0">
              <a:solidFill>
                <a:schemeClr val="bg1"/>
              </a:solidFill>
            </a:endParaRPr>
          </a:p>
        </p:txBody>
      </p:sp>
    </p:spTree>
  </p:cSld>
  <p:clrMapOvr>
    <a:masterClrMapping/>
  </p:clrMapOvr>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con ngàn lời yêu dấu vẫn không bằng chính gương Thầy, Hôm nay Thầy dùng nước đây, đôi tay rửa chân chúng con.</a:t>
            </a:r>
            <a:endParaRPr lang="en-US" sz="8800" b="1" dirty="0">
              <a:solidFill>
                <a:schemeClr val="bg1"/>
              </a:solidFill>
            </a:endParaRPr>
          </a:p>
        </p:txBody>
      </p:sp>
    </p:spTree>
  </p:cSld>
  <p:clrMapOvr>
    <a:masterClrMapping/>
  </p:clrMapOvr>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ơi ngần ngại chi nữa nay con làm cũng như Thầy. Con xem Thầy là Chúa con mà Thầy rửa chân từng người chúng</a:t>
            </a:r>
            <a:endParaRPr lang="en-US" sz="8800" b="1" dirty="0">
              <a:solidFill>
                <a:schemeClr val="bg1"/>
              </a:solidFill>
            </a:endParaRPr>
          </a:p>
        </p:txBody>
      </p:sp>
    </p:spTree>
  </p:cSld>
  <p:clrMapOvr>
    <a:masterClrMapping/>
  </p:clrMapOvr>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Yêu thương tìm nguồn vui đến cho nhau nặng nỗi ưu phiền. Yêu thương bừng lên xóa tan bao nhiêu hờn căm ghét ghen.</a:t>
            </a:r>
            <a:endParaRPr lang="en-US" sz="8800" b="1" dirty="0">
              <a:solidFill>
                <a:schemeClr val="bg1"/>
              </a:solidFill>
            </a:endParaRPr>
          </a:p>
        </p:txBody>
      </p:sp>
    </p:spTree>
  </p:cSld>
  <p:clrMapOvr>
    <a:masterClrMapping/>
  </p:clrMapOvr>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dọi nguồn chân lý cho ai lầm lỡ ê chề. Yêu thương làm cho khắp nơi được luôn thắm tươi hạnh phúc mãi</a:t>
            </a:r>
            <a:endParaRPr lang="en-US" sz="8800" b="1" dirty="0">
              <a:solidFill>
                <a:schemeClr val="bg1"/>
              </a:solidFill>
            </a:endParaRPr>
          </a:p>
        </p:txBody>
      </p:sp>
    </p:spTree>
  </p:cSld>
  <p:clrMapOvr>
    <a:masterClrMapping/>
  </p:clrMapOvr>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thôi.</a:t>
            </a:r>
            <a:endParaRPr lang="en-US" sz="8800" b="1" dirty="0">
              <a:solidFill>
                <a:schemeClr val="bg1"/>
              </a:solidFill>
            </a:endParaRPr>
          </a:p>
        </p:txBody>
      </p:sp>
    </p:spTree>
  </p:cSld>
  <p:clrMapOvr>
    <a:masterClrMapping/>
  </p:clrMapOvr>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Yêu thương là hy sinh trước cho con cả chính thân mình. Yêu thương cần chi đắn đo, không xem lợi thua trước sau.</a:t>
            </a:r>
            <a:endParaRPr lang="en-US" sz="8800" b="1" dirty="0">
              <a:solidFill>
                <a:schemeClr val="bg1"/>
              </a:solidFill>
            </a:endParaRPr>
          </a:p>
        </p:txBody>
      </p:sp>
    </p:spTree>
  </p:cSld>
  <p:clrMapOvr>
    <a:masterClrMapping/>
  </p:clrMapOvr>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dù muôn nguy khó, kiên tâm chẳng nghĩ xa gần. Yêu thương mùa xuân ngát hương tỏa lan bốn phương này</a:t>
            </a:r>
            <a:endParaRPr lang="en-US" sz="8800" b="1" dirty="0">
              <a:solidFill>
                <a:schemeClr val="bg1"/>
              </a:solidFill>
            </a:endParaRPr>
          </a:p>
        </p:txBody>
      </p:sp>
    </p:spTree>
  </p:cSld>
  <p:clrMapOvr>
    <a:masterClrMapping/>
  </p:clrMapOvr>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biết chăng.</a:t>
            </a:r>
            <a:endParaRPr lang="en-US" sz="8800" b="1" dirty="0">
              <a:solidFill>
                <a:schemeClr val="bg1"/>
              </a:solidFill>
            </a:endParaRPr>
          </a:p>
        </p:txBody>
      </p:sp>
    </p:spTree>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xuân xin Chúa ban phúc cho mẹ cha suốt tháng năm dẫu khó khăn được vui trong mái nhà. Tạ ơn Chúa. Tạ</a:t>
            </a:r>
            <a:endParaRPr lang="en-US" sz="8800" b="1" dirty="0">
              <a:solidFill>
                <a:schemeClr val="bg1"/>
              </a:solidFill>
            </a:endParaRPr>
          </a:p>
        </p:txBody>
      </p:sp>
    </p:spTree>
  </p:cSld>
  <p:clrMapOvr>
    <a:masterClrMapping/>
  </p:clrMapOvr>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5. Yêu thương tìm nguồn vui đến cho ai nặng nỗi ưu phiền. Yêu thương bừng lên xóa tan bao nhiêu hờn căm ghét ghen.</a:t>
            </a:r>
            <a:endParaRPr lang="en-US" sz="8800" b="1" dirty="0">
              <a:solidFill>
                <a:schemeClr val="bg1"/>
              </a:solidFill>
            </a:endParaRPr>
          </a:p>
        </p:txBody>
      </p:sp>
    </p:spTree>
  </p:cSld>
  <p:clrMapOvr>
    <a:masterClrMapping/>
  </p:clrMapOvr>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dọi nguồn chân lý cho ai lầm lỡ ê chề. Yêu thương làm cho khắp nơi được luôn thắm tươi hạnh phúc mãi</a:t>
            </a:r>
            <a:endParaRPr lang="en-US" sz="8800" b="1" dirty="0">
              <a:solidFill>
                <a:schemeClr val="bg1"/>
              </a:solidFill>
            </a:endParaRPr>
          </a:p>
        </p:txBody>
      </p:sp>
    </p:spTree>
  </p:cSld>
  <p:clrMapOvr>
    <a:masterClrMapping/>
  </p:clrMapOvr>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thôi.</a:t>
            </a:r>
            <a:endParaRPr lang="en-US" sz="8800" b="1" dirty="0">
              <a:solidFill>
                <a:schemeClr val="bg1"/>
              </a:solidFill>
            </a:endParaRPr>
          </a:p>
        </p:txBody>
      </p:sp>
    </p:spTree>
  </p:cSld>
  <p:clrMapOvr>
    <a:masterClrMapping/>
  </p:clrMapOvr>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Thánh Tông Đồ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Đoàn con hôm nay chung tiếng ca mừng dâng lên câu hát nhịp nhàng tâm tư ngời bao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các thánh tông đồ hôm nay cho đến muôn đời sống trong tình yêu Chúa thôi.</a:t>
            </a:r>
            <a:endParaRPr lang="en-US" sz="8800" b="1" dirty="0">
              <a:solidFill>
                <a:schemeClr val="bg1"/>
              </a:solidFill>
            </a:endParaRPr>
          </a:p>
        </p:txBody>
      </p:sp>
    </p:spTree>
  </p:cSld>
  <p:clrMapOvr>
    <a:masterClrMapping/>
  </p:clrMapOvr>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ấy các thánh theo lời dấn thân, cùng Chúa đến với muôn người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rộn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cười tuyệt vời, đến đem hạnh phúc chứa chan bao niềm vui.</a:t>
            </a:r>
            <a:endParaRPr lang="en-US" sz="8800" b="1" dirty="0">
              <a:solidFill>
                <a:schemeClr val="bg1"/>
              </a:solidFill>
            </a:endParaRPr>
          </a:p>
        </p:txBody>
      </p:sp>
    </p:spTree>
  </p:cSld>
  <p:clrMapOvr>
    <a:masterClrMapping/>
  </p:clrMapOvr>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đã cất bước đi về khắp nơi, lời nói chất chứa Tin Mừng cứu độ, suốt một đời phục vụ dựng xây Nước Trời</a:t>
            </a:r>
            <a:endParaRPr lang="en-US" sz="8800" b="1" dirty="0">
              <a:solidFill>
                <a:schemeClr val="bg1"/>
              </a:solidFill>
            </a:endParaRPr>
          </a:p>
        </p:txBody>
      </p:sp>
    </p:spTree>
  </p:cSld>
  <p:clrMapOvr>
    <a:masterClrMapping/>
  </p:clrMapOvr>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đời, xứng danh người con Chúa sai đi mọi nơi.</a:t>
            </a:r>
            <a:endParaRPr lang="en-US" sz="8800" b="1" dirty="0">
              <a:solidFill>
                <a:schemeClr val="bg1"/>
              </a:solidFill>
            </a:endParaRPr>
          </a:p>
        </p:txBody>
      </p:sp>
    </p:spTree>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ơn Chúa muôn đời tạ ơn Chúa.</a:t>
            </a:r>
            <a:endParaRPr lang="en-US" sz="8800" b="1" dirty="0">
              <a:solidFill>
                <a:schemeClr val="bg1"/>
              </a:solidFill>
            </a:endParaRPr>
          </a:p>
        </p:txBody>
      </p:sp>
    </p:spTree>
  </p:cSld>
  <p:clrMapOvr>
    <a:masterClrMapping/>
  </p:clrMapOvr>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Chúa chúc phúc cho đoàn chúng con, ngày đêm noi theo lời Ngài đã dạy, sống Tin Mừng một đời yêu thương</a:t>
            </a:r>
            <a:endParaRPr lang="en-US" sz="8800" b="1" dirty="0">
              <a:solidFill>
                <a:schemeClr val="bg1"/>
              </a:solidFill>
            </a:endParaRPr>
          </a:p>
        </p:txBody>
      </p:sp>
    </p:spTree>
  </p:cSld>
  <p:clrMapOvr>
    <a:masterClrMapping/>
  </p:clrMapOvr>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tất cả mọi người, ước mơ ngày sau hiển vinh trên trời cao.</a:t>
            </a:r>
            <a:endParaRPr lang="en-US" sz="8800" b="1" dirty="0">
              <a:solidFill>
                <a:schemeClr val="bg1"/>
              </a:solidFill>
            </a:endParaRPr>
          </a:p>
        </p:txBody>
      </p:sp>
    </p:spTree>
  </p:cSld>
  <p:clrMapOvr>
    <a:masterClrMapping/>
  </p:clrMapOvr>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Trầm Hương (58)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con như trầm hương, bay lên tới Thiên Đường, bay lên tới Thiên Đường, cho lung linh ánh nhiệm mầu. Thiết</a:t>
            </a:r>
            <a:endParaRPr lang="en-US" sz="8800" b="1" dirty="0">
              <a:solidFill>
                <a:schemeClr val="bg1"/>
              </a:solidFill>
            </a:endParaRPr>
          </a:p>
        </p:txBody>
      </p:sp>
    </p:spTree>
  </p:cSld>
  <p:clrMapOvr>
    <a:masterClrMapping/>
  </p:clrMapOvr>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 là như cánh vạc kêu sương, Chúa ơi!</a:t>
            </a:r>
            <a:endParaRPr lang="en-US" sz="8800" b="1" dirty="0">
              <a:solidFill>
                <a:schemeClr val="bg1"/>
              </a:solidFill>
            </a:endParaRPr>
          </a:p>
        </p:txBody>
      </p:sp>
    </p:spTree>
  </p:cSld>
  <p:clrMapOvr>
    <a:masterClrMapping/>
  </p:clrMapOvr>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chân thành dâng, vinh quang Chúa muôn vàn, không gian mấy tơ vàng, đây cao siêu lễ tôn thờ. Khấn cầu là</a:t>
            </a:r>
            <a:endParaRPr lang="en-US" sz="8800" b="1" dirty="0">
              <a:solidFill>
                <a:schemeClr val="bg1"/>
              </a:solidFill>
            </a:endParaRPr>
          </a:p>
        </p:txBody>
      </p:sp>
    </p:spTree>
  </p:cSld>
  <p:clrMapOvr>
    <a:masterClrMapping/>
  </p:clrMapOvr>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hãy dủ thương, ban muôn hồng ân.</a:t>
            </a:r>
            <a:endParaRPr lang="en-US" sz="8800" b="1" dirty="0">
              <a:solidFill>
                <a:schemeClr val="bg1"/>
              </a:solidFill>
            </a:endParaRPr>
          </a:p>
        </p:txBody>
      </p:sp>
    </p:spTree>
  </p:cSld>
  <p:clrMapOvr>
    <a:masterClrMapping/>
  </p:clrMapOvr>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bênh vực con luôn khỏi những quân gian thù hằng mưu ác hại con. Cánh tay con này vươn cao như đất</a:t>
            </a:r>
            <a:endParaRPr lang="en-US" sz="8800" b="1" dirty="0">
              <a:solidFill>
                <a:schemeClr val="bg1"/>
              </a:solidFill>
            </a:endParaRPr>
          </a:p>
        </p:txBody>
      </p:sp>
    </p:spTree>
  </p:cSld>
  <p:clrMapOvr>
    <a:masterClrMapping/>
  </p:clrMapOvr>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mưa rào hồn con mong Chúa dường bao.</a:t>
            </a:r>
            <a:endParaRPr lang="en-US" sz="8800" b="1" dirty="0">
              <a:solidFill>
                <a:schemeClr val="bg1"/>
              </a:solidFill>
            </a:endParaRPr>
          </a:p>
        </p:txBody>
      </p:sp>
    </p:spTree>
  </p:cSld>
  <p:clrMapOvr>
    <a:masterClrMapping/>
  </p:clrMapOvr>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ơi con hằng trông mong được ở trong nhà Người ngày đêm suốt đời con. Lời cầu như trầm hương dâng ơn</a:t>
            </a:r>
            <a:endParaRPr lang="en-US" sz="8800" b="1" dirty="0">
              <a:solidFill>
                <a:schemeClr val="bg1"/>
              </a:solidFill>
            </a:endParaRPr>
          </a:p>
        </p:txBody>
      </p:sp>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đầu xuân xin Chúa nâng đỡ ông bà con với tháng năm mãi sắt son bền tâm cho đến cùng. Tạ ơn Chúa. Tạ ơn</a:t>
            </a:r>
            <a:endParaRPr lang="en-US" sz="8800" b="1" dirty="0">
              <a:solidFill>
                <a:schemeClr val="bg1"/>
              </a:solidFill>
            </a:endParaRPr>
          </a:p>
        </p:txBody>
      </p:sp>
    </p:spTree>
  </p:cSld>
  <p:clrMapOvr>
    <a:masterClrMapping/>
  </p:clrMapOvr>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Chúa dạt dào dìu con lên tới đỉnh cao</a:t>
            </a:r>
            <a:endParaRPr lang="en-US" sz="8800" b="1" dirty="0">
              <a:solidFill>
                <a:schemeClr val="bg1"/>
              </a:solidFill>
            </a:endParaRPr>
          </a:p>
        </p:txBody>
      </p:sp>
    </p:spTree>
  </p:cSld>
  <p:clrMapOvr>
    <a:masterClrMapping/>
  </p:clrMapOvr>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Chúc tụng Chúa tình thương yêu chân lý công minh Người vượt xa biếc ngàn mây. Chúa ơi! Như đỉnh Thiên Sơn</a:t>
            </a:r>
            <a:endParaRPr lang="en-US" sz="8800" b="1" dirty="0">
              <a:solidFill>
                <a:schemeClr val="bg1"/>
              </a:solidFill>
            </a:endParaRPr>
          </a:p>
        </p:txBody>
      </p:sp>
    </p:spTree>
  </p:cSld>
  <p:clrMapOvr>
    <a:masterClrMapping/>
  </p:clrMapOvr>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lý Chúa cao vời và phán quyết Chúa thẳng ngay.</a:t>
            </a:r>
            <a:endParaRPr lang="en-US" sz="8800" b="1" dirty="0">
              <a:solidFill>
                <a:schemeClr val="bg1"/>
              </a:solidFill>
            </a:endParaRPr>
          </a:p>
        </p:txBody>
      </p:sp>
    </p:spTree>
  </p:cSld>
  <p:clrMapOvr>
    <a:masterClrMapping/>
  </p:clrMapOvr>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Kính mừng Chúa Trời Ngôi Cha cùng với Con Một Người là Đấng Cứu Chuộc ta. Thánh Thần chính là Ngôi Ba Đấng</a:t>
            </a:r>
            <a:endParaRPr lang="en-US" sz="8800" b="1" dirty="0">
              <a:solidFill>
                <a:schemeClr val="bg1"/>
              </a:solidFill>
            </a:endParaRPr>
          </a:p>
        </p:txBody>
      </p:sp>
    </p:spTree>
  </p:cSld>
  <p:clrMapOvr>
    <a:masterClrMapping/>
  </p:clrMapOvr>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hóa linh hồn ngợi khen Danh Chúa tình thương.</a:t>
            </a:r>
            <a:endParaRPr lang="en-US" sz="8800" b="1" dirty="0">
              <a:solidFill>
                <a:schemeClr val="bg1"/>
              </a:solidFill>
            </a:endParaRPr>
          </a:p>
        </p:txBody>
      </p:sp>
    </p:spTree>
  </p:cSld>
  <p:clrMapOvr>
    <a:masterClrMapping/>
  </p:clrMapOvr>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Nguy Nan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gian nan thử thách, giữa lắng lo muộn phiền. Trong cô đơn niềm tin, thiết tha lời con xin. Giữa bóng</a:t>
            </a:r>
            <a:endParaRPr lang="en-US" sz="8800" b="1" dirty="0">
              <a:solidFill>
                <a:schemeClr val="bg1"/>
              </a:solidFill>
            </a:endParaRPr>
          </a:p>
        </p:txBody>
      </p:sp>
    </p:spTree>
  </p:cSld>
  <p:clrMapOvr>
    <a:masterClrMapping/>
  </p:clrMapOvr>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tối nghi nan, giữa nước mắt ngập tràn.</a:t>
            </a:r>
            <a:endParaRPr lang="en-US" sz="8800" b="1" dirty="0">
              <a:solidFill>
                <a:schemeClr val="bg1"/>
              </a:solidFill>
            </a:endParaRPr>
          </a:p>
        </p:txBody>
      </p:sp>
    </p:spTree>
  </p:cSld>
  <p:clrMapOvr>
    <a:masterClrMapping/>
  </p:clrMapOvr>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bình an của Cha dịu xóa niềm đau. Giữa đắng đót khổ sầu, giữa mất mát tuyệt vọng. Nguyện lòng Cha xót</a:t>
            </a:r>
            <a:endParaRPr lang="en-US" sz="8800" b="1" dirty="0">
              <a:solidFill>
                <a:schemeClr val="bg1"/>
              </a:solidFill>
            </a:endParaRPr>
          </a:p>
        </p:txBody>
      </p:sp>
    </p:spTree>
  </p:cSld>
  <p:clrMapOvr>
    <a:masterClrMapping/>
  </p:clrMapOvr>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nâng đỡ ủi an phận người.</a:t>
            </a:r>
            <a:endParaRPr lang="en-US" sz="8800" b="1" dirty="0">
              <a:solidFill>
                <a:schemeClr val="bg1"/>
              </a:solidFill>
            </a:endParaRPr>
          </a:p>
        </p:txBody>
      </p:sp>
    </p:spTree>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muôn đời tạ ơn Chúa.</a:t>
            </a:r>
            <a:endParaRPr lang="en-US" sz="8800" b="1" dirty="0">
              <a:solidFill>
                <a:schemeClr val="bg1"/>
              </a:solidFill>
            </a:endParaRPr>
          </a:p>
        </p:txBody>
      </p:sp>
    </p:spTree>
  </p:cSld>
  <p:clrMapOvr>
    <a:masterClrMapping/>
  </p:clrMapOvr>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Cha thương nhìn đến nỗi đau trên địa cầu. Xin củng cổ niềm tin. Giúp con hằng tín thác. Cho con luôn cảm</a:t>
            </a:r>
            <a:endParaRPr lang="en-US" sz="8800" b="1" dirty="0">
              <a:solidFill>
                <a:schemeClr val="bg1"/>
              </a:solidFill>
            </a:endParaRPr>
          </a:p>
        </p:txBody>
      </p:sp>
    </p:spTree>
  </p:cSld>
  <p:clrMapOvr>
    <a:masterClrMapping/>
  </p:clrMapOvr>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Chúa vẫn mãi bên con.</a:t>
            </a:r>
            <a:endParaRPr lang="en-US" sz="8800" b="1" dirty="0">
              <a:solidFill>
                <a:schemeClr val="bg1"/>
              </a:solidFill>
            </a:endParaRPr>
          </a:p>
        </p:txBody>
      </p:sp>
    </p:spTree>
  </p:cSld>
  <p:clrMapOvr>
    <a:masterClrMapping/>
  </p:clrMapOvr>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Giê-su chí nhân, Ngài cứu chữa ủi an. Hãy thắp cháy lòng người muôn con tim quảng đại. Lạy Ngôi Ba thánh</a:t>
            </a:r>
            <a:endParaRPr lang="en-US" sz="8800" b="1" dirty="0">
              <a:solidFill>
                <a:schemeClr val="bg1"/>
              </a:solidFill>
            </a:endParaRPr>
          </a:p>
        </p:txBody>
      </p:sp>
    </p:spTree>
  </p:cSld>
  <p:clrMapOvr>
    <a:masterClrMapping/>
  </p:clrMapOvr>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thiêng nguồn suối yêu thương đầy tràn.</a:t>
            </a:r>
            <a:endParaRPr lang="en-US" sz="8800" b="1" dirty="0">
              <a:solidFill>
                <a:schemeClr val="bg1"/>
              </a:solidFill>
            </a:endParaRPr>
          </a:p>
        </p:txBody>
      </p:sp>
    </p:spTree>
  </p:cSld>
  <p:clrMapOvr>
    <a:masterClrMapping/>
  </p:clrMapOvr>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 (214)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đời lần trong đêm tối, tình yêu con nay như hao mòn. Một đời tìm trong thao thức, lòng con ngập tràn bao</a:t>
            </a:r>
            <a:endParaRPr lang="en-US" sz="8800" b="1" dirty="0">
              <a:solidFill>
                <a:schemeClr val="bg1"/>
              </a:solidFill>
            </a:endParaRPr>
          </a:p>
        </p:txBody>
      </p:sp>
    </p:spTree>
  </p:cSld>
  <p:clrMapOvr>
    <a:masterClrMapping/>
  </p:clrMapOvr>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buồn. Chúa ơi xin thương giữ gìn con.</a:t>
            </a:r>
            <a:endParaRPr lang="en-US" sz="8800" b="1" dirty="0">
              <a:solidFill>
                <a:schemeClr val="bg1"/>
              </a:solidFill>
            </a:endParaRPr>
          </a:p>
        </p:txBody>
      </p:sp>
    </p:spTree>
  </p:cSld>
  <p:clrMapOvr>
    <a:masterClrMapping/>
  </p:clrMapOvr>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Cho Lời Con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Nguyện cho lời con tha thiết nguyện cầu, tựa làn hương thơm bay lên thiên nhan. Ðôi tay thanh khiết dâng lên</a:t>
            </a:r>
            <a:endParaRPr lang="en-US" sz="8800" b="1" dirty="0">
              <a:solidFill>
                <a:schemeClr val="bg1"/>
              </a:solidFill>
            </a:endParaRPr>
          </a:p>
        </p:txBody>
      </p:sp>
    </p:spTree>
  </p:cSld>
  <p:clrMapOvr>
    <a:masterClrMapping/>
  </p:clrMapOvr>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cao, được như của lễ hiến trong sương chiều.</a:t>
            </a:r>
            <a:endParaRPr lang="en-US" sz="8800" b="1" dirty="0">
              <a:solidFill>
                <a:schemeClr val="bg1"/>
              </a:solidFill>
            </a:endParaRPr>
          </a:p>
        </p:txBody>
      </p:sp>
    </p:spTree>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đầu xuân xin Chúa thương những ai mồ côi vắng bóng cha vắng bóng mẹ được vui chung với Người. Tạ ơn Chúa</a:t>
            </a:r>
            <a:endParaRPr lang="en-US" sz="8800" b="1" dirty="0">
              <a:solidFill>
                <a:schemeClr val="bg1"/>
              </a:solidFill>
            </a:endParaRPr>
          </a:p>
        </p:txBody>
      </p:sp>
    </p:spTree>
  </p:cSld>
  <p:clrMapOvr>
    <a:masterClrMapping/>
  </p:clrMapOvr>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ánh huy hoàng đoàn con tiến dâng lời kinh, xin canh giữ tâm hồn đoàn con tháng năm sạch tinh, không</a:t>
            </a:r>
            <a:endParaRPr lang="en-US" sz="8800" b="1" dirty="0">
              <a:solidFill>
                <a:schemeClr val="bg1"/>
              </a:solidFill>
            </a:endParaRPr>
          </a:p>
        </p:txBody>
      </p:sp>
    </p:spTree>
  </p:cSld>
  <p:clrMapOvr>
    <a:masterClrMapping/>
  </p:clrMapOvr>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nhiễm vương đời miệng con sướng vui hòa ca, luôn xa lối gian tà đường ngay quyết theo vững bền.</a:t>
            </a:r>
            <a:endParaRPr lang="en-US" sz="8800" b="1" dirty="0">
              <a:solidFill>
                <a:schemeClr val="bg1"/>
              </a:solidFill>
            </a:endParaRPr>
          </a:p>
        </p:txBody>
      </p:sp>
    </p:spTree>
  </p:cSld>
  <p:clrMapOvr>
    <a:masterClrMapping/>
  </p:clrMapOvr>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hiến tâm hồn nguyện xin chớ xua từ con, xin soi dẫn lối đường đừng cho mắc mưu tà nhân. Trong bóng Cha</a:t>
            </a:r>
            <a:endParaRPr lang="en-US" sz="8800" b="1" dirty="0">
              <a:solidFill>
                <a:schemeClr val="bg1"/>
              </a:solidFill>
            </a:endParaRPr>
          </a:p>
        </p:txBody>
      </p:sp>
    </p:spTree>
  </p:cSld>
  <p:clrMapOvr>
    <a:masterClrMapping/>
  </p:clrMapOvr>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đoàn con náu thân ngày đêm. Mong qua chốn lưu đày hồn thơ vẫn luôn trắng ngần.</a:t>
            </a:r>
            <a:endParaRPr lang="en-US" sz="8800" b="1" dirty="0">
              <a:solidFill>
                <a:schemeClr val="bg1"/>
              </a:solidFill>
            </a:endParaRPr>
          </a:p>
        </p:txBody>
      </p:sp>
    </p:spTree>
  </p:cSld>
  <p:clrMapOvr>
    <a:masterClrMapping/>
  </p:clrMapOvr>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Thánh Giu-Se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Giu-se, cuộc đời tựa bông huệ trắng, hương thơm nồng, lên tận tòa cao ngời sáng. Trọn một đời sống mãi luôn</a:t>
            </a:r>
            <a:endParaRPr lang="en-US" sz="8800" b="1" dirty="0">
              <a:solidFill>
                <a:schemeClr val="bg1"/>
              </a:solidFill>
            </a:endParaRPr>
          </a:p>
        </p:txBody>
      </p:sp>
    </p:spTree>
  </p:cSld>
  <p:clrMapOvr>
    <a:masterClrMapping/>
  </p:clrMapOvr>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khiêm nhường, dù rằng nhiều nỗi khó khăn trên đường. Vẫn luôn hoàn toàn tín trung đến cùng.</a:t>
            </a:r>
            <a:endParaRPr lang="en-US" sz="8800" b="1" dirty="0">
              <a:solidFill>
                <a:schemeClr val="bg1"/>
              </a:solidFill>
            </a:endParaRPr>
          </a:p>
        </p:txBody>
      </p:sp>
    </p:spTree>
  </p:cSld>
  <p:clrMapOvr>
    <a:masterClrMapping/>
  </p:clrMapOvr>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Giu-se, Ngài là cha nuôi Con Chúa, suốt một đời, âm thầm, nhọc lao, dạy dỗ. Chẳng nề ngại chi vất vả tư bề, cùng</a:t>
            </a:r>
            <a:endParaRPr lang="en-US" sz="8800" b="1" dirty="0">
              <a:solidFill>
                <a:schemeClr val="bg1"/>
              </a:solidFill>
            </a:endParaRPr>
          </a:p>
        </p:txBody>
      </p:sp>
    </p:spTree>
  </p:cSld>
  <p:clrMapOvr>
    <a:masterClrMapping/>
  </p:clrMapOvr>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vị Hiền Thê chở che, bảo vệ. Gia đình hạnh phúc bình an dư tràn.</a:t>
            </a:r>
            <a:endParaRPr lang="en-US" sz="8800" b="1" dirty="0">
              <a:solidFill>
                <a:schemeClr val="bg1"/>
              </a:solidFill>
            </a:endParaRPr>
          </a:p>
        </p:txBody>
      </p:sp>
    </p:spTree>
  </p:cSld>
  <p:clrMapOvr>
    <a:masterClrMapping/>
  </p:clrMapOvr>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lạy Thánh Giu-se quyền cao sang, xin phù giúp những ai đời lầm than. Đang gặp những sóng gió nguy nan,</a:t>
            </a:r>
            <a:endParaRPr lang="en-US" sz="8800" b="1" dirty="0">
              <a:solidFill>
                <a:schemeClr val="bg1"/>
              </a:solidFill>
            </a:endParaRPr>
          </a:p>
        </p:txBody>
      </p: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tạ ơn Chúa.</a:t>
            </a:r>
            <a:endParaRPr lang="en-US" sz="8800" b="1" dirty="0">
              <a:solidFill>
                <a:schemeClr val="bg1"/>
              </a:solidFill>
            </a:endParaRPr>
          </a:p>
        </p:txBody>
      </p:sp>
    </p:spTree>
  </p:cSld>
  <p:clrMapOvr>
    <a:masterClrMapping/>
  </p:clrMapOvr>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biển đời trần gian.</a:t>
            </a:r>
            <a:endParaRPr lang="en-US" sz="8800" b="1" dirty="0">
              <a:solidFill>
                <a:schemeClr val="bg1"/>
              </a:solidFill>
            </a:endParaRPr>
          </a:p>
        </p:txBody>
      </p:sp>
    </p:spTree>
  </p:cSld>
  <p:clrMapOvr>
    <a:masterClrMapping/>
  </p:clrMapOvr>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chạy đến với cha hiền Giu-se, luôn thành tâm khấn xin Ngài chở che. Xin Ngài như đuốc sáng rạng ngời, dẫn</a:t>
            </a:r>
            <a:endParaRPr lang="en-US" sz="8800" b="1" dirty="0">
              <a:solidFill>
                <a:schemeClr val="bg1"/>
              </a:solidFill>
            </a:endParaRPr>
          </a:p>
        </p:txBody>
      </p:sp>
    </p:spTree>
  </p:cSld>
  <p:clrMapOvr>
    <a:masterClrMapping/>
  </p:clrMapOvr>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trên đường đời.</a:t>
            </a:r>
            <a:endParaRPr lang="en-US" sz="8800" b="1" dirty="0">
              <a:solidFill>
                <a:schemeClr val="bg1"/>
              </a:solidFill>
            </a:endParaRPr>
          </a:p>
        </p:txBody>
      </p:sp>
    </p:spTree>
  </p:cSld>
  <p:clrMapOvr>
    <a:masterClrMapping/>
  </p:clrMapOvr>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Giu-se, nguyện cầu Ngài thương trông đến: khắp muôn nơi, đang gặp đầy bao thử thách. Cuộc sống nổi trôi biết</a:t>
            </a:r>
            <a:endParaRPr lang="en-US" sz="8800" b="1" dirty="0">
              <a:solidFill>
                <a:schemeClr val="bg1"/>
              </a:solidFill>
            </a:endParaRPr>
          </a:p>
        </p:txBody>
      </p:sp>
    </p:spTree>
  </p:cSld>
  <p:clrMapOvr>
    <a:masterClrMapping/>
  </p:clrMapOvr>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thăng trầm, thuyền cuộc đời con đắm trong mê lầm. Khấn xin Ngài thương đỡ nâng, đưa đường.</a:t>
            </a:r>
            <a:endParaRPr lang="en-US" sz="8800" b="1" dirty="0">
              <a:solidFill>
                <a:schemeClr val="bg1"/>
              </a:solidFill>
            </a:endParaRPr>
          </a:p>
        </p:txBody>
      </p:sp>
    </p:spTree>
  </p:cSld>
  <p:clrMapOvr>
    <a:masterClrMapping/>
  </p:clrMapOvr>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cha, này là câu kinh tiếng hát, chúc khen Ngài, nay được vinh quang ngời sáng. Nguyện Ngài dủ thương khấn</a:t>
            </a:r>
            <a:endParaRPr lang="en-US" sz="8800" b="1" dirty="0">
              <a:solidFill>
                <a:schemeClr val="bg1"/>
              </a:solidFill>
            </a:endParaRPr>
          </a:p>
        </p:txBody>
      </p:sp>
    </p:spTree>
  </p:cSld>
  <p:clrMapOvr>
    <a:masterClrMapping/>
  </p:clrMapOvr>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muôn ân, cầu bầu cùng Chúa xuống cho gian trần. Khắp nơi cảm nếm hồng ân nơi Ngài.</a:t>
            </a:r>
            <a:endParaRPr lang="en-US" sz="8800" b="1" dirty="0">
              <a:solidFill>
                <a:schemeClr val="bg1"/>
              </a:solidFill>
            </a:endParaRPr>
          </a:p>
        </p:txBody>
      </p:sp>
    </p:spTree>
  </p:cSld>
  <p:clrMapOvr>
    <a:masterClrMapping/>
  </p:clrMapOvr>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Cha Hiền (355)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Giu-se Danh Ngài là Cha công chính xưa là bạn Đức Nữ Trinh nay hiển vinh trên nơi Thiên Đình. Giu-se xin Ngài</a:t>
            </a:r>
            <a:endParaRPr lang="en-US" sz="8800" b="1" dirty="0">
              <a:solidFill>
                <a:schemeClr val="bg1"/>
              </a:solidFill>
            </a:endParaRPr>
          </a:p>
        </p:txBody>
      </p:sp>
    </p:spTree>
  </p:cSld>
  <p:clrMapOvr>
    <a:masterClrMapping/>
  </p:clrMapOvr>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làm Cha con cái xin Ngài ngày tháng dẫn đưa hộ phù cho các gia đình.</a:t>
            </a:r>
            <a:endParaRPr lang="en-US" sz="8800" b="1" dirty="0">
              <a:solidFill>
                <a:schemeClr val="bg1"/>
              </a:solidFill>
            </a:endParaRPr>
          </a:p>
        </p:txBody>
      </p:sp>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Cha Nghĩa Mẹ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Giu-se xin Ngài dủ thương chúng con. Ban ơn hộ phù các gia đình. Cho Cha mẹ hiền con ngoan một niềm cả nhà</a:t>
            </a:r>
            <a:endParaRPr lang="en-US" sz="8800" b="1" dirty="0">
              <a:solidFill>
                <a:schemeClr val="bg1"/>
              </a:solidFill>
            </a:endParaRPr>
          </a:p>
        </p:txBody>
      </p:sp>
    </p:spTree>
  </p:cSld>
  <p:clrMapOvr>
    <a:masterClrMapping/>
  </p:clrMapOvr>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xin được trung kiên.</a:t>
            </a:r>
            <a:endParaRPr lang="en-US" sz="8800" b="1" dirty="0">
              <a:solidFill>
                <a:schemeClr val="bg1"/>
              </a:solidFill>
            </a:endParaRPr>
          </a:p>
        </p:txBody>
      </p:sp>
    </p:spTree>
  </p:cSld>
  <p:clrMapOvr>
    <a:masterClrMapping/>
  </p:clrMapOvr>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nay trở về, trở về cùng Chúa, Chúa ơi. Con nay trở về, lòng sầu thống hối khôn nguôi.</a:t>
            </a:r>
            <a:endParaRPr lang="en-US" sz="8800" b="1" dirty="0">
              <a:solidFill>
                <a:schemeClr val="bg1"/>
              </a:solidFill>
            </a:endParaRPr>
          </a:p>
        </p:txBody>
      </p:sp>
    </p:spTree>
  </p:cSld>
  <p:clrMapOvr>
    <a:masterClrMapping/>
  </p:clrMapOvr>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Muốn khóc cho một niềm tin, đã trót bao phen ngả nghiêng, bước chân hoang đàng đây bến yêu thương tình đáp tình.</a:t>
            </a:r>
            <a:endParaRPr lang="en-US" sz="8800" b="1" dirty="0">
              <a:solidFill>
                <a:schemeClr val="bg1"/>
              </a:solidFill>
            </a:endParaRPr>
          </a:p>
        </p:txBody>
      </p:sp>
    </p:spTree>
  </p:cSld>
  <p:clrMapOvr>
    <a:masterClrMapping/>
  </p:clrMapOvr>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Ngài là Thiên Chúa rất nhân hậu và hay tha thứ. Ngài dựng nên con không khi nào mặc con thoái hư.</a:t>
            </a:r>
            <a:endParaRPr lang="en-US" sz="8800" b="1" dirty="0">
              <a:solidFill>
                <a:schemeClr val="bg1"/>
              </a:solidFill>
            </a:endParaRPr>
          </a:p>
        </p:txBody>
      </p:sp>
    </p:spTree>
  </p:cSld>
  <p:clrMapOvr>
    <a:masterClrMapping/>
  </p:clrMapOvr>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là bụi đất con phải vương tục lụy yếu đuối. Dẫn con trên đường lành thủy chung ơn nghĩa muôn đời.</a:t>
            </a:r>
            <a:endParaRPr lang="en-US" sz="8800" b="1" dirty="0">
              <a:solidFill>
                <a:schemeClr val="bg1"/>
              </a:solidFill>
            </a:endParaRPr>
          </a:p>
        </p:txBody>
      </p:sp>
    </p:spTree>
  </p:cSld>
  <p:clrMapOvr>
    <a:masterClrMapping/>
  </p:clrMapOvr>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nay trở về, trở về miền đất tái sinh. Con nay trở về, về đường chính lý quang minh.</a:t>
            </a:r>
            <a:endParaRPr lang="en-US" sz="8800" b="1" dirty="0">
              <a:solidFill>
                <a:schemeClr val="bg1"/>
              </a:solidFill>
            </a:endParaRPr>
          </a:p>
        </p:txBody>
      </p:sp>
    </p:spTree>
  </p:cSld>
  <p:clrMapOvr>
    <a:masterClrMapping/>
  </p:clrMapOvr>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suối nhân sinh tràn ứa, cỏ lá hoa không tàn úa. Lúa thơm trăm mùa, thêm trái ngon hoa ngọt có thừa.</a:t>
            </a:r>
            <a:endParaRPr lang="en-US" sz="8800" b="1" dirty="0">
              <a:solidFill>
                <a:schemeClr val="bg1"/>
              </a:solidFill>
            </a:endParaRPr>
          </a:p>
        </p:txBody>
      </p:sp>
    </p:spTree>
  </p:cSld>
  <p:clrMapOvr>
    <a:masterClrMapping/>
  </p:clrMapOvr>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không trở về cùng nhiều nghi lễ nghênh ngang. Con không trở về, lòng còn bối rối hoang mang.</a:t>
            </a:r>
            <a:endParaRPr lang="en-US" sz="8800" b="1" dirty="0">
              <a:solidFill>
                <a:schemeClr val="bg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3. Kính lạy Thiên Chúa Ngôi Ba. Đấng đã chăm sóc dắt dìu chở che.</a:t>
            </a:r>
            <a:endParaRPr lang="en-US" sz="8800" b="1" dirty="0">
              <a:solidFill>
                <a:schemeClr val="bg1"/>
              </a:solidFill>
            </a:endParaRPr>
          </a:p>
        </p:txBody>
      </p:sp>
    </p:spTree>
    <p:extLst>
      <p:ext uri="{BB962C8B-B14F-4D97-AF65-F5344CB8AC3E}">
        <p14:creationId xmlns:p14="http://schemas.microsoft.com/office/powerpoint/2010/main" val="4130997987"/>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con làm người bàn tay cha nâng đỡ chở che, cho con vào đời mẹ thương yêu dạy con bước đi. Cho con thắm nụ</a:t>
            </a:r>
            <a:endParaRPr lang="en-US" sz="8800" b="1" dirty="0">
              <a:solidFill>
                <a:schemeClr val="bg1"/>
              </a:solidFill>
            </a:endParaRPr>
          </a:p>
        </p:txBody>
      </p:sp>
    </p:spTree>
  </p:cSld>
  <p:clrMapOvr>
    <a:masterClrMapping/>
  </p:clrMapOvr>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chí ăn năn chừa lỗi, lánh hết nguy cơ lạc lối. Thắp hương chân thành, đây trái tim con tận hiến Ngài</a:t>
            </a:r>
            <a:endParaRPr lang="en-US" sz="8800" b="1" dirty="0">
              <a:solidFill>
                <a:schemeClr val="bg1"/>
              </a:solidFill>
            </a:endParaRPr>
          </a:p>
        </p:txBody>
      </p:sp>
    </p:spTree>
  </p:cSld>
  <p:clrMapOvr>
    <a:masterClrMapping/>
  </p:clrMapOvr>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Dù Con Chưa Thấy Ngài (548)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linh hồn con, nguyện hướng về Chúa tâm tư khấn xin từ đây, Chúa đừng để con Đắng cay bao giờ. Vì ai cậy</a:t>
            </a:r>
            <a:endParaRPr lang="en-US" sz="8800" b="1" dirty="0">
              <a:solidFill>
                <a:schemeClr val="bg1"/>
              </a:solidFill>
            </a:endParaRPr>
          </a:p>
        </p:txBody>
      </p:sp>
    </p:spTree>
  </p:cSld>
  <p:clrMapOvr>
    <a:masterClrMapping/>
  </p:clrMapOvr>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và tin ở Chúa, tâm tư chứa chan niềm vui, chẳng khi nào ngơi tiếng ca tuyệt vời.</a:t>
            </a:r>
            <a:endParaRPr lang="en-US" sz="8800" b="1" dirty="0">
              <a:solidFill>
                <a:schemeClr val="bg1"/>
              </a:solidFill>
            </a:endParaRPr>
          </a:p>
        </p:txBody>
      </p:sp>
    </p:spTree>
  </p:cSld>
  <p:clrMapOvr>
    <a:masterClrMapping/>
  </p:clrMapOvr>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bao tháng năm rồi con vẫn u hoài ngước trông về Chúa. Chúa ơi con hướng lên Ngài chan chứa hy vọng</a:t>
            </a:r>
            <a:endParaRPr lang="en-US" sz="8800" b="1" dirty="0">
              <a:solidFill>
                <a:schemeClr val="bg1"/>
              </a:solidFill>
            </a:endParaRPr>
          </a:p>
        </p:txBody>
      </p:sp>
    </p:spTree>
  </p:cSld>
  <p:clrMapOvr>
    <a:masterClrMapping/>
  </p:clrMapOvr>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tin muôn đời.</a:t>
            </a:r>
            <a:endParaRPr lang="en-US" sz="8800" b="1" dirty="0">
              <a:solidFill>
                <a:schemeClr val="bg1"/>
              </a:solidFill>
            </a:endParaRPr>
          </a:p>
        </p:txBody>
      </p:sp>
    </p:spTree>
  </p:cSld>
  <p:clrMapOvr>
    <a:masterClrMapping/>
  </p:clrMapOvr>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tội lỗi, tuổi xuân lầm lỡ, xin thương thứ tha Ngài ơi đoái trông hồn con tháng năm dại khờ.</a:t>
            </a:r>
            <a:endParaRPr lang="en-US" sz="8800" b="1" dirty="0">
              <a:solidFill>
                <a:schemeClr val="bg1"/>
              </a:solidFill>
            </a:endParaRPr>
          </a:p>
        </p:txBody>
      </p:sp>
    </p:spTree>
  </p:cSld>
  <p:clrMapOvr>
    <a:masterClrMapping/>
  </p:clrMapOvr>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ngay nẻo chính, Ngài đã dạy con đi theo bước chân tình yêu ngước trông trời cao chứa chan ngọt ngào.</a:t>
            </a:r>
            <a:endParaRPr lang="en-US" sz="8800" b="1" dirty="0">
              <a:solidFill>
                <a:schemeClr val="bg1"/>
              </a:solidFill>
            </a:endParaRPr>
          </a:p>
        </p:txBody>
      </p:sp>
    </p:spTree>
  </p:cSld>
  <p:clrMapOvr>
    <a:masterClrMapping/>
  </p:clrMapOvr>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đêm tìm Chúa, dù chưa được thấy, nhưng con vẫn luôn cậy trông thấy tim nhẹ vương biết bao yêu thương.</a:t>
            </a:r>
            <a:endParaRPr lang="en-US" sz="8800" b="1" dirty="0">
              <a:solidFill>
                <a:schemeClr val="bg1"/>
              </a:solidFill>
            </a:endParaRPr>
          </a:p>
        </p:txBody>
      </p:sp>
    </p:spTree>
  </p:cSld>
  <p:clrMapOvr>
    <a:masterClrMapping/>
  </p:clrMapOvr>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đi tìm Chúa, lòng như bừng nở trăm hoa ngát hương trời mơ, thấy như lòng con mến thương nhiều hơn.</a:t>
            </a:r>
            <a:endParaRPr lang="en-US" sz="8800" b="1" dirty="0">
              <a:solidFill>
                <a:schemeClr val="bg1"/>
              </a:solidFill>
            </a:endParaRPr>
          </a:p>
        </p:txBody>
      </p:sp>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cười, cho con lớn thành người. Ôi tình mẹ cha quá bao la, ôi tình thương đó tựa biển xa.</a:t>
            </a:r>
            <a:endParaRPr lang="en-US" sz="8800" b="1" dirty="0">
              <a:solidFill>
                <a:schemeClr val="bg1"/>
              </a:solidFill>
            </a:endParaRPr>
          </a:p>
        </p:txBody>
      </p:sp>
    </p:spTree>
  </p:cSld>
  <p:clrMapOvr>
    <a:masterClrMapping/>
  </p:clrMapOvr>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Nhờ ân tình Chúa mà con được sống. Tim con hiến dâng từ đây vững tâm ngày mai bước trên đường dài.</a:t>
            </a:r>
            <a:endParaRPr lang="en-US" sz="8800" b="1" dirty="0">
              <a:solidFill>
                <a:schemeClr val="bg1"/>
              </a:solidFill>
            </a:endParaRPr>
          </a:p>
        </p:txBody>
      </p:sp>
    </p:spTree>
  </p:cSld>
  <p:clrMapOvr>
    <a:masterClrMapping/>
  </p:clrMapOvr>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Chúa gọi con, Lời trao hồng ân tin yêu đến trong trần gian, đến nay đời con sống trong bình an.</a:t>
            </a:r>
            <a:endParaRPr lang="en-US" sz="8800" b="1" dirty="0">
              <a:solidFill>
                <a:schemeClr val="bg1"/>
              </a:solidFill>
            </a:endParaRPr>
          </a:p>
        </p:txBody>
      </p:sp>
    </p:spTree>
  </p:cSld>
  <p:clrMapOvr>
    <a:masterClrMapping/>
  </p:clrMapOvr>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Chúa Là (213)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Chúa là mặt trời con mong làm Trái đất. Nếu Chúa là Trái đất con muốn làm vầng trăng. Làm vầng trăng xoay</a:t>
            </a:r>
            <a:endParaRPr lang="en-US" sz="8800" b="1" dirty="0">
              <a:solidFill>
                <a:schemeClr val="bg1"/>
              </a:solidFill>
            </a:endParaRPr>
          </a:p>
        </p:txBody>
      </p:sp>
    </p:spTree>
  </p:cSld>
  <p:clrMapOvr>
    <a:masterClrMapping/>
  </p:clrMapOvr>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quanh Trái đất, làm Trái đất xoay quanh Mặt Trời.</a:t>
            </a:r>
            <a:endParaRPr lang="en-US" sz="8800" b="1" dirty="0">
              <a:solidFill>
                <a:schemeClr val="bg1"/>
              </a:solidFill>
            </a:endParaRPr>
          </a:p>
        </p:txBody>
      </p:sp>
    </p:spTree>
  </p:cSld>
  <p:clrMapOvr>
    <a:masterClrMapping/>
  </p:clrMapOvr>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từng phút giây, hồn ngất ngây, lòng đắm say hướng về Chúa đây.</a:t>
            </a:r>
            <a:endParaRPr lang="en-US" sz="8800" b="1" dirty="0">
              <a:solidFill>
                <a:schemeClr val="bg1"/>
              </a:solidFill>
            </a:endParaRPr>
          </a:p>
        </p:txBody>
      </p:sp>
    </p:spTree>
  </p:cSld>
  <p:clrMapOvr>
    <a:masterClrMapping/>
  </p:clrMapOvr>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Chúa là Mẹ hiền con mong làm em bé. Nếu Chúa là suối mát con muốn làm đàn nai. Làm đàn nai luôn mong suối</a:t>
            </a:r>
            <a:endParaRPr lang="en-US" sz="8800" b="1" dirty="0">
              <a:solidFill>
                <a:schemeClr val="bg1"/>
              </a:solidFill>
            </a:endParaRPr>
          </a:p>
        </p:txBody>
      </p:sp>
    </p:spTree>
  </p:cSld>
  <p:clrMapOvr>
    <a:masterClrMapping/>
  </p:clrMapOvr>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mát, làm em bé luôn mong Mẹ hiền.</a:t>
            </a:r>
            <a:endParaRPr lang="en-US" sz="8800" b="1" dirty="0">
              <a:solidFill>
                <a:schemeClr val="bg1"/>
              </a:solidFill>
            </a:endParaRPr>
          </a:p>
        </p:txBody>
      </p:sp>
    </p:spTree>
  </p:cSld>
  <p:clrMapOvr>
    <a:masterClrMapping/>
  </p:clrMapOvr>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Nếu Chúa là ngọn triều con mong làm chiếc bách. Nếu Chúa là cánh gió con muốn làm làn mây. Làm làn mây trôi</a:t>
            </a:r>
            <a:endParaRPr lang="en-US" sz="8800" b="1" dirty="0">
              <a:solidFill>
                <a:schemeClr val="bg1"/>
              </a:solidFill>
            </a:endParaRPr>
          </a:p>
        </p:txBody>
      </p:sp>
    </p:spTree>
  </p:cSld>
  <p:clrMapOvr>
    <a:masterClrMapping/>
  </p:clrMapOvr>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cánh gió, làm chiếc bách trôi theo ngọn triều.</a:t>
            </a:r>
            <a:endParaRPr lang="en-US" sz="8800" b="1" dirty="0">
              <a:solidFill>
                <a:schemeClr val="bg1"/>
              </a:solidFill>
            </a:endParaRPr>
          </a:p>
        </p:txBody>
      </p:sp>
    </p:spTree>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Nguyện Chúa xuống muôn ơn cho cha mẹ của con, được mãi mãi an khang đi qua từng năm tháng. Dù đời bao sóng</a:t>
            </a:r>
            <a:endParaRPr lang="en-US" sz="8800" b="1" dirty="0">
              <a:solidFill>
                <a:schemeClr val="bg1"/>
              </a:solidFill>
            </a:endParaRPr>
          </a:p>
        </p:txBody>
      </p:sp>
    </p:spTree>
  </p:cSld>
  <p:clrMapOvr>
    <a:masterClrMapping/>
  </p:clrMapOvr>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Nếu Chúa là bụi hồng con mong làm cánh bướm. Nếu Chúa là khóm cúc con muốn làm bầy ong. Làm bầy ong say hương</a:t>
            </a:r>
            <a:endParaRPr lang="en-US" sz="8800" b="1" dirty="0">
              <a:solidFill>
                <a:schemeClr val="bg1"/>
              </a:solidFill>
            </a:endParaRPr>
          </a:p>
        </p:txBody>
      </p:sp>
    </p:spTree>
  </p:cSld>
  <p:clrMapOvr>
    <a:masterClrMapping/>
  </p:clrMapOvr>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khóm cúc, làm cánh bướm say hương bụi hồng.</a:t>
            </a:r>
            <a:endParaRPr lang="en-US" sz="8800" b="1" dirty="0">
              <a:solidFill>
                <a:schemeClr val="bg1"/>
              </a:solidFill>
            </a:endParaRPr>
          </a:p>
        </p:txBody>
      </p:sp>
    </p:spTree>
  </p:cSld>
  <p:clrMapOvr>
    <a:masterClrMapping/>
  </p:clrMapOvr>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Dâng Ngài lòng mến vô biên, niềm tin vẹn tuyền ngàn lời ước nguyện. Dâng Ngài cuộc sống hôm nay, hạnh phúc</a:t>
            </a:r>
            <a:endParaRPr lang="en-US" sz="8800" b="1" dirty="0">
              <a:solidFill>
                <a:schemeClr val="bg1"/>
              </a:solidFill>
            </a:endParaRPr>
          </a:p>
        </p:txBody>
      </p:sp>
    </p:spTree>
  </p:cSld>
  <p:clrMapOvr>
    <a:masterClrMapping/>
  </p:clrMapOvr>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con tha thiết dâng Ngài.</a:t>
            </a:r>
            <a:endParaRPr lang="en-US" sz="8800" b="1" dirty="0">
              <a:solidFill>
                <a:schemeClr val="bg1"/>
              </a:solidFill>
            </a:endParaRPr>
          </a:p>
        </p:txBody>
      </p:sp>
    </p:spTree>
  </p:cSld>
  <p:clrMapOvr>
    <a:masterClrMapping/>
  </p:clrMapOvr>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Ngài lời hát đơn sơ, nguồn vui tin thờ, trọn đời mộng mơ. Xin cho ngày mai ấm êm, tình nồng hồng phúc bên</a:t>
            </a:r>
            <a:endParaRPr lang="en-US" sz="8800" b="1" dirty="0">
              <a:solidFill>
                <a:schemeClr val="bg1"/>
              </a:solidFill>
            </a:endParaRPr>
          </a:p>
        </p:txBody>
      </p:sp>
    </p:spTree>
  </p:cSld>
  <p:clrMapOvr>
    <a:masterClrMapping/>
  </p:clrMapOvr>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hiền triền miên.</a:t>
            </a:r>
            <a:endParaRPr lang="en-US" sz="8800" b="1" dirty="0">
              <a:solidFill>
                <a:schemeClr val="bg1"/>
              </a:solidFill>
            </a:endParaRPr>
          </a:p>
        </p:txBody>
      </p:sp>
    </p:spTree>
  </p:cSld>
  <p:clrMapOvr>
    <a:masterClrMapping/>
  </p:clrMapOvr>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luôn mơ ước nhiều, niềm vui êm ru sớm chiều. Dù đời có bao lần ước nguyền đẹp nụ hoa xuân. Nay xin vâng ý</a:t>
            </a:r>
            <a:endParaRPr lang="en-US" sz="8800" b="1" dirty="0">
              <a:solidFill>
                <a:schemeClr val="bg1"/>
              </a:solidFill>
            </a:endParaRPr>
          </a:p>
        </p:txBody>
      </p:sp>
    </p:spTree>
  </p:cSld>
  <p:clrMapOvr>
    <a:masterClrMapping/>
  </p:clrMapOvr>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dìu đưa thuyền con bến xa, thoát bóng đêm mịt mờ về quê yêu dấu mong chờ.</a:t>
            </a:r>
            <a:endParaRPr lang="en-US" sz="8800" b="1" dirty="0">
              <a:solidFill>
                <a:schemeClr val="bg1"/>
              </a:solidFill>
            </a:endParaRPr>
          </a:p>
        </p:txBody>
      </p:sp>
    </p:spTree>
  </p:cSld>
  <p:clrMapOvr>
    <a:masterClrMapping/>
  </p:clrMapOvr>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lo âu khổ sầu, đời con vương hoen úa màu. Ngàn ngàn nỗi u hoài, bao lần niềm tin nhạt phai.</a:t>
            </a:r>
            <a:endParaRPr lang="en-US" sz="8800" b="1" dirty="0">
              <a:solidFill>
                <a:schemeClr val="bg1"/>
              </a:solidFill>
            </a:endParaRPr>
          </a:p>
        </p:txBody>
      </p:sp>
    </p:spTree>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gió thì lòng con vẫn nhớ trọn niềm tin yêu Chúa, đền đáp ân tình mẹ cha.</a:t>
            </a:r>
            <a:endParaRPr lang="en-US" sz="8800" b="1" dirty="0">
              <a:solidFill>
                <a:schemeClr val="bg1"/>
              </a:solidFill>
            </a:endParaRPr>
          </a:p>
        </p:txBody>
      </p:sp>
    </p:spTree>
  </p:cSld>
  <p:clrMapOvr>
    <a:masterClrMapping/>
  </p:clrMapOvr>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Cha thương xót nhiều, ngày đêm Ngài luôn mến yêu, mãi tưới chan muôn đời hồng ân tha thiết cao vời.</a:t>
            </a:r>
            <a:endParaRPr lang="en-US" sz="8800" b="1" dirty="0">
              <a:solidFill>
                <a:schemeClr val="bg1"/>
              </a:solidFill>
            </a:endParaRPr>
          </a:p>
        </p:txBody>
      </p:sp>
    </p:spTree>
  </p:cSld>
  <p:clrMapOvr>
    <a:masterClrMapping/>
  </p:clrMapOvr>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đam mê thoáng qua, lần đưa con men lối tà. Nhờ lòng Chúa khoan hồng, rửa sạch hồn con tươi trong.</a:t>
            </a:r>
            <a:endParaRPr lang="en-US" sz="8800" b="1" dirty="0">
              <a:solidFill>
                <a:schemeClr val="bg1"/>
              </a:solidFill>
            </a:endParaRPr>
          </a:p>
        </p:txBody>
      </p:sp>
    </p:spTree>
  </p:cSld>
  <p:clrMapOvr>
    <a:masterClrMapping/>
  </p:clrMapOvr>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ban thánh ân tràn dâng niềm tin vững bền, sống chứng nhân Tin Mừng rồi mai ca khúc tương phùng</a:t>
            </a:r>
            <a:endParaRPr lang="en-US" sz="8800" b="1" dirty="0">
              <a:solidFill>
                <a:schemeClr val="bg1"/>
              </a:solidFill>
            </a:endParaRPr>
          </a:p>
        </p:txBody>
      </p:sp>
    </p:spTree>
  </p:cSld>
  <p:clrMapOvr>
    <a:masterClrMapping/>
  </p:clrMapOvr>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(578)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giọt mồ hôi. Bao hy sinh nên chén rượu đầy vơi. Dâng lên chân thành này dâng chân thành cùng</a:t>
            </a:r>
            <a:endParaRPr lang="en-US" sz="8800" b="1" dirty="0">
              <a:solidFill>
                <a:schemeClr val="bg1"/>
              </a:solidFill>
            </a:endParaRPr>
          </a:p>
        </p:txBody>
      </p:sp>
    </p:spTree>
  </p:cSld>
  <p:clrMapOvr>
    <a:masterClrMapping/>
  </p:clrMapOvr>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bánh thơm với đời con.</a:t>
            </a:r>
            <a:endParaRPr lang="en-US" sz="8800" b="1" dirty="0">
              <a:solidFill>
                <a:schemeClr val="bg1"/>
              </a:solidFill>
            </a:endParaRPr>
          </a:p>
        </p:txBody>
      </p:sp>
    </p:spTree>
  </p:cSld>
  <p:clrMapOvr>
    <a:masterClrMapping/>
  </p:clrMapOvr>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Ngài lòng khao khát luôn bao nhiêu. Xin cho trong đời được êm mát tình yêu. Con xin dâng Ngài</a:t>
            </a:r>
            <a:endParaRPr lang="en-US" sz="8800" b="1" dirty="0">
              <a:solidFill>
                <a:schemeClr val="bg1"/>
              </a:solidFill>
            </a:endParaRPr>
          </a:p>
        </p:txBody>
      </p:sp>
    </p:spTree>
  </p:cSld>
  <p:clrMapOvr>
    <a:masterClrMapping/>
  </p:clrMapOvr>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theo Chúa đi muôn nơi. Xin cho đêm ngày đời không bước lẻ loi.</a:t>
            </a:r>
            <a:endParaRPr lang="en-US" sz="8800" b="1" dirty="0">
              <a:solidFill>
                <a:schemeClr val="bg1"/>
              </a:solidFill>
            </a:endParaRPr>
          </a:p>
        </p:txBody>
      </p:sp>
    </p:spTree>
  </p:cSld>
  <p:clrMapOvr>
    <a:masterClrMapping/>
  </p:clrMapOvr>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dâng Ngài đời con dẫu bao đau thương. Xin cho trong đời được kiên vững niềm tin. Con xin dâng Ngài dù</a:t>
            </a:r>
            <a:endParaRPr lang="en-US" sz="8800" b="1" dirty="0">
              <a:solidFill>
                <a:schemeClr val="bg1"/>
              </a:solidFill>
            </a:endParaRPr>
          </a:p>
        </p:txBody>
      </p:sp>
    </p:spTree>
  </p:cSld>
  <p:clrMapOvr>
    <a:masterClrMapping/>
  </p:clrMapOvr>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tháng luôn vui tươi. Xin cho đêm ngày tìm theo Chúa mà thôi.</a:t>
            </a:r>
            <a:endParaRPr lang="en-US" sz="8800" b="1" dirty="0">
              <a:solidFill>
                <a:schemeClr val="bg1"/>
              </a:solidFill>
            </a:endParaRPr>
          </a:p>
        </p:txBody>
      </p:sp>
    </p:spTree>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Uống nước nhớ nguồn làm con luôn thảo kính mẹ cha, uống nước nhớ nguồn người ơi xin đừng quên nghĩa ân. Bay</a:t>
            </a:r>
            <a:endParaRPr lang="en-US" sz="8800" b="1" dirty="0">
              <a:solidFill>
                <a:schemeClr val="bg1"/>
              </a:solidFill>
            </a:endParaRPr>
          </a:p>
        </p:txBody>
      </p:sp>
    </p:spTree>
  </p:cSld>
  <p:clrMapOvr>
    <a:masterClrMapping/>
  </p:clrMapOvr>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Sẽ Ca Ngợi (171)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sẽ ca ngợi tình yêu Chúa Ngài đã thương ta từ muôn thuở. Con sẽ ca ngợi tình yêu Chúa Ngài đã thương ta</a:t>
            </a:r>
            <a:endParaRPr lang="en-US" sz="8800" b="1" dirty="0">
              <a:solidFill>
                <a:schemeClr val="bg1"/>
              </a:solidFill>
            </a:endParaRPr>
          </a:p>
        </p:txBody>
      </p:sp>
    </p:spTree>
  </p:cSld>
  <p:clrMapOvr>
    <a:masterClrMapping/>
  </p:clrMapOvr>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muôn đời.</a:t>
            </a:r>
            <a:endParaRPr lang="en-US" sz="8800" b="1" dirty="0">
              <a:solidFill>
                <a:schemeClr val="bg1"/>
              </a:solidFill>
            </a:endParaRPr>
          </a:p>
        </p:txBody>
      </p:sp>
    </p:spTree>
  </p:cSld>
  <p:clrMapOvr>
    <a:masterClrMapping/>
  </p:clrMapOvr>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bao la tựa trời đất cách xa. Tình Ngài bao la vượt núi cao sông dài. Chúa đầy nhân ái Chúa thứ tha</a:t>
            </a:r>
            <a:endParaRPr lang="en-US" sz="8800" b="1" dirty="0">
              <a:solidFill>
                <a:schemeClr val="bg1"/>
              </a:solidFill>
            </a:endParaRPr>
          </a:p>
        </p:txBody>
      </p:sp>
    </p:spTree>
  </p:cSld>
  <p:clrMapOvr>
    <a:masterClrMapping/>
  </p:clrMapOvr>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Hãy hát khen Ngài vì Ngài vẫn thương ta.</a:t>
            </a:r>
            <a:endParaRPr lang="en-US" sz="8800" b="1" dirty="0">
              <a:solidFill>
                <a:schemeClr val="bg1"/>
              </a:solidFill>
            </a:endParaRPr>
          </a:p>
        </p:txBody>
      </p:sp>
    </p:spTree>
  </p:cSld>
  <p:clrMapOvr>
    <a:masterClrMapping/>
  </p:clrMapOvr>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Tựa tình người cha Ngài hằng mến thương ta. Ngài chạnh lòng thương kẻ kính tôn danh Ngài. Chúa là tạo hóa</a:t>
            </a:r>
            <a:endParaRPr lang="en-US" sz="8800" b="1" dirty="0">
              <a:solidFill>
                <a:schemeClr val="bg1"/>
              </a:solidFill>
            </a:endParaRPr>
          </a:p>
        </p:txBody>
      </p:sp>
    </p:spTree>
  </p:cSld>
  <p:clrMapOvr>
    <a:masterClrMapping/>
  </p:clrMapOvr>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biết ta bụi cát. Hãy hát khen Ngài vì Ngài vẫn thương ta.</a:t>
            </a:r>
            <a:endParaRPr lang="en-US" sz="8800" b="1" dirty="0">
              <a:solidFill>
                <a:schemeClr val="bg1"/>
              </a:solidFill>
            </a:endParaRPr>
          </a:p>
        </p:txBody>
      </p:sp>
    </p:spTree>
  </p:cSld>
  <p:clrMapOvr>
    <a:masterClrMapping/>
  </p:clrMapOvr>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(29)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 dâng trên bàn thờ rượu nho thơm hương cùng bánh miến trắng tinh. Chúa khoan nhân vô bờ, đoàn con xin</a:t>
            </a:r>
            <a:endParaRPr lang="en-US" sz="8800" b="1" dirty="0">
              <a:solidFill>
                <a:schemeClr val="bg1"/>
              </a:solidFill>
            </a:endParaRPr>
          </a:p>
        </p:txBody>
      </p:sp>
    </p:spTree>
  </p:cSld>
  <p:clrMapOvr>
    <a:masterClrMapping/>
  </p:clrMapOvr>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đoan nguyện yêu mến hết tình.</a:t>
            </a:r>
            <a:endParaRPr lang="en-US" sz="8800" b="1" dirty="0">
              <a:solidFill>
                <a:schemeClr val="bg1"/>
              </a:solidFill>
            </a:endParaRPr>
          </a:p>
        </p:txBody>
      </p:sp>
    </p:spTree>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đến tận trời, vinh quang lúc thành tài, xin người hãy nhớ những công ơn sinh thành nuôi dưỡng của mẹ cha</a:t>
            </a:r>
            <a:endParaRPr lang="en-US" sz="8800" b="1" dirty="0">
              <a:solidFill>
                <a:schemeClr val="bg1"/>
              </a:solidFill>
            </a:endParaRPr>
          </a:p>
        </p:txBody>
      </p:sp>
    </p:spTree>
  </p:cSld>
  <p:clrMapOvr>
    <a:masterClrMapping/>
  </p:clrMapOvr>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Tiếng hát thơm hương nguyện cầu tỏa bay khắp trời diệu huyền. Đoàn con kính thờ trọn niềm nguyện dâng Chúa</a:t>
            </a:r>
            <a:endParaRPr lang="en-US" sz="8800" b="1" dirty="0">
              <a:solidFill>
                <a:schemeClr val="bg1"/>
              </a:solidFill>
            </a:endParaRPr>
          </a:p>
        </p:txBody>
      </p:sp>
    </p:spTree>
  </p:cSld>
  <p:clrMapOvr>
    <a:masterClrMapping/>
  </p:clrMapOvr>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chúc ca thành tâm.</a:t>
            </a:r>
            <a:endParaRPr lang="en-US" sz="8800" b="1" dirty="0">
              <a:solidFill>
                <a:schemeClr val="bg1"/>
              </a:solidFill>
            </a:endParaRPr>
          </a:p>
        </p:txBody>
      </p:sp>
    </p:spTree>
  </p:cSld>
  <p:clrMapOvr>
    <a:masterClrMapping/>
  </p:clrMapOvr>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Kính tiến lên ngai Cha hiền, này đây xác hồn mọn hèn. Còn nơi thế trần lụy phiền, nguyện xin Chúa giải thoát</a:t>
            </a:r>
            <a:endParaRPr lang="en-US" sz="8800" b="1" dirty="0">
              <a:solidFill>
                <a:schemeClr val="bg1"/>
              </a:solidFill>
            </a:endParaRPr>
          </a:p>
        </p:txBody>
      </p:sp>
    </p:spTree>
  </p:cSld>
  <p:clrMapOvr>
    <a:masterClrMapping/>
  </p:clrMapOvr>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bình yên.</a:t>
            </a:r>
            <a:endParaRPr lang="en-US" sz="8800" b="1" dirty="0">
              <a:solidFill>
                <a:schemeClr val="bg1"/>
              </a:solidFill>
            </a:endParaRPr>
          </a:p>
        </p:txBody>
      </p:sp>
    </p:spTree>
  </p:cSld>
  <p:clrMapOvr>
    <a:masterClrMapping/>
  </p:clrMapOvr>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Ca Ngọn Nến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làm ngọn nến cháy mãi niềm tin yêu, dâng cho đời ánh sáng dẫu mình phải lụi tàn. Tình yêu con dâng</a:t>
            </a:r>
            <a:endParaRPr lang="en-US" sz="8800" b="1" dirty="0">
              <a:solidFill>
                <a:schemeClr val="bg1"/>
              </a:solidFill>
            </a:endParaRPr>
          </a:p>
        </p:txBody>
      </p:sp>
    </p:spTree>
  </p:cSld>
  <p:clrMapOvr>
    <a:masterClrMapping/>
  </p:clrMapOvr>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bừng lên như ánh nến, Chúa muốn gì nơi con? Này con đây xin đến để thi hành lệnh Chúa.</a:t>
            </a:r>
            <a:endParaRPr lang="en-US" sz="8800" b="1" dirty="0">
              <a:solidFill>
                <a:schemeClr val="bg1"/>
              </a:solidFill>
            </a:endParaRPr>
          </a:p>
        </p:txBody>
      </p:sp>
    </p:spTree>
  </p:cSld>
  <p:clrMapOvr>
    <a:masterClrMapping/>
  </p:clrMapOvr>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muốn con làm chi? Có Chúa trên đường đi. Miệng môi con hát mãi ngàn lời ca chúc vinh. Chúa muốn con làm</a:t>
            </a:r>
            <a:endParaRPr lang="en-US" sz="8800" b="1" dirty="0">
              <a:solidFill>
                <a:schemeClr val="bg1"/>
              </a:solidFill>
            </a:endParaRPr>
          </a:p>
        </p:txBody>
      </p:sp>
    </p:spTree>
  </p:cSld>
  <p:clrMapOvr>
    <a:masterClrMapping/>
  </p:clrMapOvr>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Có Chúa con sợ chi? Dù thân con yếu đuối cũng xin dâng chút lực hèn.</a:t>
            </a:r>
            <a:endParaRPr lang="en-US" sz="8800" b="1" dirty="0">
              <a:solidFill>
                <a:schemeClr val="bg1"/>
              </a:solidFill>
            </a:endParaRPr>
          </a:p>
        </p:txBody>
      </p:sp>
    </p:spTree>
  </p:cSld>
  <p:clrMapOvr>
    <a:masterClrMapping/>
  </p:clrMapOvr>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Thân con dù hèn yếu vẫn ước nguyện dâng trao, tâm tư quyện tiếng hát rao truyền lời Tin Mừng. Tìm đưa chiên</a:t>
            </a:r>
            <a:endParaRPr lang="en-US" sz="8800" b="1" dirty="0">
              <a:solidFill>
                <a:schemeClr val="bg1"/>
              </a:solidFill>
            </a:endParaRPr>
          </a:p>
        </p:txBody>
      </p:sp>
    </p:spTree>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Lên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lạc lối về theo đường chân lý, có Chúa cùng con đi lửa tim con cháy mãi ánh nến hồng tình yêu.</a:t>
            </a:r>
            <a:endParaRPr lang="en-US" sz="8800" b="1" dirty="0">
              <a:solidFill>
                <a:schemeClr val="bg1"/>
              </a:solidFill>
            </a:endParaRPr>
          </a:p>
        </p:txBody>
      </p:sp>
    </p:spTree>
  </p:cSld>
  <p:clrMapOvr>
    <a:masterClrMapping/>
  </p:clrMapOvr>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Với nén bạc được ban con ước nguyện nhân đôi, dâng cho đời khúc hát loan truyền về Nước Trời. Dù đôi khi hụt</a:t>
            </a:r>
            <a:endParaRPr lang="en-US" sz="8800" b="1" dirty="0">
              <a:solidFill>
                <a:schemeClr val="bg1"/>
              </a:solidFill>
            </a:endParaRPr>
          </a:p>
        </p:txBody>
      </p:sp>
    </p:spTree>
  </p:cSld>
  <p:clrMapOvr>
    <a:masterClrMapping/>
  </p:clrMapOvr>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hơi dù long lanh lệ rơi, có Chúa ở bên con lòng con luôn kiên vững khi thi hành lệnh Chúa.</a:t>
            </a:r>
            <a:endParaRPr lang="en-US" sz="8800" b="1" dirty="0">
              <a:solidFill>
                <a:schemeClr val="bg1"/>
              </a:solidFill>
            </a:endParaRPr>
          </a:p>
        </p:txBody>
      </p:sp>
    </p:spTree>
  </p:cSld>
  <p:clrMapOvr>
    <a:masterClrMapping/>
  </p:clrMapOvr>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Đi trên đường dương thế dẫu vấp nhiều chông gai, con vẫn nguyện theo Chúa đi phục vụ muôn người. Gửi trao</a:t>
            </a:r>
            <a:endParaRPr lang="en-US" sz="8800" b="1" dirty="0">
              <a:solidFill>
                <a:schemeClr val="bg1"/>
              </a:solidFill>
            </a:endParaRPr>
          </a:p>
        </p:txBody>
      </p:sp>
    </p:spTree>
  </p:cSld>
  <p:clrMapOvr>
    <a:masterClrMapping/>
  </p:clrMapOvr>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tiếng hát tình yêu con tha thiết, kiếp sống tằm buông tơ dệt nên câu ca mới dâng cho đời tình yêu.</a:t>
            </a:r>
            <a:endParaRPr lang="en-US" sz="8800" b="1" dirty="0">
              <a:solidFill>
                <a:schemeClr val="bg1"/>
              </a:solidFill>
            </a:endParaRPr>
          </a:p>
        </p:txBody>
      </p:sp>
    </p:spTree>
  </p:cSld>
  <p:clrMapOvr>
    <a:masterClrMapping/>
  </p:clrMapOvr>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Rất Xa Khơi (163)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rất xa khơi Người đã gọi tôi đi giữa lòng đời rao truyền tin mới. Từ rất xa khơi Người đã chọn tôi đi vào</a:t>
            </a:r>
            <a:endParaRPr lang="en-US" sz="8800" b="1" dirty="0">
              <a:solidFill>
                <a:schemeClr val="bg1"/>
              </a:solidFill>
            </a:endParaRPr>
          </a:p>
        </p:txBody>
      </p:sp>
    </p:spTree>
  </p:cSld>
  <p:clrMapOvr>
    <a:masterClrMapping/>
  </p:clrMapOvr>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rắc gieo tình Người</a:t>
            </a:r>
            <a:endParaRPr lang="en-US" sz="8800" b="1" dirty="0">
              <a:solidFill>
                <a:schemeClr val="bg1"/>
              </a:solidFill>
            </a:endParaRPr>
          </a:p>
        </p:txBody>
      </p:sp>
    </p:spTree>
  </p:cSld>
  <p:clrMapOvr>
    <a:masterClrMapping/>
  </p:clrMapOvr>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Xin cho đôi chân tôi miệt mài, để từ nay bước đi hoài ngọt lời rao tin mới. Tôi xin đôi tay giang vời vợi để</a:t>
            </a:r>
            <a:endParaRPr lang="en-US" sz="8800" b="1" dirty="0">
              <a:solidFill>
                <a:schemeClr val="bg1"/>
              </a:solidFill>
            </a:endParaRPr>
          </a:p>
        </p:txBody>
      </p:sp>
    </p:spTree>
  </p:cSld>
  <p:clrMapOvr>
    <a:masterClrMapping/>
  </p:clrMapOvr>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thương lan khắp nơi, và vòng tay ôm trùng khơi.</a:t>
            </a:r>
            <a:endParaRPr lang="en-US" sz="8800" b="1" dirty="0">
              <a:solidFill>
                <a:schemeClr val="bg1"/>
              </a:solidFill>
            </a:endParaRPr>
          </a:p>
        </p:txBody>
      </p:sp>
    </p:spTree>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Thắp sáng lên trong trái tim con, tình yêu như tia nắng hồng, bừng lên xua tan băng giá và rực nóng đốt cháy</a:t>
            </a:r>
            <a:endParaRPr lang="en-US" sz="8800" b="1" dirty="0">
              <a:solidFill>
                <a:schemeClr val="bg1"/>
              </a:solidFill>
            </a:endParaRPr>
          </a:p>
        </p:txBody>
      </p:sp>
    </p:spTree>
  </p:cSld>
  <p:clrMapOvr>
    <a:masterClrMapping/>
  </p:clrMapOvr>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 rất xa khơi Người muốn đời tôi như đuốc rạng ngời soi miền tăm tối. Từ rất xa khơi Người đã đặt tôi như</a:t>
            </a:r>
            <a:endParaRPr lang="en-US" sz="8800" b="1" dirty="0">
              <a:solidFill>
                <a:schemeClr val="bg1"/>
              </a:solidFill>
            </a:endParaRPr>
          </a:p>
        </p:txBody>
      </p:sp>
    </p:spTree>
  </p:cSld>
  <p:clrMapOvr>
    <a:masterClrMapping/>
  </p:clrMapOvr>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muối đất ướp thêm mặn đời.</a:t>
            </a:r>
            <a:endParaRPr lang="en-US" sz="8800" b="1" dirty="0">
              <a:solidFill>
                <a:schemeClr val="bg1"/>
              </a:solidFill>
            </a:endParaRPr>
          </a:p>
        </p:txBody>
      </p:sp>
    </p:spTree>
  </p:cSld>
  <p:clrMapOvr>
    <a:masterClrMapping/>
  </p:clrMapOvr>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rất xa khơi Người đã chọn tôi trong những bạn bè nơi lòng dương thế. Và đỡ nâng tôi Người biến luyện nên</a:t>
            </a:r>
            <a:endParaRPr lang="en-US" sz="8800" b="1" dirty="0">
              <a:solidFill>
                <a:schemeClr val="bg1"/>
              </a:solidFill>
            </a:endParaRPr>
          </a:p>
        </p:txBody>
      </p:sp>
    </p:spTree>
  </p:cSld>
  <p:clrMapOvr>
    <a:masterClrMapping/>
  </p:clrMapOvr>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hạt giống tốt gieo trên mọi miền</a:t>
            </a:r>
            <a:endParaRPr lang="en-US" sz="8800" b="1" dirty="0">
              <a:solidFill>
                <a:schemeClr val="bg1"/>
              </a:solidFill>
            </a:endParaRPr>
          </a:p>
        </p:txBody>
      </p:sp>
    </p:spTree>
  </p:cSld>
  <p:clrMapOvr>
    <a:masterClrMapping/>
  </p:clrMapOvr>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(557)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với con đi trên đường đời. Đem tin yêu gọi xuân về muôn lối. Những ước mong yêu thương mọi người. Cho</a:t>
            </a:r>
            <a:endParaRPr lang="en-US" sz="8800" b="1" dirty="0">
              <a:solidFill>
                <a:schemeClr val="bg1"/>
              </a:solidFill>
            </a:endParaRPr>
          </a:p>
        </p:txBody>
      </p:sp>
    </p:spTree>
  </p:cSld>
  <p:clrMapOvr>
    <a:masterClrMapping/>
  </p:clrMapOvr>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những mùa xuân thắm tươi.</a:t>
            </a:r>
            <a:endParaRPr lang="en-US" sz="8800" b="1" dirty="0">
              <a:solidFill>
                <a:schemeClr val="bg1"/>
              </a:solidFill>
            </a:endParaRPr>
          </a:p>
        </p:txBody>
      </p:sp>
    </p:spTree>
  </p:cSld>
  <p:clrMapOvr>
    <a:masterClrMapping/>
  </p:clrMapOvr>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Tuổi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đội ơn chở che năm cũ. Nguyện xin xuống ơn lành trong năm này.</a:t>
            </a:r>
            <a:endParaRPr lang="en-US" sz="8800" b="1" dirty="0">
              <a:solidFill>
                <a:schemeClr val="bg1"/>
              </a:solidFill>
            </a:endParaRPr>
          </a:p>
        </p:txBody>
      </p:sp>
    </p:spTree>
  </p:cSld>
  <p:clrMapOvr>
    <a:masterClrMapping/>
  </p:clrMapOvr>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Sau Phép Rửa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thương.</a:t>
            </a:r>
            <a:endParaRPr lang="en-US" sz="8800" b="1" dirty="0">
              <a:solidFill>
                <a:schemeClr val="bg1"/>
              </a:solidFill>
            </a:endParaRPr>
          </a:p>
        </p:txBody>
      </p:sp>
    </p:spTree>
  </p:cSld>
  <p:clrMapOvr>
    <a:masterClrMapping/>
  </p:clrMapOvr>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Sau phép rửa ở sông Gio-đan, có tiếng Chúa từ trời phán: Này là Con Ta dấu yêu, Người đẹp lòng ta rất nhiều.</a:t>
            </a:r>
            <a:endParaRPr lang="en-US" sz="8800" b="1" dirty="0">
              <a:solidFill>
                <a:schemeClr val="bg1"/>
              </a:solidFill>
            </a:endParaRPr>
          </a:p>
        </p:txBody>
      </p:sp>
    </p:spTree>
  </p:cSld>
  <p:clrMapOvr>
    <a:masterClrMapping/>
  </p:clrMapOvr>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Qua Thánh Tẩy Chúa cho ta, cho ta nên thành con Chúa, phúc lộc thay. Sống yêu thương, gắng luôn nên giống</a:t>
            </a:r>
            <a:endParaRPr lang="en-US" sz="8800" b="1" dirty="0">
              <a:solidFill>
                <a:schemeClr val="bg1"/>
              </a:solidFill>
            </a:endParaRPr>
          </a:p>
        </p:txBody>
      </p:sp>
    </p:spTree>
  </p:cSld>
  <p:clrMapOvr>
    <a:masterClrMapping/>
  </p:clrMapOvr>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Chúa trong đời thường.</a:t>
            </a:r>
            <a:endParaRPr lang="en-US" sz="8800" b="1" dirty="0">
              <a:solidFill>
                <a:schemeClr val="bg1"/>
              </a:solidFill>
            </a:endParaRPr>
          </a:p>
        </p:txBody>
      </p:sp>
    </p:spTree>
  </p:cSld>
  <p:clrMapOvr>
    <a:masterClrMapping/>
  </p:clrMapOvr>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Là con Chúa hãy ra đi, ra đi rao truyền danh Chúa khắp mọi nơi. Khốn cho tôi, nếu tôi không giảng Lời Chúa</a:t>
            </a:r>
            <a:endParaRPr lang="en-US" sz="8800" b="1" dirty="0">
              <a:solidFill>
                <a:schemeClr val="bg1"/>
              </a:solidFill>
            </a:endParaRPr>
          </a:p>
        </p:txBody>
      </p:sp>
    </p:spTree>
  </p:cSld>
  <p:clrMapOvr>
    <a:masterClrMapping/>
  </p:clrMapOvr>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mọi người.</a:t>
            </a:r>
            <a:endParaRPr lang="en-US" sz="8800" b="1" dirty="0">
              <a:solidFill>
                <a:schemeClr val="bg1"/>
              </a:solidFill>
            </a:endParaRPr>
          </a:p>
        </p:txBody>
      </p:sp>
    </p:spTree>
  </p:cSld>
  <p:clrMapOvr>
    <a:masterClrMapping/>
  </p:clrMapOvr>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Hỡi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Trời cao hỡi! Nào hãy gieo sương. Ngàn mây hỡi! Mưa Người công chính. Đất mở rộng xuất hiện vị cứu tinh,</a:t>
            </a:r>
            <a:endParaRPr lang="en-US" sz="8800" b="1" dirty="0">
              <a:solidFill>
                <a:schemeClr val="bg1"/>
              </a:solidFill>
            </a:endParaRPr>
          </a:p>
        </p:txBody>
      </p:sp>
    </p:spTree>
  </p:cSld>
  <p:clrMapOvr>
    <a:masterClrMapping/>
  </p:clrMapOvr>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cho đời sự sống mới rạng ngời.</a:t>
            </a:r>
            <a:endParaRPr lang="en-US" sz="8800" b="1" dirty="0">
              <a:solidFill>
                <a:schemeClr val="bg1"/>
              </a:solidFill>
            </a:endParaRPr>
          </a:p>
        </p:txBody>
      </p:sp>
    </p:spTree>
  </p:cSld>
  <p:clrMapOvr>
    <a:masterClrMapping/>
  </p:clrMapOvr>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Chúng con trông chờ ngày Chúa viếng thăm như nai khát mong về mạch suối trong. Đời con lẽ sống chính là nơi</a:t>
            </a:r>
            <a:endParaRPr lang="en-US" sz="8800" b="1" dirty="0">
              <a:solidFill>
                <a:schemeClr val="bg1"/>
              </a:solidFill>
            </a:endParaRPr>
          </a:p>
        </p:txBody>
      </p:sp>
    </p:spTree>
  </p:cSld>
  <p:clrMapOvr>
    <a:masterClrMapping/>
  </p:clrMapOvr>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Đấng nguồn phúc ân cứu độ ngàn dân.</a:t>
            </a:r>
            <a:endParaRPr lang="en-US" sz="8800" b="1" dirty="0">
              <a:solidFill>
                <a:schemeClr val="bg1"/>
              </a:solidFill>
            </a:endParaRPr>
          </a:p>
        </p:txBody>
      </p:sp>
    </p:spTree>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Thắp sáng lên trong trái tim con. Niềm tin như muôn sao sáng mờ xóa bóng tối nghi nan gọi mầm sống tái sinh trần</a:t>
            </a:r>
            <a:endParaRPr lang="en-US" sz="8800" b="1" dirty="0">
              <a:solidFill>
                <a:schemeClr val="bg1"/>
              </a:solidFill>
            </a:endParaRPr>
          </a:p>
        </p:txBody>
      </p:sp>
    </p:spTree>
  </p:cSld>
  <p:clrMapOvr>
    <a:masterClrMapping/>
  </p:clrMapOvr>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Giữa bao nguy nàn cuộc sống thế gian, bao nhiêu bẽ bàng tình đời trái ngang. Đời con chỉ biết trông chờ nơi</a:t>
            </a:r>
            <a:endParaRPr lang="en-US" sz="8800" b="1" dirty="0">
              <a:solidFill>
                <a:schemeClr val="bg1"/>
              </a:solidFill>
            </a:endParaRPr>
          </a:p>
        </p:txBody>
      </p:sp>
    </p:spTree>
  </p:cSld>
  <p:clrMapOvr>
    <a:masterClrMapping/>
  </p:clrMapOvr>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vững lòng sắt son suốt cuộc đời con.</a:t>
            </a:r>
            <a:endParaRPr lang="en-US" sz="8800" b="1" dirty="0">
              <a:solidFill>
                <a:schemeClr val="bg1"/>
              </a:solidFill>
            </a:endParaRPr>
          </a:p>
        </p:txBody>
      </p:sp>
    </p:spTree>
  </p:cSld>
  <p:clrMapOvr>
    <a:masterClrMapping/>
  </p:clrMapOvr>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Đĩa Thánh (100)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đĩa thánh con dâng Ngài tấm bánh là giọt mồ hôi là sức lao công cuộc đời gian khó kết lên lễ dâng. Trong</a:t>
            </a:r>
            <a:endParaRPr lang="en-US" sz="8800" b="1" dirty="0">
              <a:solidFill>
                <a:schemeClr val="bg1"/>
              </a:solidFill>
            </a:endParaRPr>
          </a:p>
        </p:txBody>
      </p:sp>
    </p:spTree>
  </p:cSld>
  <p:clrMapOvr>
    <a:masterClrMapping/>
  </p:clrMapOvr>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thánh con dâng Ngài chút rượu. Chính Chúa nhân hiền điểm tô đời con thánh hóa lao công xóa bao tội tình.</a:t>
            </a:r>
            <a:endParaRPr lang="en-US" sz="8800" b="1" dirty="0">
              <a:solidFill>
                <a:schemeClr val="bg1"/>
              </a:solidFill>
            </a:endParaRPr>
          </a:p>
        </p:txBody>
      </p:sp>
    </p:spTree>
  </p:cSld>
  <p:clrMapOvr>
    <a:masterClrMapping/>
  </p:clrMapOvr>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Ngài nhận của lễ con dâng lễ vật do sức lao công con người gian nan kiếp sống. Xin Ngài nhận của lễ con</a:t>
            </a:r>
            <a:endParaRPr lang="en-US" sz="8800" b="1" dirty="0">
              <a:solidFill>
                <a:schemeClr val="bg1"/>
              </a:solidFill>
            </a:endParaRPr>
          </a:p>
        </p:txBody>
      </p:sp>
    </p:spTree>
  </p:cSld>
  <p:clrMapOvr>
    <a:masterClrMapping/>
  </p:clrMapOvr>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rộng tình ân phúc thương ban tô đời tươi thắm ơn lành.</a:t>
            </a:r>
            <a:endParaRPr lang="en-US" sz="8800" b="1" dirty="0">
              <a:solidFill>
                <a:schemeClr val="bg1"/>
              </a:solidFill>
            </a:endParaRPr>
          </a:p>
        </p:txBody>
      </p:sp>
    </p:spTree>
  </p:cSld>
  <p:clrMapOvr>
    <a:masterClrMapping/>
  </p:clrMapOvr>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thánh giá giang tay Ngài đã chết này ngàn khổ đau đổ xuống trên vai ngày dài u tối sống cho ngày mai. Và</a:t>
            </a:r>
            <a:endParaRPr lang="en-US" sz="8800" b="1" dirty="0">
              <a:solidFill>
                <a:schemeClr val="bg1"/>
              </a:solidFill>
            </a:endParaRPr>
          </a:p>
        </p:txBody>
      </p:sp>
    </p:spTree>
  </p:cSld>
  <p:clrMapOvr>
    <a:masterClrMapping/>
  </p:clrMapOvr>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cõi vinh quang Ngài sống lại. Dẫn lối đưa đường thánh ân Ngài ban cứu sống con người sướng vui đầy tràn.</a:t>
            </a:r>
            <a:endParaRPr lang="en-US" sz="8800" b="1" dirty="0">
              <a:solidFill>
                <a:schemeClr val="bg1"/>
              </a:solidFill>
            </a:endParaRPr>
          </a:p>
        </p:txBody>
      </p:sp>
    </p:spTree>
  </p:cSld>
  <p:clrMapOvr>
    <a:masterClrMapping/>
  </p:clrMapOvr>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Vui Ơn Cứu Độ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tặng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Mình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siêu</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15499105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4. Bái lạy Mẹ Chúa Ngôi Hai. Giúp công cứu thoát cuộc đời tội nhâ</a:t>
            </a:r>
            <a:r>
              <a:rPr lang="en-US" sz="8800" b="1" dirty="0">
                <a:solidFill>
                  <a:schemeClr val="bg1"/>
                </a:solidFill>
                <a:latin typeface="Times New Roman" panose="02020603050405020304" pitchFamily="18" charset="0"/>
                <a:cs typeface="Times New Roman" panose="02020603050405020304" pitchFamily="18" charset="0"/>
              </a:rPr>
              <a:t>n</a:t>
            </a:r>
            <a:endParaRPr lang="en-US" sz="8800" b="1" dirty="0">
              <a:solidFill>
                <a:schemeClr val="bg1"/>
              </a:solidFill>
            </a:endParaRPr>
          </a:p>
        </p:txBody>
      </p:sp>
    </p:spTree>
    <p:extLst>
      <p:ext uri="{BB962C8B-B14F-4D97-AF65-F5344CB8AC3E}">
        <p14:creationId xmlns:p14="http://schemas.microsoft.com/office/powerpoint/2010/main" val="3028557602"/>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gian.</a:t>
            </a:r>
            <a:endParaRPr lang="en-US" sz="8800" b="1" dirty="0">
              <a:solidFill>
                <a:schemeClr val="bg1"/>
              </a:solidFill>
            </a:endParaRPr>
          </a:p>
        </p:txBody>
      </p:sp>
    </p:spTree>
  </p:cSld>
  <p:clrMapOvr>
    <a:masterClrMapping/>
  </p:clrMapOvr>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Vẫn một tình yêu đấy thôi, nhưng bao cơ cầu giăng lối, nhưng bao nhiêu nỗi khổ sầu, khiến con trăn trở bấy lâu.</a:t>
            </a:r>
            <a:endParaRPr lang="en-US" sz="8800" b="1" dirty="0">
              <a:solidFill>
                <a:schemeClr val="bg1"/>
              </a:solidFill>
            </a:endParaRPr>
          </a:p>
        </p:txBody>
      </p:sp>
    </p:spTree>
  </p:cSld>
  <p:clrMapOvr>
    <a:masterClrMapping/>
  </p:clrMapOvr>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của Chúa thẳm sâu, dẫu cho mưa ngâu nắng hạ, dẫu cho phong ba hãi hùng. Ngài làm nên những việc lạ lùng.</a:t>
            </a:r>
            <a:endParaRPr lang="en-US" sz="8800" b="1" dirty="0">
              <a:solidFill>
                <a:schemeClr val="bg1"/>
              </a:solidFill>
            </a:endParaRPr>
          </a:p>
        </p:txBody>
      </p:sp>
    </p:spTree>
  </p:cSld>
  <p:clrMapOvr>
    <a:masterClrMapping/>
  </p:clrMapOvr>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Mãi mãi Chúa là tình yêu cao sáng muôn đời tình yêu ôi rất cao vời một lòng thương con chẳng vơi. Con vui</a:t>
            </a:r>
            <a:endParaRPr lang="en-US" sz="8800" b="1" dirty="0">
              <a:solidFill>
                <a:schemeClr val="bg1"/>
              </a:solidFill>
            </a:endParaRPr>
          </a:p>
        </p:txBody>
      </p:sp>
    </p:spTree>
  </p:cSld>
  <p:clrMapOvr>
    <a:masterClrMapping/>
  </p:clrMapOvr>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đời niềm vui ơn Chúa cứu độ an tâm mỗi ngày vượt qua với tình yêu Chúa thiết tha.</a:t>
            </a:r>
            <a:endParaRPr lang="en-US" sz="8800" b="1" dirty="0">
              <a:solidFill>
                <a:schemeClr val="bg1"/>
              </a:solidFill>
            </a:endParaRPr>
          </a:p>
        </p:txBody>
      </p:sp>
    </p:spTree>
  </p:cSld>
  <p:clrMapOvr>
    <a:masterClrMapping/>
  </p:clrMapOvr>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Vẫn một niềm tin đấy thôi, nhưng qua bao ngày tăm tối, nhưng qua bao nỗi bồi hồi, giữa cơn nguy nàn cuốn trôi.</a:t>
            </a:r>
            <a:endParaRPr lang="en-US" sz="8800" b="1" dirty="0">
              <a:solidFill>
                <a:schemeClr val="bg1"/>
              </a:solidFill>
            </a:endParaRPr>
          </a:p>
        </p:txBody>
      </p:sp>
    </p:spTree>
  </p:cSld>
  <p:clrMapOvr>
    <a:masterClrMapping/>
  </p:clrMapOvr>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Bàn tay của Chúa dìu đưa, dẫn con qua bao niềm họa, dẫn con trên con đường lạ, Ngài dạy con hãy luôn vững dạ.</a:t>
            </a:r>
            <a:endParaRPr lang="en-US" sz="8800" b="1" dirty="0">
              <a:solidFill>
                <a:schemeClr val="bg1"/>
              </a:solidFill>
            </a:endParaRPr>
          </a:p>
        </p:txBody>
      </p:sp>
    </p:spTree>
  </p:cSld>
  <p:clrMapOvr>
    <a:masterClrMapping/>
  </p:clrMapOvr>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Vẫn lòng cậy trông đấy thôi, nhưng qua những ngày nổi trôi, nhưng qua những lối mịt mùng, biển khơi muôn trùng sóng xô.</a:t>
            </a:r>
            <a:endParaRPr lang="en-US" sz="8800" b="1" dirty="0">
              <a:solidFill>
                <a:schemeClr val="bg1"/>
              </a:solidFill>
            </a:endParaRPr>
          </a:p>
        </p:txBody>
      </p:sp>
    </p:spTree>
  </p:cSld>
  <p:clrMapOvr>
    <a:masterClrMapping/>
  </p:clrMapOvr>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luôn che chở ủi an giữa con gian nan khó nhọc ước mong con luôn một lòng niềm cậy trông sống trong hy vọng.</a:t>
            </a:r>
            <a:endParaRPr lang="en-US" sz="8800" b="1" dirty="0">
              <a:solidFill>
                <a:schemeClr val="bg1"/>
              </a:solidFill>
            </a:endParaRPr>
          </a:p>
        </p:txBody>
      </p:sp>
    </p:spTree>
  </p:cSld>
  <p:clrMapOvr>
    <a:masterClrMapping/>
  </p:clrMapOvr>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Vui Lên (271)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vui lên anh em vì Chúa đến làm người. Mừng vui lên anh em này là ngày cứu rỗi. Ngày Chúa đến vinh quang</a:t>
            </a:r>
            <a:endParaRPr lang="en-US" sz="8800" b="1" dirty="0">
              <a:solidFill>
                <a:schemeClr val="bg1"/>
              </a:solidFill>
            </a:endParaRPr>
          </a:p>
        </p:txBody>
      </p:sp>
    </p:spTree>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ước mơ làm khí cụ để đem tình yêu Chúa cho trần gian. Như tia nắng báo trời hừng đông. Như chim én báo</a:t>
            </a:r>
            <a:endParaRPr lang="en-US" sz="8800" b="1" dirty="0">
              <a:solidFill>
                <a:schemeClr val="bg1"/>
              </a:solidFill>
            </a:endParaRPr>
          </a:p>
        </p:txBody>
      </p:sp>
    </p:spTree>
  </p:cSld>
  <p:clrMapOvr>
    <a:masterClrMapping/>
  </p:clrMapOvr>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chiếu sáng nhân gian muôn muôn người được sống vui bình an.</a:t>
            </a:r>
            <a:endParaRPr lang="en-US" sz="8800" b="1" dirty="0">
              <a:solidFill>
                <a:schemeClr val="bg1"/>
              </a:solidFill>
            </a:endParaRPr>
          </a:p>
        </p:txBody>
      </p:sp>
    </p:spTree>
  </p:cSld>
  <p:clrMapOvr>
    <a:masterClrMapping/>
  </p:clrMapOvr>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đến cứu đời. Chúa đến cứu đời ngày hồng ân thắm tươi.</a:t>
            </a:r>
            <a:endParaRPr lang="en-US" sz="8800" b="1" dirty="0">
              <a:solidFill>
                <a:schemeClr val="bg1"/>
              </a:solidFill>
            </a:endParaRPr>
          </a:p>
        </p:txBody>
      </p:sp>
    </p:spTree>
  </p:cSld>
  <p:clrMapOvr>
    <a:masterClrMapping/>
  </p:clrMapOvr>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vui lên anh em vì Chúa đến cứu đời. Chúa đến cứu đời ngày tình thương sáng ngời.</a:t>
            </a:r>
            <a:endParaRPr lang="en-US" sz="8800" b="1" dirty="0">
              <a:solidFill>
                <a:schemeClr val="bg1"/>
              </a:solidFill>
            </a:endParaRPr>
          </a:p>
        </p:txBody>
      </p:sp>
    </p:spTree>
  </p:cSld>
  <p:clrMapOvr>
    <a:masterClrMapping/>
  </p:clrMapOvr>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Mừng vui lên anh em. Người bổ sức con người. Mừng vui lên anh em này vầng hồng đang tới. Người cứu chữa mù</a:t>
            </a:r>
            <a:endParaRPr lang="en-US" sz="8800" b="1" dirty="0">
              <a:solidFill>
                <a:schemeClr val="bg1"/>
              </a:solidFill>
            </a:endParaRPr>
          </a:p>
        </p:txBody>
      </p:sp>
    </p:spTree>
  </p:cSld>
  <p:clrMapOvr>
    <a:masterClrMapping/>
  </p:clrMapOvr>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què người điếc lắng tai nghe muôn dân nghèo được sống no thỏa thuê.</a:t>
            </a:r>
            <a:endParaRPr lang="en-US" sz="8800" b="1" dirty="0">
              <a:solidFill>
                <a:schemeClr val="bg1"/>
              </a:solidFill>
            </a:endParaRPr>
          </a:p>
        </p:txBody>
      </p:sp>
    </p:spTree>
  </p:cSld>
  <p:clrMapOvr>
    <a:masterClrMapping/>
  </p:clrMapOvr>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 Chúa Sẽ Đến (267)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Chúa ta uốn cho ngay hố sâu ta lấp cho đầy. Non cao ta hãy san cho bằng để muôn người được thấy ơn cứu</a:t>
            </a:r>
            <a:endParaRPr lang="en-US" sz="8800" b="1" dirty="0">
              <a:solidFill>
                <a:schemeClr val="bg1"/>
              </a:solidFill>
            </a:endParaRPr>
          </a:p>
        </p:txBody>
      </p:sp>
    </p:spTree>
  </p:cSld>
  <p:clrMapOvr>
    <a:masterClrMapping/>
  </p:clrMapOvr>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độ.</a:t>
            </a:r>
            <a:endParaRPr lang="en-US" sz="8800" b="1" dirty="0">
              <a:solidFill>
                <a:schemeClr val="bg1"/>
              </a:solidFill>
            </a:endParaRPr>
          </a:p>
        </p:txBody>
      </p:sp>
    </p:spTree>
  </p:cSld>
  <p:clrMapOvr>
    <a:masterClrMapping/>
  </p:clrMapOvr>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Chúa sẽ đến, Chúa sẽ đến, Chúa sẽ đến, sẽ đến vào lúc ta chẳng hay, sẽ đến vào lúc ta chẳng hay.</a:t>
            </a:r>
            <a:endParaRPr lang="en-US" sz="8800" b="1" dirty="0">
              <a:solidFill>
                <a:schemeClr val="bg1"/>
              </a:solidFill>
            </a:endParaRPr>
          </a:p>
        </p:txBody>
      </p:sp>
    </p:spTree>
  </p:cSld>
  <p:clrMapOvr>
    <a:masterClrMapping/>
  </p:clrMapOvr>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Chúa sẽ đến Chúa sẽ đến Chúa sẽ đến, sẽ đến từng giây phút trong ta sẽ đến từng giây phút trong đời ta.</a:t>
            </a:r>
            <a:endParaRPr lang="en-US" sz="8800" b="1" dirty="0">
              <a:solidFill>
                <a:schemeClr val="bg1"/>
              </a:solidFill>
            </a:endParaRPr>
          </a:p>
        </p:txBody>
      </p:sp>
    </p:spTree>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xuân hồng.</a:t>
            </a:r>
            <a:endParaRPr lang="en-US" sz="8800" b="1" dirty="0">
              <a:solidFill>
                <a:schemeClr val="bg1"/>
              </a:solidFill>
            </a:endParaRPr>
          </a:p>
        </p:txBody>
      </p:sp>
    </p:spTree>
  </p:cSld>
  <p:clrMapOvr>
    <a:masterClrMapping/>
  </p:clrMapOvr>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 Trời Đã Gần (332)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Nước trời đã gần đến nào chờ chi nữa hãy ăn năn thật lòng sám hỗi hãy dọn lối đường đi của Chúa.</a:t>
            </a:r>
            <a:endParaRPr lang="en-US" sz="8800" b="1" dirty="0">
              <a:solidFill>
                <a:schemeClr val="bg1"/>
              </a:solidFill>
            </a:endParaRPr>
          </a:p>
        </p:txBody>
      </p:sp>
    </p:spTree>
  </p:cSld>
  <p:clrMapOvr>
    <a:masterClrMapping/>
  </p:clrMapOvr>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ai kêu tha thiết vọng vang, hãy san bằng đường đèo dốc núi, những thác ghềnh mau hãy vội lấp cho đầy đi.</a:t>
            </a:r>
            <a:endParaRPr lang="en-US" sz="8800" b="1" dirty="0">
              <a:solidFill>
                <a:schemeClr val="bg1"/>
              </a:solidFill>
            </a:endParaRPr>
          </a:p>
        </p:txBody>
      </p:sp>
    </p:spTree>
  </p:cSld>
  <p:clrMapOvr>
    <a:masterClrMapping/>
  </p:clrMapOvr>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hối cải quay về mau đi, hãy hối lỗi những ngày xa xưa, này Chúa đến mang sự cứu thoát cho mọi người.</a:t>
            </a:r>
            <a:endParaRPr lang="en-US" sz="8800" b="1" dirty="0">
              <a:solidFill>
                <a:schemeClr val="bg1"/>
              </a:solidFill>
            </a:endParaRPr>
          </a:p>
        </p:txBody>
      </p:sp>
    </p:spTree>
  </p:cSld>
  <p:clrMapOvr>
    <a:masterClrMapping/>
  </p:clrMapOvr>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kiếm Chúa khi còn cơ may, luật bác ái lo thực thi ngay, chờ đón Chúa trong cuộc sống qua phút giây.</a:t>
            </a:r>
            <a:endParaRPr lang="en-US" sz="8800" b="1" dirty="0">
              <a:solidFill>
                <a:schemeClr val="bg1"/>
              </a:solidFill>
            </a:endParaRPr>
          </a:p>
        </p:txBody>
      </p:sp>
    </p:spTree>
  </p:cSld>
  <p:clrMapOvr>
    <a:masterClrMapping/>
  </p:clrMapOvr>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Nước trời đã gần đến lòng nào cong queo uốn cho ngay lòng nào chai đá đốt mềm đi bằng ơn thánh hóa.</a:t>
            </a:r>
            <a:endParaRPr lang="en-US" sz="8800" b="1" dirty="0">
              <a:solidFill>
                <a:schemeClr val="bg1"/>
              </a:solidFill>
            </a:endParaRPr>
          </a:p>
        </p:txBody>
      </p:sp>
    </p:spTree>
  </p:cSld>
  <p:clrMapOvr>
    <a:masterClrMapping/>
  </p:clrMapOvr>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ra công bạt lối Ngài đi, lẽ công bằng đền bồi thỏa đáng, đức thương người ra sức bồi đắp cho đầy dư.</a:t>
            </a:r>
            <a:endParaRPr lang="en-US" sz="8800" b="1" dirty="0">
              <a:solidFill>
                <a:schemeClr val="bg1"/>
              </a:solidFill>
            </a:endParaRPr>
          </a:p>
        </p:txBody>
      </p:sp>
    </p:spTree>
  </p:cSld>
  <p:clrMapOvr>
    <a:masterClrMapping/>
  </p:clrMapOvr>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Nước trời đã gần đến là niềm mơ ước của những ai dù đời bạc phước vẫn trì chí bền tâm theo Chúa.</a:t>
            </a:r>
            <a:endParaRPr lang="en-US" sz="8800" b="1" dirty="0">
              <a:solidFill>
                <a:schemeClr val="bg1"/>
              </a:solidFill>
            </a:endParaRPr>
          </a:p>
        </p:txBody>
      </p:sp>
    </p:spTree>
  </p:cSld>
  <p:clrMapOvr>
    <a:masterClrMapping/>
  </p:clrMapOvr>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cho ai kiên vững niềm tin, phúc cho người hòa bình tạo tác, phúc cho người gian khổ vì Chúa không hề nao.</a:t>
            </a:r>
            <a:endParaRPr lang="en-US" sz="8800" b="1" dirty="0">
              <a:solidFill>
                <a:schemeClr val="bg1"/>
              </a:solidFill>
            </a:endParaRPr>
          </a:p>
        </p:txBody>
      </p:sp>
    </p:spTree>
  </p:cSld>
  <p:clrMapOvr>
    <a:masterClrMapping/>
  </p:clrMapOvr>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Mây Ơi Mưa Xuống (324)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ước mơ làm khí cụ để đem tình yêu Chúa cho trần gian. Như mưa mới tưới gội đồng xanh. Như sương tắm mát</a:t>
            </a:r>
            <a:endParaRPr lang="en-US" sz="8800" b="1" dirty="0">
              <a:solidFill>
                <a:schemeClr val="bg1"/>
              </a:solidFill>
            </a:endParaRPr>
          </a:p>
        </p:txBody>
      </p:sp>
    </p:spTree>
  </p:cSld>
  <p:clrMapOvr>
    <a:masterClrMapping/>
  </p:clrMapOvr>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Ngàn mây ơi xin đổ mưa xuống, từ cao xanh tuôn tràn nguồn thánh ân. Mỗi tháng năm từng giây ngóng chờ. Gieo</a:t>
            </a:r>
            <a:endParaRPr lang="en-US" sz="8800" b="1" dirty="0">
              <a:solidFill>
                <a:schemeClr val="bg1"/>
              </a:solidFill>
            </a:endParaRPr>
          </a:p>
        </p:txBody>
      </p:sp>
    </p:spTree>
  </p:cSld>
  <p:clrMapOvr>
    <a:masterClrMapping/>
  </p:clrMapOvr>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đi, mây mây ơi trần đời khấn xin.</a:t>
            </a:r>
            <a:endParaRPr lang="en-US" sz="8800" b="1" dirty="0">
              <a:solidFill>
                <a:schemeClr val="bg1"/>
              </a:solidFill>
            </a:endParaRPr>
          </a:p>
        </p:txBody>
      </p:sp>
    </p:spTree>
  </p:cSld>
  <p:clrMapOvr>
    <a:masterClrMapping/>
  </p:clrMapOvr>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trời thương đoái mưa xuống cho đời, lạy trời thương xót mưa xuống cho con người Đấng cứu tinh. Ngài hãy</a:t>
            </a:r>
            <a:endParaRPr lang="en-US" sz="8800" b="1" dirty="0">
              <a:solidFill>
                <a:schemeClr val="bg1"/>
              </a:solidFill>
            </a:endParaRPr>
          </a:p>
        </p:txBody>
      </p:sp>
    </p:spTree>
  </p:cSld>
  <p:clrMapOvr>
    <a:masterClrMapping/>
  </p:clrMapOvr>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xuống ơn an bình trần gian trông ngóng.</a:t>
            </a:r>
            <a:endParaRPr lang="en-US" sz="8800" b="1" dirty="0">
              <a:solidFill>
                <a:schemeClr val="bg1"/>
              </a:solidFill>
            </a:endParaRPr>
          </a:p>
        </p:txBody>
      </p:sp>
    </p:spTree>
  </p:cSld>
  <p:clrMapOvr>
    <a:masterClrMapping/>
  </p:clrMapOvr>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Đừng trì hoãn nữa, xin đến cứu độ mỏi mòn trông Chúa đôi mắt hoen lệ mờ, Chúa Chúa ơi! Tình con thiết tha, vững</a:t>
            </a:r>
            <a:endParaRPr lang="en-US" sz="8800" b="1" dirty="0">
              <a:solidFill>
                <a:schemeClr val="bg1"/>
              </a:solidFill>
            </a:endParaRPr>
          </a:p>
        </p:txBody>
      </p:sp>
    </p:spTree>
  </p:cSld>
  <p:clrMapOvr>
    <a:masterClrMapping/>
  </p:clrMapOvr>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nơi Ngài ngàn năm chẳng phai.</a:t>
            </a:r>
            <a:endParaRPr lang="en-US" sz="8800" b="1" dirty="0">
              <a:solidFill>
                <a:schemeClr val="bg1"/>
              </a:solidFill>
            </a:endParaRPr>
          </a:p>
        </p:txBody>
      </p:sp>
    </p:spTree>
  </p:cSld>
  <p:clrMapOvr>
    <a:masterClrMapping/>
  </p:clrMapOvr>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thương đau rã rời chân bước, lần trong đêm mong ngày bừng sáng lên. Chúa Chúa ơi tội con ngất trời, Cha</a:t>
            </a:r>
            <a:endParaRPr lang="en-US" sz="8800" b="1" dirty="0">
              <a:solidFill>
                <a:schemeClr val="bg1"/>
              </a:solidFill>
            </a:endParaRPr>
          </a:p>
        </p:txBody>
      </p:sp>
    </p:spTree>
  </p:cSld>
  <p:clrMapOvr>
    <a:masterClrMapping/>
  </p:clrMapOvr>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ơi, xin thương yêu một lần thứ tha.</a:t>
            </a:r>
            <a:endParaRPr lang="en-US" sz="8800" b="1" dirty="0">
              <a:solidFill>
                <a:schemeClr val="bg1"/>
              </a:solidFill>
            </a:endParaRPr>
          </a:p>
        </p:txBody>
      </p:sp>
    </p:spTree>
  </p:cSld>
  <p:clrMapOvr>
    <a:masterClrMapping/>
  </p:clrMapOvr>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Niềm tin yêu trong lòng sám hối, là câu kinh khấn nguyện cùng Chúa thôi. Thắp sáng lên bình minh chói ngời.</a:t>
            </a:r>
            <a:endParaRPr lang="en-US" sz="8800" b="1" dirty="0">
              <a:solidFill>
                <a:schemeClr val="bg1"/>
              </a:solidFill>
            </a:endParaRPr>
          </a:p>
        </p:txBody>
      </p:sp>
    </p:spTree>
  </p:cSld>
  <p:clrMapOvr>
    <a:masterClrMapping/>
  </p:clrMapOvr>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say mê đưa con đi về đời thánh ân.</a:t>
            </a:r>
            <a:endParaRPr lang="en-US" sz="8800" b="1" dirty="0">
              <a:solidFill>
                <a:schemeClr val="bg1"/>
              </a:solidFill>
            </a:endParaRPr>
          </a:p>
        </p:txBody>
      </p:sp>
    </p:spTree>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cây cành.</a:t>
            </a:r>
            <a:endParaRPr lang="en-US" sz="8800" b="1" dirty="0">
              <a:solidFill>
                <a:schemeClr val="bg1"/>
              </a:solidFill>
            </a:endParaRPr>
          </a:p>
        </p:txBody>
      </p:sp>
    </p:spTree>
  </p:cSld>
  <p:clrMapOvr>
    <a:masterClrMapping/>
  </p:clrMapOvr>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Cuộc Sống Trong Tôi (126)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Cuộc sống tôi hôm nay và mãi mãi tôi không còn tìm sống cho chính mình nhưng chính là tìm Chúa sống trong</a:t>
            </a:r>
            <a:endParaRPr lang="en-US" sz="8800" b="1" dirty="0">
              <a:solidFill>
                <a:schemeClr val="bg1"/>
              </a:solidFill>
            </a:endParaRPr>
          </a:p>
        </p:txBody>
      </p:sp>
    </p:spTree>
  </p:cSld>
  <p:clrMapOvr>
    <a:masterClrMapping/>
  </p:clrMapOvr>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nhưng chính là để Chúa sống trong tôi.</a:t>
            </a:r>
            <a:endParaRPr lang="en-US" sz="8800" b="1" dirty="0">
              <a:solidFill>
                <a:schemeClr val="bg1"/>
              </a:solidFill>
            </a:endParaRPr>
          </a:p>
        </p:txBody>
      </p:sp>
    </p:spTree>
  </p:cSld>
  <p:clrMapOvr>
    <a:masterClrMapping/>
  </p:clrMapOvr>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Kiếp sống tôi đang sống trong cuộc đời nơi thân xác mỏng manh của con người nhưng chính là tôi sống trong</a:t>
            </a:r>
            <a:endParaRPr lang="en-US" sz="8800" b="1" dirty="0">
              <a:solidFill>
                <a:schemeClr val="bg1"/>
              </a:solidFill>
            </a:endParaRPr>
          </a:p>
        </p:txBody>
      </p:sp>
    </p:spTree>
  </p:cSld>
  <p:clrMapOvr>
    <a:masterClrMapping/>
  </p:clrMapOvr>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tin tin nơi Người là Con Một Thiên Chúa.</a:t>
            </a:r>
            <a:endParaRPr lang="en-US" sz="8800" b="1" dirty="0">
              <a:solidFill>
                <a:schemeClr val="bg1"/>
              </a:solidFill>
            </a:endParaRPr>
          </a:p>
        </p:txBody>
      </p:sp>
    </p:spTree>
  </p:cSld>
  <p:clrMapOvr>
    <a:masterClrMapping/>
  </p:clrMapOvr>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Dầu sướng vui hay lúc tôi u hoài. Tôi tin Chúa bên tôi cùng song hành và có Người đâu khổ không còn nữa nhưng</a:t>
            </a:r>
            <a:endParaRPr lang="en-US" sz="8800" b="1" dirty="0">
              <a:solidFill>
                <a:schemeClr val="bg1"/>
              </a:solidFill>
            </a:endParaRPr>
          </a:p>
        </p:txBody>
      </p:sp>
    </p:spTree>
  </p:cSld>
  <p:clrMapOvr>
    <a:masterClrMapping/>
  </p:clrMapOvr>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chỉ còn niềm vui và sức sống.</a:t>
            </a:r>
            <a:endParaRPr lang="en-US" sz="8800" b="1" dirty="0">
              <a:solidFill>
                <a:schemeClr val="bg1"/>
              </a:solidFill>
            </a:endParaRPr>
          </a:p>
        </p:txBody>
      </p:sp>
    </p:spTree>
  </p:cSld>
  <p:clrMapOvr>
    <a:masterClrMapping/>
  </p:clrMapOvr>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Luyện Hình (339)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luyên hình thẳm sâu u sầu với ngàn niềm đau. Nguyện xin Chúa con nguyện xin Chúa (í a) thương tình.</a:t>
            </a:r>
            <a:endParaRPr lang="en-US" sz="8800" b="1" dirty="0">
              <a:solidFill>
                <a:schemeClr val="bg1"/>
              </a:solidFill>
            </a:endParaRPr>
          </a:p>
        </p:txBody>
      </p:sp>
    </p:spTree>
  </p:cSld>
  <p:clrMapOvr>
    <a:masterClrMapping/>
  </p:clrMapOvr>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Thiên Chúa suối nguồn tình thương đưa con thoát những ngày tội vương. Con kêu cầu nào ai trong đến chỉ</a:t>
            </a:r>
            <a:endParaRPr lang="en-US" sz="8800" b="1" dirty="0">
              <a:solidFill>
                <a:schemeClr val="bg1"/>
              </a:solidFill>
            </a:endParaRPr>
          </a:p>
        </p:txBody>
      </p:sp>
    </p:spTree>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ước mơ làm khí cụ để đem tình yêu Chúa cho trần gian. Như hoa nở thắm đẹp đồi nương. Như tinh tú chiếu</a:t>
            </a:r>
            <a:endParaRPr lang="en-US" sz="8800" b="1" dirty="0">
              <a:solidFill>
                <a:schemeClr val="bg1"/>
              </a:solidFill>
            </a:endParaRPr>
          </a:p>
        </p:txBody>
      </p:sp>
    </p:spTree>
  </p:cSld>
  <p:clrMapOvr>
    <a:masterClrMapping/>
  </p:clrMapOvr>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mình Chúa có ơn bình yên.</a:t>
            </a:r>
            <a:endParaRPr lang="en-US" sz="8800" b="1" dirty="0">
              <a:solidFill>
                <a:schemeClr val="bg1"/>
              </a:solidFill>
            </a:endParaRPr>
          </a:p>
        </p:txBody>
      </p:sp>
    </p:spTree>
  </p:cSld>
  <p:clrMapOvr>
    <a:masterClrMapping/>
  </p:clrMapOvr>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Trước Thánh Nhan Ngài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trước nhan Ngài. Hồn tôi reo lên ý thơ, đàn ơi vang lên tiếng tơ ca mừng Vua Chí Thánh.</a:t>
            </a:r>
            <a:endParaRPr lang="en-US" sz="8800" b="1" dirty="0">
              <a:solidFill>
                <a:schemeClr val="bg1"/>
              </a:solidFill>
            </a:endParaRPr>
          </a:p>
        </p:txBody>
      </p:sp>
    </p:spTree>
  </p:cSld>
  <p:clrMapOvr>
    <a:masterClrMapping/>
  </p:clrMapOvr>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đến trước nhan Ngài. Cùng tôn vinh Thiên Chúa ta, là Vua trên muôn các vua, danh Ngài luôn vững bền.</a:t>
            </a:r>
            <a:endParaRPr lang="en-US" sz="8800" b="1" dirty="0">
              <a:solidFill>
                <a:schemeClr val="bg1"/>
              </a:solidFill>
            </a:endParaRPr>
          </a:p>
        </p:txBody>
      </p:sp>
    </p:spTree>
  </p:cSld>
  <p:clrMapOvr>
    <a:masterClrMapping/>
  </p:clrMapOvr>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hãy cùng con tiến dâng lễ vật Mẹ ơi. Như chiều nào xa xưa nhìn con yêu hấp hối.</a:t>
            </a:r>
            <a:endParaRPr lang="en-US" sz="8800" b="1" dirty="0">
              <a:solidFill>
                <a:schemeClr val="bg1"/>
              </a:solidFill>
            </a:endParaRPr>
          </a:p>
        </p:txBody>
      </p:sp>
    </p:spTree>
  </p:cSld>
  <p:clrMapOvr>
    <a:masterClrMapping/>
  </p:clrMapOvr>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máu tuôn tràn lan tiếng khóc thương Mẹ thở than ôm xác con Mẹ nài van. Ngước mắt hướng lên trời cao</a:t>
            </a:r>
            <a:endParaRPr lang="en-US" sz="8800" b="1" dirty="0">
              <a:solidFill>
                <a:schemeClr val="bg1"/>
              </a:solidFill>
            </a:endParaRPr>
          </a:p>
        </p:txBody>
      </p:sp>
    </p:spTree>
  </p:cSld>
  <p:clrMapOvr>
    <a:masterClrMapping/>
  </p:clrMapOvr>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tế chung một tình yêu đời Mẹ cũng loang máu đào</a:t>
            </a:r>
            <a:endParaRPr lang="en-US" sz="8800" b="1" dirty="0">
              <a:solidFill>
                <a:schemeClr val="bg1"/>
              </a:solidFill>
            </a:endParaRPr>
          </a:p>
        </p:txBody>
      </p:sp>
    </p:spTree>
  </p:cSld>
  <p:clrMapOvr>
    <a:masterClrMapping/>
  </p:clrMapOvr>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dâng lên với Mẹ Mình và Máu Chúa Giê-su trong hình bánh rượu ngọt ngào tình thương. Cùng hiệp dâng,</a:t>
            </a:r>
            <a:endParaRPr lang="en-US" sz="8800" b="1" dirty="0">
              <a:solidFill>
                <a:schemeClr val="bg1"/>
              </a:solidFill>
            </a:endParaRPr>
          </a:p>
        </p:txBody>
      </p:sp>
    </p:spTree>
  </p:cSld>
  <p:clrMapOvr>
    <a:masterClrMapping/>
  </p:clrMapOvr>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mối tình chung một lòng mến chân thành.</a:t>
            </a:r>
            <a:endParaRPr lang="en-US" sz="8800" b="1" dirty="0">
              <a:solidFill>
                <a:schemeClr val="bg1"/>
              </a:solidFill>
            </a:endParaRPr>
          </a:p>
        </p:txBody>
      </p:sp>
    </p:spTree>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soi đêm trường.</a:t>
            </a:r>
            <a:endParaRPr lang="en-US" sz="8800" b="1" dirty="0">
              <a:solidFill>
                <a:schemeClr val="bg1"/>
              </a:solidFill>
            </a:endParaRPr>
          </a:p>
        </p:txBody>
      </p:sp>
    </p:spTree>
  </p:cSld>
  <p:clrMapOvr>
    <a:masterClrMapping/>
  </p:clrMapOvr>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(505)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Hào quang thiên quốc tươi sáng vô cùng. Nhạc ca thiên quốc ngây ngất vô cùng. Bên Chúa vinh quang Thần Thánh</a:t>
            </a:r>
            <a:endParaRPr lang="en-US" sz="8800" b="1" dirty="0">
              <a:solidFill>
                <a:schemeClr val="bg1"/>
              </a:solidFill>
            </a:endParaRPr>
          </a:p>
        </p:txBody>
      </p:sp>
    </p:spTree>
  </p:cSld>
  <p:clrMapOvr>
    <a:masterClrMapping/>
  </p:clrMapOvr>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mừng, Bảo Tòa triều thiên chứng minh toàn công.</a:t>
            </a:r>
            <a:endParaRPr lang="en-US" sz="8800" b="1" dirty="0">
              <a:solidFill>
                <a:schemeClr val="bg1"/>
              </a:solidFill>
            </a:endParaRPr>
          </a:p>
        </p:txBody>
      </p:sp>
    </p:spTree>
  </p:cSld>
  <p:clrMapOvr>
    <a:masterClrMapping/>
  </p:clrMapOvr>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Trần gian không đường đàn không tiếng ca. trần thế không điệu nhạc không tứ thơ. Mong tượng trưng diễn đạt</a:t>
            </a:r>
            <a:endParaRPr lang="en-US" sz="8800" b="1" dirty="0">
              <a:solidFill>
                <a:schemeClr val="bg1"/>
              </a:solidFill>
            </a:endParaRPr>
          </a:p>
        </p:txBody>
      </p:sp>
    </p:spTree>
  </p:cSld>
  <p:clrMapOvr>
    <a:masterClrMapping/>
  </p:clrMapOvr>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nơi trường xuân.</a:t>
            </a:r>
            <a:endParaRPr lang="en-US" sz="8800" b="1" dirty="0">
              <a:solidFill>
                <a:schemeClr val="bg1"/>
              </a:solidFill>
            </a:endParaRPr>
          </a:p>
        </p:txBody>
      </p:sp>
    </p:spTree>
  </p:cSld>
  <p:clrMapOvr>
    <a:masterClrMapping/>
  </p:clrMapOvr>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nhạc thơ quyến hồn, đàn ca Thần Thánh ngân. Một nơi không còn thời gian ước mơ. Và hết kinh hoàn sầu bi lắng</a:t>
            </a:r>
            <a:endParaRPr lang="en-US" sz="8800" b="1" dirty="0">
              <a:solidFill>
                <a:schemeClr val="bg1"/>
              </a:solidFill>
            </a:endParaRPr>
          </a:p>
        </p:txBody>
      </p:sp>
    </p:spTree>
  </p:cSld>
  <p:clrMapOvr>
    <a:masterClrMapping/>
  </p:clrMapOvr>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a:t>
            </a:r>
            <a:endParaRPr lang="en-US" sz="8800" b="1" dirty="0">
              <a:solidFill>
                <a:schemeClr val="bg1"/>
              </a:solidFill>
            </a:endParaRPr>
          </a:p>
        </p:txBody>
      </p:sp>
    </p:spTree>
  </p:cSld>
  <p:clrMapOvr>
    <a:masterClrMapping/>
  </p:clrMapOvr>
</p:sld>
</file>

<file path=ppt/slides/slide3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Các Thánh ngắm chầu Nhan Chúa không lúc rời. Đức kính mến nguyên tuyền không còn nhạt phai.</a:t>
            </a:r>
            <a:endParaRPr lang="en-US" sz="8800" b="1" dirty="0">
              <a:solidFill>
                <a:schemeClr val="bg1"/>
              </a:solidFill>
            </a:endParaRPr>
          </a:p>
        </p:txBody>
      </p:sp>
    </p:spTree>
  </p:cSld>
  <p:clrMapOvr>
    <a:masterClrMapping/>
  </p:clrMapOvr>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Tin Kiêu Hùng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niềm tin của người dân Việt. Qua bao thăng trầm niềm tin kiêu hùng oanh liệt.</a:t>
            </a:r>
            <a:endParaRPr lang="en-US" sz="8800" b="1" dirty="0">
              <a:solidFill>
                <a:schemeClr val="bg1"/>
              </a:solidFill>
            </a:endParaRPr>
          </a:p>
        </p:txBody>
      </p:sp>
    </p:spTree>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ước mơ làm khí cụ để đem tình yêu Chúa cho trần gian. Như cơn gió mát dịu trời đêm. Như câu hát tiếng ru</a:t>
            </a:r>
            <a:endParaRPr lang="en-US" sz="8800" b="1" dirty="0">
              <a:solidFill>
                <a:schemeClr val="bg1"/>
              </a:solidFill>
            </a:endParaRPr>
          </a:p>
        </p:txBody>
      </p:sp>
    </p:spTree>
  </p:cSld>
  <p:clrMapOvr>
    <a:masterClrMapping/>
  </p:clrMapOvr>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Đầu rơi máu đổ là lễ dâng trước tòa Thiên Chúa nhuộm thắm trên muôn ngàn đồng lúa làm trổ sinh bông hạt đầu mùa.</a:t>
            </a:r>
            <a:endParaRPr lang="en-US" sz="8800" b="1" dirty="0">
              <a:solidFill>
                <a:schemeClr val="bg1"/>
              </a:solidFill>
            </a:endParaRPr>
          </a:p>
        </p:txBody>
      </p:sp>
    </p:spTree>
  </p:cSld>
  <p:clrMapOvr>
    <a:masterClrMapping/>
  </p:clrMapOvr>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niềm tin kiêu hùng của các Thánh Tử Đạo Việt Nam luôn sáng tươi huy hoàng. Xin dâng lên niềm</a:t>
            </a:r>
            <a:endParaRPr lang="en-US" sz="8800" b="1" dirty="0">
              <a:solidFill>
                <a:schemeClr val="bg1"/>
              </a:solidFill>
            </a:endParaRPr>
          </a:p>
        </p:txBody>
      </p:sp>
    </p:spTree>
  </p:cSld>
  <p:clrMapOvr>
    <a:masterClrMapping/>
  </p:clrMapOvr>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kiêu hùng của các Thánh Tử Đạo Việt Nam luôn sáng ngời vinh quang.</a:t>
            </a:r>
            <a:endParaRPr lang="en-US" sz="8800" b="1" dirty="0">
              <a:solidFill>
                <a:schemeClr val="bg1"/>
              </a:solidFill>
            </a:endParaRPr>
          </a:p>
        </p:txBody>
      </p:sp>
    </p:spTree>
  </p:cSld>
  <p:clrMapOvr>
    <a:masterClrMapping/>
  </p:clrMapOvr>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lúa miến nghiền tan trở thành bánh này. Các Thánh Tử Đạo vượt qua muôn nghìn đắng cay.</a:t>
            </a:r>
            <a:endParaRPr lang="en-US" sz="8800" b="1" dirty="0">
              <a:solidFill>
                <a:schemeClr val="bg1"/>
              </a:solidFill>
            </a:endParaRPr>
          </a:p>
        </p:txBody>
      </p:sp>
    </p:spTree>
  </p:cSld>
  <p:clrMapOvr>
    <a:masterClrMapping/>
  </p:clrMapOvr>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tin kiên vững lòng vẫn luôn trung thành với Chúa làm sáng lên Tin Mừng đạo Chúa người khắp nơi ca tụng từ xưa.</a:t>
            </a:r>
            <a:endParaRPr lang="en-US" sz="8800" b="1" dirty="0">
              <a:solidFill>
                <a:schemeClr val="bg1"/>
              </a:solidFill>
            </a:endParaRPr>
          </a:p>
        </p:txBody>
      </p:sp>
    </p:spTree>
  </p:cSld>
  <p:clrMapOvr>
    <a:masterClrMapping/>
  </p:clrMapOvr>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Gian Truân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gian truân tôi đã kêu cầu và Chúa đã đáp lời tôi. Từ vực sâu tôi nài van Chúa và Chúa đã nghe tiếng</a:t>
            </a:r>
            <a:endParaRPr lang="en-US" sz="8800" b="1" dirty="0">
              <a:solidFill>
                <a:schemeClr val="bg1"/>
              </a:solidFill>
            </a:endParaRPr>
          </a:p>
        </p:txBody>
      </p:sp>
    </p:spTree>
  </p:cSld>
  <p:clrMapOvr>
    <a:masterClrMapping/>
  </p:clrMapOvr>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a:t>
            </a:r>
            <a:endParaRPr lang="en-US" sz="8800" b="1" dirty="0">
              <a:solidFill>
                <a:schemeClr val="bg1"/>
              </a:solidFill>
            </a:endParaRPr>
          </a:p>
        </p:txBody>
      </p:sp>
    </p:spTree>
  </p:cSld>
  <p:clrMapOvr>
    <a:masterClrMapping/>
  </p:clrMapOvr>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Mắt tôi chan chứa dòng lệ thẩm ngước trông về Chúa từ nhân. Trong vực sâu tối tăm tâm hồn tôi tin cậy nơi</a:t>
            </a:r>
            <a:endParaRPr lang="en-US" sz="8800" b="1" dirty="0">
              <a:solidFill>
                <a:schemeClr val="bg1"/>
              </a:solidFill>
            </a:endParaRPr>
          </a:p>
        </p:txBody>
      </p:sp>
    </p:spTree>
  </p:cSld>
  <p:clrMapOvr>
    <a:masterClrMapping/>
  </p:clrMapOvr>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vẫn trung kiên.</a:t>
            </a:r>
            <a:endParaRPr lang="en-US" sz="8800" b="1" dirty="0">
              <a:solidFill>
                <a:schemeClr val="bg1"/>
              </a:solidFill>
            </a:endParaRPr>
          </a:p>
        </p:txBody>
      </p:sp>
    </p:spTree>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đềm.</a:t>
            </a:r>
            <a:endParaRPr lang="en-US" sz="8800" b="1" dirty="0">
              <a:solidFill>
                <a:schemeClr val="bg1"/>
              </a:solidFill>
            </a:endParaRPr>
          </a:p>
        </p:txBody>
      </p:sp>
    </p:spTree>
  </p:cSld>
  <p:clrMapOvr>
    <a:masterClrMapping/>
  </p:clrMapOvr>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Hạt Giống Tình Yêu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hạt lúa mì rơi xuống đất mà không chết đi, không thối đi, thì nó chỉ trơ trọi một mình thôi. Và nếu hạt</a:t>
            </a:r>
            <a:endParaRPr lang="en-US" sz="8800" b="1" dirty="0">
              <a:solidFill>
                <a:schemeClr val="bg1"/>
              </a:solidFill>
            </a:endParaRPr>
          </a:p>
        </p:txBody>
      </p:sp>
    </p:spTree>
  </p:cSld>
  <p:clrMapOvr>
    <a:masterClrMapping/>
  </p:clrMapOvr>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lúa mì rơi xuống đất mà chết đi và thối đi, thì nó sẽ sinh ra nhiều bông hạt.</a:t>
            </a:r>
            <a:endParaRPr lang="en-US" sz="8800" b="1" dirty="0">
              <a:solidFill>
                <a:schemeClr val="bg1"/>
              </a:solidFill>
            </a:endParaRPr>
          </a:p>
        </p:txBody>
      </p:sp>
    </p:spTree>
  </p:cSld>
  <p:clrMapOvr>
    <a:masterClrMapping/>
  </p:clrMapOvr>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Vạn lạy Chúa con biết thế và con muốn con chết đi như hạt lúa mì. Tình thập giá ngày xưa ấy của Thầy Chí</a:t>
            </a:r>
            <a:endParaRPr lang="en-US" sz="8800" b="1" dirty="0">
              <a:solidFill>
                <a:schemeClr val="bg1"/>
              </a:solidFill>
            </a:endParaRPr>
          </a:p>
        </p:txBody>
      </p:sp>
    </p:spTree>
  </p:cSld>
  <p:clrMapOvr>
    <a:masterClrMapping/>
  </p:clrMapOvr>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xin thắp lên trong con tim con</a:t>
            </a:r>
            <a:endParaRPr lang="en-US" sz="8800" b="1" dirty="0">
              <a:solidFill>
                <a:schemeClr val="bg1"/>
              </a:solidFill>
            </a:endParaRPr>
          </a:p>
        </p:txBody>
      </p:sp>
    </p:spTree>
  </p:cSld>
  <p:clrMapOvr>
    <a:masterClrMapping/>
  </p:clrMapOvr>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bước vào dương thế để làm theo ý Cha đã trao khi dựng vũ hoàn. Là con đến để dâng hiến trọn thân xác để</a:t>
            </a:r>
            <a:endParaRPr lang="en-US" sz="8800" b="1" dirty="0">
              <a:solidFill>
                <a:schemeClr val="bg1"/>
              </a:solidFill>
            </a:endParaRPr>
          </a:p>
        </p:txBody>
      </p:sp>
    </p:spTree>
  </p:cSld>
  <p:clrMapOvr>
    <a:masterClrMapping/>
  </p:clrMapOvr>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đi cho anh em con.</a:t>
            </a:r>
            <a:endParaRPr lang="en-US" sz="8800" b="1" dirty="0">
              <a:solidFill>
                <a:schemeClr val="bg1"/>
              </a:solidFill>
            </a:endParaRPr>
          </a:p>
        </p:txBody>
      </p:sp>
    </p:spTree>
  </p:cSld>
  <p:clrMapOvr>
    <a:masterClrMapping/>
  </p:clrMapOvr>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mạng sống nào nơi dương thế không chết đi và không thối đi, thì nó chỉ trơ trọi một mình thôi.</a:t>
            </a:r>
            <a:endParaRPr lang="en-US" sz="8800" b="1" dirty="0">
              <a:solidFill>
                <a:schemeClr val="bg1"/>
              </a:solidFill>
            </a:endParaRPr>
          </a:p>
        </p:txBody>
      </p:sp>
    </p:spTree>
  </p:cSld>
  <p:clrMapOvr>
    <a:masterClrMapping/>
  </p:clrMapOvr>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nếu mạng sống nào nơi dương thế mà chết đi vì hiến dâng, thì nó phát sinh ra nhiều bông hạt</a:t>
            </a:r>
            <a:endParaRPr lang="en-US" sz="8800" b="1" dirty="0">
              <a:solidFill>
                <a:schemeClr val="bg1"/>
              </a:solidFill>
            </a:endParaRPr>
          </a:p>
        </p:txBody>
      </p:sp>
    </p:spTree>
  </p:cSld>
  <p:clrMapOvr>
    <a:masterClrMapping/>
  </p:clrMapOvr>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Nếu quả tim nào nơi dương thế không biết yêu không biết thương, thì nó chỉ trơ trọi một mình thôi.</a:t>
            </a:r>
            <a:endParaRPr lang="en-US" sz="8800" b="1" dirty="0">
              <a:solidFill>
                <a:schemeClr val="bg1"/>
              </a:solidFill>
            </a:endParaRPr>
          </a:p>
        </p:txBody>
      </p:sp>
    </p:spTree>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Tặng Vật Dâng Ngài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nếu quả tim nào nơi dương thế mà chết đi vì hiến dâng, thì nó phát sinh ra nhiều hoa quả.</a:t>
            </a:r>
            <a:endParaRPr lang="en-US" sz="8800" b="1" dirty="0">
              <a:solidFill>
                <a:schemeClr val="bg1"/>
              </a:solidFill>
            </a:endParaRPr>
          </a:p>
        </p:txBody>
      </p:sp>
    </p:spTree>
  </p:cSld>
  <p:clrMapOvr>
    <a:masterClrMapping/>
  </p:clrMapOvr>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Dâng (574)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là giọt mồ hôi. Từng là giọt nước mắt trên ruộng đồng ngày tháng con dâng. Bao âu lo cuộc sống. Băn</a:t>
            </a:r>
            <a:endParaRPr lang="en-US" sz="8800" b="1" dirty="0">
              <a:solidFill>
                <a:schemeClr val="bg1"/>
              </a:solidFill>
            </a:endParaRPr>
          </a:p>
        </p:txBody>
      </p:sp>
    </p:spTree>
  </p:cSld>
  <p:clrMapOvr>
    <a:masterClrMapping/>
  </p:clrMapOvr>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khoăn tương lai này xin góp về làm lễ hiến dâng.</a:t>
            </a:r>
            <a:endParaRPr lang="en-US" sz="8800" b="1" dirty="0">
              <a:solidFill>
                <a:schemeClr val="bg1"/>
              </a:solidFill>
            </a:endParaRPr>
          </a:p>
        </p:txBody>
      </p:sp>
    </p:spTree>
  </p:cSld>
  <p:clrMapOvr>
    <a:masterClrMapping/>
  </p:clrMapOvr>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Chúa cuộc sống dương gian. Đời an vui hay lúc lầm than. Bao hy sinh chiến đấu gian nan thành của lễ</a:t>
            </a:r>
            <a:endParaRPr lang="en-US" sz="8800" b="1" dirty="0">
              <a:solidFill>
                <a:schemeClr val="bg1"/>
              </a:solidFill>
            </a:endParaRPr>
          </a:p>
        </p:txBody>
      </p:sp>
    </p:spTree>
  </p:cSld>
  <p:clrMapOvr>
    <a:masterClrMapping/>
  </p:clrMapOvr>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dâng vẹn toàn.</a:t>
            </a:r>
            <a:endParaRPr lang="en-US" sz="8800" b="1" dirty="0">
              <a:solidFill>
                <a:schemeClr val="bg1"/>
              </a:solidFill>
            </a:endParaRPr>
          </a:p>
        </p:txBody>
      </p:sp>
    </p:spTree>
  </p:cSld>
  <p:clrMapOvr>
    <a:masterClrMapping/>
  </p:clrMapOvr>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Nơi Ngục Hình (542)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con kêu cầu lên Chúa, nguyện xin Chúa hãy lắng nghe lời kêu khấn, chớ chấp tội nhưng xót thương</a:t>
            </a:r>
            <a:endParaRPr lang="en-US" sz="8800" b="1" dirty="0">
              <a:solidFill>
                <a:schemeClr val="bg1"/>
              </a:solidFill>
            </a:endParaRPr>
          </a:p>
        </p:txBody>
      </p:sp>
    </p:spTree>
  </p:cSld>
  <p:clrMapOvr>
    <a:masterClrMapping/>
  </p:clrMapOvr>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con, Chúa ơi.</a:t>
            </a:r>
            <a:endParaRPr lang="en-US" sz="8800" b="1" dirty="0">
              <a:solidFill>
                <a:schemeClr val="bg1"/>
              </a:solidFill>
            </a:endParaRPr>
          </a:p>
        </p:txBody>
      </p:sp>
    </p:spTree>
  </p:cSld>
  <p:clrMapOvr>
    <a:masterClrMapping/>
  </p:clrMapOvr>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hồn con luôn hy vọng nơi Chúa nguyện xin Chúa hãy đoái thương lời than khóc, tiếng khấn cầu vang khắp ngục</a:t>
            </a:r>
            <a:endParaRPr lang="en-US" sz="8800" b="1" dirty="0">
              <a:solidFill>
                <a:schemeClr val="bg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5. Bái lạy Thần Thánh quang vinh. Bên ngai Thiên Chúa ân tình chẳng vơi.</a:t>
            </a:r>
            <a:endParaRPr lang="en-US" sz="8800" b="1" dirty="0">
              <a:solidFill>
                <a:schemeClr val="bg1"/>
              </a:solidFill>
            </a:endParaRPr>
          </a:p>
        </p:txBody>
      </p:sp>
    </p:spTree>
    <p:extLst>
      <p:ext uri="{BB962C8B-B14F-4D97-AF65-F5344CB8AC3E}">
        <p14:creationId xmlns:p14="http://schemas.microsoft.com/office/powerpoint/2010/main" val="1298387670"/>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dâng Chúa đây bánh rượu hương bay ngày mới. Của lễ dâng tiến không thêm gì cho Chúa, Chúa ơi! Bàn</a:t>
            </a:r>
            <a:endParaRPr lang="en-US" sz="8800" b="1" dirty="0">
              <a:solidFill>
                <a:schemeClr val="bg1"/>
              </a:solidFill>
            </a:endParaRPr>
          </a:p>
        </p:txBody>
      </p:sp>
    </p:spTree>
  </p:cSld>
  <p:clrMapOvr>
    <a:masterClrMapping/>
  </p:clrMapOvr>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bao xót xa.</a:t>
            </a:r>
            <a:endParaRPr lang="en-US" sz="8800" b="1" dirty="0">
              <a:solidFill>
                <a:schemeClr val="bg1"/>
              </a:solidFill>
            </a:endParaRPr>
          </a:p>
        </p:txBody>
      </p:sp>
    </p:spTree>
  </p:cSld>
  <p:clrMapOvr>
    <a:masterClrMapping/>
  </p:clrMapOvr>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lạy Chúa nếu chấp tội con đây, dương gian kia nào ai đứng vững? Chúa nhân từ xin đoái thương đoàn con đang</a:t>
            </a:r>
            <a:endParaRPr lang="en-US" sz="8800" b="1" dirty="0">
              <a:solidFill>
                <a:schemeClr val="bg1"/>
              </a:solidFill>
            </a:endParaRPr>
          </a:p>
        </p:txBody>
      </p:sp>
    </p:spTree>
  </p:cSld>
  <p:clrMapOvr>
    <a:masterClrMapping/>
  </p:clrMapOvr>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khóc than trong chốn u sầu.</a:t>
            </a:r>
            <a:endParaRPr lang="en-US" sz="8800" b="1" dirty="0">
              <a:solidFill>
                <a:schemeClr val="bg1"/>
              </a:solidFill>
            </a:endParaRPr>
          </a:p>
        </p:txBody>
      </p:sp>
    </p:spTree>
  </p:cSld>
  <p:clrMapOvr>
    <a:masterClrMapping/>
  </p:clrMapOvr>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Linh hồn con đang đắm chìm điêu linh, xin thương khoan hồng muôn tội lỗi. Chốn luyện hình bao tháng năm đợi</a:t>
            </a:r>
            <a:endParaRPr lang="en-US" sz="8800" b="1" dirty="0">
              <a:solidFill>
                <a:schemeClr val="bg1"/>
              </a:solidFill>
            </a:endParaRPr>
          </a:p>
        </p:txBody>
      </p:sp>
    </p:spTree>
  </p:cSld>
  <p:clrMapOvr>
    <a:masterClrMapping/>
  </p:clrMapOvr>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 xin Chúa thương tha thứ khoan hồng.</a:t>
            </a:r>
            <a:endParaRPr lang="en-US" sz="8800" b="1" dirty="0">
              <a:solidFill>
                <a:schemeClr val="bg1"/>
              </a:solidFill>
            </a:endParaRPr>
          </a:p>
        </p:txBody>
      </p:sp>
    </p:spTree>
  </p:cSld>
  <p:clrMapOvr>
    <a:masterClrMapping/>
  </p:clrMapOvr>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 Kêu Tìm Chúa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Giê-ri-cô đoàn dân tuôn bước theo chân Ngài. Ở trên cao đó Gia-kêu muốn được nhìn Chúa thôi. Chúa ngước</a:t>
            </a:r>
            <a:endParaRPr lang="en-US" sz="8800" b="1" dirty="0">
              <a:solidFill>
                <a:schemeClr val="bg1"/>
              </a:solidFill>
            </a:endParaRPr>
          </a:p>
        </p:txBody>
      </p:sp>
    </p:spTree>
  </p:cSld>
  <p:clrMapOvr>
    <a:masterClrMapping/>
  </p:clrMapOvr>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cây nhìn ánh mắt bao nhân hiền, và Chúa nói rằng: Ngài đến trú ở nhà ông.</a:t>
            </a:r>
            <a:endParaRPr lang="en-US" sz="8800" b="1" dirty="0">
              <a:solidFill>
                <a:schemeClr val="bg1"/>
              </a:solidFill>
            </a:endParaRPr>
          </a:p>
        </p:txBody>
      </p:sp>
    </p:spTree>
  </p:cSld>
  <p:clrMapOvr>
    <a:masterClrMapping/>
  </p:clrMapOvr>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vui thay Gia-kêu ơi! Hôm nay ơn cứu độ trào tuôn. Chúa ghé mắt luôn thương xem ai đi hoang lạc mất trở</a:t>
            </a:r>
            <a:endParaRPr lang="en-US" sz="8800" b="1" dirty="0">
              <a:solidFill>
                <a:schemeClr val="bg1"/>
              </a:solidFill>
            </a:endParaRPr>
          </a:p>
        </p:txBody>
      </p:sp>
    </p:spTree>
  </p:cSld>
  <p:clrMapOvr>
    <a:masterClrMapping/>
  </p:clrMapOvr>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a:t>
            </a:r>
            <a:endParaRPr lang="en-US" sz="8800" b="1" dirty="0">
              <a:solidFill>
                <a:schemeClr val="bg1"/>
              </a:solidFill>
            </a:endParaRPr>
          </a:p>
        </p:txBody>
      </p:sp>
    </p:spTree>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nhỏ bé con lấy gì đền ơn Chúa đây. Bao tháng ngày mơ ước vơi đầy dâng tiến Ngài trọn khối tình say.</a:t>
            </a:r>
            <a:endParaRPr lang="en-US" sz="8800" b="1" dirty="0">
              <a:solidFill>
                <a:schemeClr val="bg1"/>
              </a:solidFill>
            </a:endParaRPr>
          </a:p>
        </p:txBody>
      </p:sp>
    </p:spTree>
  </p:cSld>
  <p:clrMapOvr>
    <a:masterClrMapping/>
  </p:clrMapOvr>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vui thay Gia-kêu ơi! Vui lên con cháu Ab-ra-ham. Hãy kiếm Chúa như Gia-kêu thì cuộc đời bừng niềm vui mới.</a:t>
            </a:r>
            <a:endParaRPr lang="en-US" sz="8800" b="1" dirty="0">
              <a:solidFill>
                <a:schemeClr val="bg1"/>
              </a:solidFill>
            </a:endParaRPr>
          </a:p>
        </p:txBody>
      </p:sp>
    </p:spTree>
  </p:cSld>
  <p:clrMapOvr>
    <a:masterClrMapping/>
  </p:clrMapOvr>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mang tội lỗi người thu thuế ước mong kiếm tìm. Tìm Con Thiên Chúa, Đấng sẽ cứu thoát khỏi vũng nhơ. Ông</a:t>
            </a:r>
            <a:endParaRPr lang="en-US" sz="8800" b="1" dirty="0">
              <a:solidFill>
                <a:schemeClr val="bg1"/>
              </a:solidFill>
            </a:endParaRPr>
          </a:p>
        </p:txBody>
      </p:sp>
    </p:spTree>
  </p:cSld>
  <p:clrMapOvr>
    <a:masterClrMapping/>
  </p:clrMapOvr>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sửa lỗi lầm tin Chúa không nghi ngại. Tình thương vô bờ tha thứ cứu độ đời ông.</a:t>
            </a:r>
            <a:endParaRPr lang="en-US" sz="8800" b="1" dirty="0">
              <a:solidFill>
                <a:schemeClr val="bg1"/>
              </a:solidFill>
            </a:endParaRPr>
          </a:p>
        </p:txBody>
      </p:sp>
    </p:spTree>
  </p:cSld>
  <p:clrMapOvr>
    <a:masterClrMapping/>
  </p:clrMapOvr>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con tội lỗi từng xa Chúa biết bao tháng ngày. Giờ đây xin Chúa thứ tha hết mọi tội lỗi này. Con quyết</a:t>
            </a:r>
            <a:endParaRPr lang="en-US" sz="8800" b="1" dirty="0">
              <a:solidFill>
                <a:schemeClr val="bg1"/>
              </a:solidFill>
            </a:endParaRPr>
          </a:p>
        </p:txBody>
      </p:sp>
    </p:spTree>
  </p:cSld>
  <p:clrMapOvr>
    <a:masterClrMapping/>
  </p:clrMapOvr>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kiếm Ngài tha thiết con van nài. Vì Chúa luôn hằng tìm kiếm những ai tội khiên.</a:t>
            </a:r>
            <a:endParaRPr lang="en-US" sz="8800" b="1" dirty="0">
              <a:solidFill>
                <a:schemeClr val="bg1"/>
              </a:solidFill>
            </a:endParaRPr>
          </a:p>
        </p:txBody>
      </p:sp>
    </p:spTree>
  </p:cSld>
  <p:clrMapOvr>
    <a:masterClrMapping/>
  </p:clrMapOvr>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Ngôi Ba Thiên Chúa (330 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Ngôi Ba Thiên Chúa ngự xuống trên chúng con, ban hồng ân chan chứa thấm nhuần hồn xác chúng con.</a:t>
            </a:r>
            <a:endParaRPr lang="en-US" sz="8800" b="1" dirty="0">
              <a:solidFill>
                <a:schemeClr val="bg1"/>
              </a:solidFill>
            </a:endParaRPr>
          </a:p>
        </p:txBody>
      </p:sp>
    </p:spTree>
  </p:cSld>
  <p:clrMapOvr>
    <a:masterClrMapping/>
  </p:clrMapOvr>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Lòng Biết Ơn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Trọn cuộc đời con là hồng ân Chúa ban. Trọn cuộc đời con là quà tặng của Ngài. Này con muốn sống cuộc đời</a:t>
            </a:r>
            <a:endParaRPr lang="en-US" sz="8800" b="1" dirty="0">
              <a:solidFill>
                <a:schemeClr val="bg1"/>
              </a:solidFill>
            </a:endParaRPr>
          </a:p>
        </p:txBody>
      </p:sp>
    </p:spTree>
  </p:cSld>
  <p:clrMapOvr>
    <a:masterClrMapping/>
  </p:clrMapOvr>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như lời tạ ơn. Con muốn sống sao vuông tròn để đáp đền tình Chúa yêu con.</a:t>
            </a:r>
            <a:endParaRPr lang="en-US" sz="8800" b="1" dirty="0">
              <a:solidFill>
                <a:schemeClr val="bg1"/>
              </a:solidFill>
            </a:endParaRPr>
          </a:p>
        </p:txBody>
      </p:sp>
    </p:spTree>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Bước đi theo Ngài từng bước đi mọi nơi. Rừng xanh lá bay hay thác ngàn vượt qua sông núi. Chính Ngài chở che</a:t>
            </a:r>
            <a:endParaRPr lang="en-US" sz="8800" b="1" dirty="0">
              <a:solidFill>
                <a:schemeClr val="bg1"/>
              </a:solidFill>
            </a:endParaRPr>
          </a:p>
        </p:txBody>
      </p:sp>
    </p:spTree>
  </p:cSld>
  <p:clrMapOvr>
    <a:masterClrMapping/>
  </p:clrMapOvr>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Mười người Chúa chữa lành mà chỉ có một người biết ơn. Thật trớ trêu trên đời người biết ơn là người ngoại giáo.</a:t>
            </a:r>
            <a:endParaRPr lang="en-US" sz="8800" b="1" dirty="0">
              <a:solidFill>
                <a:schemeClr val="bg1"/>
              </a:solidFill>
            </a:endParaRPr>
          </a:p>
        </p:txBody>
      </p:sp>
    </p:spTree>
  </p:cSld>
  <p:clrMapOvr>
    <a:masterClrMapping/>
  </p:clrMapOvr>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đã quen bao ơn lành Chúa ban nên đã coi thường, ocn quá ư vô tình lòng con sao quá vô ơn.</a:t>
            </a:r>
            <a:endParaRPr lang="en-US" sz="8800" b="1" dirty="0">
              <a:solidFill>
                <a:schemeClr val="bg1"/>
              </a:solidFill>
            </a:endParaRPr>
          </a:p>
        </p:txBody>
      </p:sp>
    </p:spTree>
  </p:cSld>
  <p:clrMapOvr>
    <a:masterClrMapping/>
  </p:clrMapOvr>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ơn Chúa ban cho để con sống cuộc đời tốt hơn. Nhưng biết bao nhiêu lần mà chính con chẳng hề nhận ra.</a:t>
            </a:r>
            <a:endParaRPr lang="en-US" sz="8800" b="1" dirty="0">
              <a:solidFill>
                <a:schemeClr val="bg1"/>
              </a:solidFill>
            </a:endParaRPr>
          </a:p>
        </p:txBody>
      </p:sp>
    </p:spTree>
  </p:cSld>
  <p:clrMapOvr>
    <a:masterClrMapping/>
  </p:clrMapOvr>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sống con luôn trong vòng tay Ngài con có biết đâu, ơn Chúa luôn đổ đầy mà lòng con có hay đâu.</a:t>
            </a:r>
            <a:endParaRPr lang="en-US" sz="8800" b="1" dirty="0">
              <a:solidFill>
                <a:schemeClr val="bg1"/>
              </a:solidFill>
            </a:endParaRPr>
          </a:p>
        </p:txBody>
      </p:sp>
    </p:spTree>
  </p:cSld>
  <p:clrMapOvr>
    <a:masterClrMapping/>
  </p:clrMapOvr>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ơn Chúa chữa lành bao vết tích bệnh tật của con. Đời sống con vẫn còn nhiều trái ngang và lòng tự mãn.</a:t>
            </a:r>
            <a:endParaRPr lang="en-US" sz="8800" b="1" dirty="0">
              <a:solidFill>
                <a:schemeClr val="bg1"/>
              </a:solidFill>
            </a:endParaRPr>
          </a:p>
        </p:txBody>
      </p:sp>
    </p:spTree>
  </p:cSld>
  <p:clrMapOvr>
    <a:masterClrMapping/>
  </p:clrMapOvr>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thương cho con được đổi thay để sống cho Ngài, và sống cho mọi người làm nên tươi mới cho đời.</a:t>
            </a:r>
            <a:endParaRPr lang="en-US" sz="8800" b="1" dirty="0">
              <a:solidFill>
                <a:schemeClr val="bg1"/>
              </a:solidFill>
            </a:endParaRPr>
          </a:p>
        </p:txBody>
      </p:sp>
    </p:spTree>
  </p:cSld>
  <p:clrMapOvr>
    <a:masterClrMapping/>
  </p:clrMapOvr>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Cảm Mến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dòng nến trôi trên bàn thờ, tâm hồn lâng lâng niềm cảm mến vô bờ. Xin tiến dâng đây con tim ươm bao ước</a:t>
            </a:r>
            <a:endParaRPr lang="en-US" sz="8800" b="1" dirty="0">
              <a:solidFill>
                <a:schemeClr val="bg1"/>
              </a:solidFill>
            </a:endParaRPr>
          </a:p>
        </p:txBody>
      </p:sp>
    </p:spTree>
  </p:cSld>
  <p:clrMapOvr>
    <a:masterClrMapping/>
  </p:clrMapOvr>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vọng, hằng muốn sắt son một đời mến yêu.</a:t>
            </a:r>
            <a:endParaRPr lang="en-US" sz="8800" b="1" dirty="0">
              <a:solidFill>
                <a:schemeClr val="bg1"/>
              </a:solidFill>
            </a:endParaRPr>
          </a:p>
        </p:txBody>
      </p:sp>
    </p:spTree>
  </p:cSld>
  <p:clrMapOvr>
    <a:masterClrMapping/>
  </p:clrMapOvr>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Chúa tình yêu bao nhiêu mà có gì. Xin hãy thánh hóa lòng con tình yêu mới bước tới ngày mai.</a:t>
            </a:r>
            <a:endParaRPr lang="en-US" sz="8800" b="1" dirty="0">
              <a:solidFill>
                <a:schemeClr val="bg1"/>
              </a:solidFill>
            </a:endParaRPr>
          </a:p>
        </p:txBody>
      </p:sp>
    </p:spTree>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âu yếm gọi con cất cao lời. Còn sung sướng nào xin tiến dâng tim hồng mãi thôi.</a:t>
            </a:r>
            <a:endParaRPr lang="en-US" sz="8800" b="1" dirty="0">
              <a:solidFill>
                <a:schemeClr val="bg1"/>
              </a:solidFill>
            </a:endParaRPr>
          </a:p>
        </p:txBody>
      </p:sp>
    </p:spTree>
  </p:cSld>
  <p:clrMapOvr>
    <a:masterClrMapping/>
  </p:clrMapOvr>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Nhập Lễ 9 (11)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Hân hoan về đây dâng lên Ngài tấm bánh. Vui luôn hợp nhau trong tiếng hát thanh bình. Sức sống đã lên trong</a:t>
            </a:r>
            <a:endParaRPr lang="en-US" sz="8800" b="1" dirty="0">
              <a:solidFill>
                <a:schemeClr val="bg1"/>
              </a:solidFill>
            </a:endParaRPr>
          </a:p>
        </p:txBody>
      </p:sp>
    </p:spTree>
  </p:cSld>
  <p:clrMapOvr>
    <a:masterClrMapping/>
  </p:clrMapOvr>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người yêu thương. Xin mang đến đây bao hy vọng của nhau.</a:t>
            </a:r>
            <a:endParaRPr lang="en-US" sz="8800" b="1" dirty="0">
              <a:solidFill>
                <a:schemeClr val="bg1"/>
              </a:solidFill>
            </a:endParaRPr>
          </a:p>
        </p:txBody>
      </p:sp>
    </p:spTree>
  </p:cSld>
  <p:clrMapOvr>
    <a:masterClrMapping/>
  </p:clrMapOvr>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lên đi muôn dân toàn cầu. Cùng hát lên đi vang trào thế giới. Tình yêu tươi thắm mãi niềm tin vươn sức</a:t>
            </a:r>
            <a:endParaRPr lang="en-US" sz="8800" b="1" dirty="0">
              <a:solidFill>
                <a:schemeClr val="bg1"/>
              </a:solidFill>
            </a:endParaRPr>
          </a:p>
        </p:txBody>
      </p:sp>
    </p:spTree>
  </p:cSld>
  <p:clrMapOvr>
    <a:masterClrMapping/>
  </p:clrMapOvr>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cùng nhau đi tạo thế giới.</a:t>
            </a:r>
            <a:endParaRPr lang="en-US" sz="8800" b="1" dirty="0">
              <a:solidFill>
                <a:schemeClr val="bg1"/>
              </a:solidFill>
            </a:endParaRPr>
          </a:p>
        </p:txBody>
      </p:sp>
    </p:spTree>
  </p:cSld>
  <p:clrMapOvr>
    <a:masterClrMapping/>
  </p:clrMapOvr>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lên đi muôn dân địa cầu. Cùng hát lên đi rung chuyển thế giới. Tình yêu sẽ chiến thắng từ đây và mãi mãi</a:t>
            </a:r>
            <a:endParaRPr lang="en-US" sz="8800" b="1" dirty="0">
              <a:solidFill>
                <a:schemeClr val="bg1"/>
              </a:solidFill>
            </a:endParaRPr>
          </a:p>
        </p:txBody>
      </p:sp>
    </p:spTree>
  </p:cSld>
  <p:clrMapOvr>
    <a:masterClrMapping/>
  </p:clrMapOvr>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phục sinh đang độ nở hoa.</a:t>
            </a:r>
            <a:endParaRPr lang="en-US" sz="8800" b="1" dirty="0">
              <a:solidFill>
                <a:schemeClr val="bg1"/>
              </a:solidFill>
            </a:endParaRPr>
          </a:p>
        </p:txBody>
      </p:sp>
    </p:spTree>
  </p:cSld>
  <p:clrMapOvr>
    <a:masterClrMapping/>
  </p:clrMapOvr>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Muôn dân về đây dâng lên Ngài cuộc sống. Bao nhiêu ngày qua đang xây đắp cho đời. Chúa đã hiến trao nên lễ</a:t>
            </a:r>
            <a:endParaRPr lang="en-US" sz="8800" b="1" dirty="0">
              <a:solidFill>
                <a:schemeClr val="bg1"/>
              </a:solidFill>
            </a:endParaRPr>
          </a:p>
        </p:txBody>
      </p:sp>
    </p:spTree>
  </p:cSld>
  <p:clrMapOvr>
    <a:masterClrMapping/>
  </p:clrMapOvr>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vật hy sinh. Sống với thế nhân luôn luôn trọn tình yêu.</a:t>
            </a:r>
            <a:endParaRPr lang="en-US" sz="8800" b="1" dirty="0">
              <a:solidFill>
                <a:schemeClr val="bg1"/>
              </a:solidFill>
            </a:endParaRPr>
          </a:p>
        </p:txBody>
      </p:sp>
    </p:spTree>
  </p:cSld>
  <p:clrMapOvr>
    <a:masterClrMapping/>
  </p:clrMapOvr>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Tiến Dâng (26)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Không Lầm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tiến dâng lên này rượu nho cùng bánh miến. Hương kinh ngát bay triền miên, tung hô Chúa bao dịu hiền.</a:t>
            </a:r>
            <a:endParaRPr lang="en-US" sz="8800" b="1" dirty="0">
              <a:solidFill>
                <a:schemeClr val="bg1"/>
              </a:solidFill>
            </a:endParaRPr>
          </a:p>
        </p:txBody>
      </p:sp>
    </p:spTree>
  </p:cSld>
  <p:clrMapOvr>
    <a:masterClrMapping/>
  </p:clrMapOvr>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Cũng một kiếp người có người đi tìm chân lý. Cũng một kiếp người có người hoang phí thời gian.</a:t>
            </a:r>
            <a:endParaRPr lang="en-US" sz="8800" b="1" dirty="0">
              <a:solidFill>
                <a:schemeClr val="bg1"/>
              </a:solidFill>
            </a:endParaRPr>
          </a:p>
        </p:txBody>
      </p:sp>
    </p:spTree>
  </p:cSld>
  <p:clrMapOvr>
    <a:masterClrMapping/>
  </p:clrMapOvr>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Cũng một kiếp người có người nghèo khó gian nan. Cũng một kiếp người có người quyền thế cao sang.</a:t>
            </a:r>
            <a:endParaRPr lang="en-US" sz="8800" b="1" dirty="0">
              <a:solidFill>
                <a:schemeClr val="bg1"/>
              </a:solidFill>
            </a:endParaRPr>
          </a:p>
        </p:txBody>
      </p:sp>
    </p:spTree>
  </p:cSld>
  <p:clrMapOvr>
    <a:masterClrMapping/>
  </p:clrMapOvr>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sống trong kiếp người, giữa cuộc đời nổi trôi và yếu đuối. Xin cho con yêu thương mọi người,</a:t>
            </a:r>
            <a:endParaRPr lang="en-US" sz="8800" b="1" dirty="0">
              <a:solidFill>
                <a:schemeClr val="bg1"/>
              </a:solidFill>
            </a:endParaRPr>
          </a:p>
        </p:txBody>
      </p:sp>
    </p:spTree>
  </p:cSld>
  <p:clrMapOvr>
    <a:masterClrMapping/>
  </p:clrMapOvr>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quên mình phục vụ anh em.</a:t>
            </a:r>
            <a:endParaRPr lang="en-US" sz="8800" b="1" dirty="0">
              <a:solidFill>
                <a:schemeClr val="bg1"/>
              </a:solidFill>
            </a:endParaRPr>
          </a:p>
        </p:txBody>
      </p:sp>
    </p:spTree>
  </p:cSld>
  <p:clrMapOvr>
    <a:masterClrMapping/>
  </p:clrMapOvr>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Cũng một kiếp người có người sa lầy tội lỗi. Cũng một kiếp người ngay chính bình an.</a:t>
            </a:r>
            <a:endParaRPr lang="en-US" sz="8800" b="1" dirty="0">
              <a:solidFill>
                <a:schemeClr val="bg1"/>
              </a:solidFill>
            </a:endParaRPr>
          </a:p>
        </p:txBody>
      </p:sp>
    </p:spTree>
  </p:cSld>
  <p:clrMapOvr>
    <a:masterClrMapping/>
  </p:clrMapOvr>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Cũng một kiếp người có người hạnh phúc vui tươi. Cũng một kiếp người có người buồn chán than van.</a:t>
            </a:r>
            <a:endParaRPr lang="en-US" sz="8800" b="1" dirty="0">
              <a:solidFill>
                <a:schemeClr val="bg1"/>
              </a:solidFill>
            </a:endParaRPr>
          </a:p>
        </p:txBody>
      </p:sp>
    </p:spTree>
  </p:cSld>
  <p:clrMapOvr>
    <a:masterClrMapping/>
  </p:clrMapOvr>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Cũng một kiếp người có người công bình bác ái. Cũng một kiếp người có người gian dối đảo điên.</a:t>
            </a:r>
            <a:endParaRPr lang="en-US" sz="8800" b="1" dirty="0">
              <a:solidFill>
                <a:schemeClr val="bg1"/>
              </a:solidFill>
            </a:endParaRPr>
          </a:p>
        </p:txBody>
      </p:sp>
    </p:spTree>
  </p:cSld>
  <p:clrMapOvr>
    <a:masterClrMapping/>
  </p:clrMapOvr>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Cũng một kiếp người có người gặp gỡ anh em. Cũng một kiếp người có người hạnh phúc vui tươi.</a:t>
            </a:r>
            <a:endParaRPr lang="en-US" sz="8800" b="1" dirty="0">
              <a:solidFill>
                <a:schemeClr val="bg1"/>
              </a:solidFill>
            </a:endParaRPr>
          </a:p>
        </p:txBody>
      </p:sp>
    </p:spTree>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không lầm khi Ngài dựng nên con, dù lời Ngài con không giữ tròn, vì Chúa đã biết từ ngàn xưa rằng thân</a:t>
            </a:r>
            <a:endParaRPr lang="en-US" sz="8800" b="1" dirty="0">
              <a:solidFill>
                <a:schemeClr val="bg1"/>
              </a:solidFill>
            </a:endParaRPr>
          </a:p>
        </p:txBody>
      </p:sp>
    </p:spTree>
  </p:cSld>
  <p:clrMapOvr>
    <a:masterClrMapping/>
  </p:clrMapOvr>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đã xuống trần mang phận con người yếu đuối. Chúa làm con người con người nghèo khó lầm than.</a:t>
            </a:r>
            <a:endParaRPr lang="en-US" sz="8800" b="1" dirty="0">
              <a:solidFill>
                <a:schemeClr val="bg1"/>
              </a:solidFill>
            </a:endParaRPr>
          </a:p>
        </p:txBody>
      </p:sp>
    </p:spTree>
  </p:cSld>
  <p:clrMapOvr>
    <a:masterClrMapping/>
  </p:clrMapOvr>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xuống trần cuộc đời Ngài đã hy sinh. Cho triệu con người có được hạnh phúc vui tươi.</a:t>
            </a:r>
            <a:endParaRPr lang="en-US" sz="8800" b="1" dirty="0">
              <a:solidFill>
                <a:schemeClr val="bg1"/>
              </a:solidFill>
            </a:endParaRPr>
          </a:p>
        </p:txBody>
      </p:sp>
    </p:spTree>
  </p:cSld>
  <p:clrMapOvr>
    <a:masterClrMapping/>
  </p:clrMapOvr>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Chúa trọn kiếp người, kiếp người trong lòng thế giới. Chúa làm con người, để Ngài ngự giữa lòng ta.</a:t>
            </a:r>
            <a:endParaRPr lang="en-US" sz="8800" b="1" dirty="0">
              <a:solidFill>
                <a:schemeClr val="bg1"/>
              </a:solidFill>
            </a:endParaRPr>
          </a:p>
        </p:txBody>
      </p:sp>
    </p:spTree>
  </p:cSld>
  <p:clrMapOvr>
    <a:masterClrMapping/>
  </p:clrMapOvr>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xuống trần rao truyền lời Chúa tin yêu. Chúa đã xuống trần hiến trọn đời sống cho ta.</a:t>
            </a:r>
            <a:endParaRPr lang="en-US" sz="8800" b="1" dirty="0">
              <a:solidFill>
                <a:schemeClr val="bg1"/>
              </a:solidFill>
            </a:endParaRPr>
          </a:p>
        </p:txBody>
      </p:sp>
    </p:spTree>
  </p:cSld>
  <p:clrMapOvr>
    <a:masterClrMapping/>
  </p:clrMapOvr>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Dâng Mẹ (457)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Trầm hương nhẹ ngất ngây, lay lay áng mây ban chiều. Nguyện dâng Mẹ dấu yêu đời con trần gian rất cô liêu.</a:t>
            </a:r>
            <a:endParaRPr lang="en-US" sz="8800" b="1" dirty="0">
              <a:solidFill>
                <a:schemeClr val="bg1"/>
              </a:solidFill>
            </a:endParaRPr>
          </a:p>
        </p:txBody>
      </p:sp>
    </p:spTree>
  </p:cSld>
  <p:clrMapOvr>
    <a:masterClrMapping/>
  </p:clrMapOvr>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che chở gìn giữ cho con luôn thắm thiết tin yêu. Dẫu cho đời cay đắng nhiều, dâng Mẹ hồn xác con.</a:t>
            </a:r>
            <a:endParaRPr lang="en-US" sz="8800" b="1" dirty="0">
              <a:solidFill>
                <a:schemeClr val="bg1"/>
              </a:solidFill>
            </a:endParaRPr>
          </a:p>
        </p:txBody>
      </p:sp>
    </p:spTree>
  </p:cSld>
  <p:clrMapOvr>
    <a:masterClrMapping/>
  </p:clrMapOvr>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cầm trên tay nén trầm tỏa dịu thơm, trông về tòa cao tôn vinh Mẹ yêu dấu. Từng làn khói nồng nàn vương</a:t>
            </a:r>
            <a:endParaRPr lang="en-US" sz="8800" b="1" dirty="0">
              <a:solidFill>
                <a:schemeClr val="bg1"/>
              </a:solidFill>
            </a:endParaRPr>
          </a:p>
        </p:txBody>
      </p:sp>
    </p:spTree>
  </p:cSld>
  <p:clrMapOvr>
    <a:masterClrMapping/>
  </p:clrMapOvr>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vầng trán tội tình, nguyện Mẹ Chúa thiên đình vỗ về ủi an.</a:t>
            </a:r>
            <a:endParaRPr lang="en-US" sz="8800" b="1" dirty="0">
              <a:solidFill>
                <a:schemeClr val="bg1"/>
              </a:solidFill>
            </a:endParaRPr>
          </a:p>
        </p:txBody>
      </p:sp>
    </p:spTree>
  </p:cSld>
  <p:clrMapOvr>
    <a:masterClrMapping/>
  </p:clrMapOvr>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Điều Tín Trung (TĐ)</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bởi tro bụi, và được cưu mang trong tội lỗi</a:t>
            </a:r>
            <a:endParaRPr lang="en-US" sz="8800" b="1" dirty="0">
              <a:solidFill>
                <a:schemeClr val="bg1"/>
              </a:solidFill>
            </a:endParaRPr>
          </a:p>
        </p:txBody>
      </p:sp>
    </p:spTree>
  </p:cSld>
  <p:clrMapOvr>
    <a:masterClrMapping/>
  </p:clrMapOvr>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người quản lý phung phí tiền bạc đã lâu, giờ khi thanh toán lo lắng tương lai ngày sau, đành mang ban</a:t>
            </a:r>
            <a:endParaRPr lang="en-US" sz="8800" b="1" dirty="0">
              <a:solidFill>
                <a:schemeClr val="bg1"/>
              </a:solidFill>
            </a:endParaRPr>
          </a:p>
        </p:txBody>
      </p:sp>
    </p:spTree>
  </p:cSld>
  <p:clrMapOvr>
    <a:masterClrMapping/>
  </p:clrMapOvr>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phát tha hết cho bao người vay, cầu mong cuộc sống sau này được an nhàn.</a:t>
            </a:r>
            <a:endParaRPr lang="en-US" sz="8800" b="1" dirty="0">
              <a:solidFill>
                <a:schemeClr val="bg1"/>
              </a:solidFill>
            </a:endParaRPr>
          </a:p>
        </p:txBody>
      </p:sp>
    </p:spTree>
  </p:cSld>
  <p:clrMapOvr>
    <a:masterClrMapping/>
  </p:clrMapOvr>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Vàng bạc đó thoáng chốc rồi sẽ qua. Đường vinh phúc có Chúa cùng với ta. Chọn Thiên Chúa hãy giữ điều tín</a:t>
            </a:r>
            <a:endParaRPr lang="en-US" sz="8800" b="1" dirty="0">
              <a:solidFill>
                <a:schemeClr val="bg1"/>
              </a:solidFill>
            </a:endParaRPr>
          </a:p>
        </p:txBody>
      </p:sp>
    </p:spTree>
  </p:cSld>
  <p:clrMapOvr>
    <a:masterClrMapping/>
  </p:clrMapOvr>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đường công chính tìm phúc vinh Thiên Đình.</a:t>
            </a:r>
            <a:endParaRPr lang="en-US" sz="8800" b="1" dirty="0">
              <a:solidFill>
                <a:schemeClr val="bg1"/>
              </a:solidFill>
            </a:endParaRPr>
          </a:p>
        </p:txBody>
      </p:sp>
    </p:spTree>
  </p:cSld>
  <p:clrMapOvr>
    <a:masterClrMapping/>
  </p:clrMapOvr>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Phàm ai trung tín trong những việc thật nhỏ nhoi, dầu khi khốn khó hay lúc gian truân sầu lo, được muôn ơn</a:t>
            </a:r>
            <a:endParaRPr lang="en-US" sz="8800" b="1" dirty="0">
              <a:solidFill>
                <a:schemeClr val="bg1"/>
              </a:solidFill>
            </a:endParaRPr>
          </a:p>
        </p:txBody>
      </p:sp>
    </p:spTree>
  </p:cSld>
  <p:clrMapOvr>
    <a:masterClrMapping/>
  </p:clrMapOvr>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vui sống bên bao người thân, và trọn cuộc sống sẽ luôn được phúc phần.</a:t>
            </a:r>
            <a:endParaRPr lang="en-US" sz="8800" b="1" dirty="0">
              <a:solidFill>
                <a:schemeClr val="bg1"/>
              </a:solidFill>
            </a:endParaRPr>
          </a:p>
        </p:txBody>
      </p:sp>
    </p:spTree>
  </p:cSld>
  <p:clrMapOvr>
    <a:masterClrMapping/>
  </p:clrMapOvr>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Trọn một đời sống theo Chúa còn gì nỗi lo. Đời dầu mưa gió gian khó sẽ luôn vượt qua. Cùng đi với Chúa vui</a:t>
            </a:r>
            <a:endParaRPr lang="en-US" sz="8800" b="1" dirty="0">
              <a:solidFill>
                <a:schemeClr val="bg1"/>
              </a:solidFill>
            </a:endParaRPr>
          </a:p>
        </p:txBody>
      </p:sp>
    </p:spTree>
  </p:cSld>
  <p:clrMapOvr>
    <a:masterClrMapping/>
  </p:clrMapOvr>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sá chi đường xa. Tọn đời son sắt tin yêu không xóa nhòa.</a:t>
            </a:r>
            <a:endParaRPr lang="en-US" sz="8800" b="1" dirty="0">
              <a:solidFill>
                <a:schemeClr val="bg1"/>
              </a:solidFill>
            </a:endParaRPr>
          </a:p>
        </p:txBody>
      </p:sp>
    </p:spTree>
  </p:cSld>
  <p:clrMapOvr>
    <a:masterClrMapping/>
  </p:clrMapOvr>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Magnificat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dâng lời ngợi khen Thiên Chúa lòng mừng vui trong Chúa Đấng cứu độ tôi. Ôi từ đây muôn đời gọi</a:t>
            </a:r>
            <a:endParaRPr lang="en-US" sz="8800" b="1" dirty="0">
              <a:solidFill>
                <a:schemeClr val="bg1"/>
              </a:solidFill>
            </a:endParaRPr>
          </a:p>
        </p:txBody>
      </p:sp>
    </p:spTree>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Nhưng lòng Chúa vẫn bao la, dù cho bao phen con yếu đuối, thành tâm xin ăn năn thống hối là Ngài lại thứ</a:t>
            </a:r>
            <a:endParaRPr lang="en-US" sz="8800" b="1" dirty="0">
              <a:solidFill>
                <a:schemeClr val="bg1"/>
              </a:solidFill>
            </a:endParaRPr>
          </a:p>
        </p:txBody>
      </p:sp>
    </p:spTree>
  </p:cSld>
  <p:clrMapOvr>
    <a:masterClrMapping/>
  </p:clrMapOvr>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diễm phúc vì Ngài thương trông đến phận tôi tớ Ngài.</a:t>
            </a:r>
            <a:endParaRPr lang="en-US" sz="8800" b="1" dirty="0">
              <a:solidFill>
                <a:schemeClr val="bg1"/>
              </a:solidFill>
            </a:endParaRPr>
          </a:p>
        </p:txBody>
      </p:sp>
    </p:spTree>
  </p:cSld>
  <p:clrMapOvr>
    <a:masterClrMapping/>
  </p:clrMapOvr>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Đấng quyền năng đã làm cho tôi những điều trọng đại. Danh Ngài là Thánh. Tình Ngài trải qua muôn thế hệ</a:t>
            </a:r>
            <a:endParaRPr lang="en-US" sz="8800" b="1" dirty="0">
              <a:solidFill>
                <a:schemeClr val="bg1"/>
              </a:solidFill>
            </a:endParaRPr>
          </a:p>
        </p:txBody>
      </p:sp>
    </p:spTree>
  </p:cSld>
  <p:clrMapOvr>
    <a:masterClrMapping/>
  </p:clrMapOvr>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dành cho ai luôn kính sợ Ngài.</a:t>
            </a:r>
            <a:endParaRPr lang="en-US" sz="8800" b="1" dirty="0">
              <a:solidFill>
                <a:schemeClr val="bg1"/>
              </a:solidFill>
            </a:endParaRPr>
          </a:p>
        </p:txBody>
      </p:sp>
    </p:spTree>
  </p:cSld>
  <p:clrMapOvr>
    <a:masterClrMapping/>
  </p:clrMapOvr>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dâng lời ngợi khen Thiên Chúa lòng mừng vui trong Chúa Đấng cứu độ tôi. Ôi từ đây muôn đời gọi</a:t>
            </a:r>
            <a:endParaRPr lang="en-US" sz="8800" b="1" dirty="0">
              <a:solidFill>
                <a:schemeClr val="bg1"/>
              </a:solidFill>
            </a:endParaRPr>
          </a:p>
        </p:txBody>
      </p:sp>
    </p:spTree>
  </p:cSld>
  <p:clrMapOvr>
    <a:masterClrMapping/>
  </p:clrMapOvr>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diễm phúc vì Ngài thương trông đến phận tôi tớ Ngài.</a:t>
            </a:r>
            <a:endParaRPr lang="en-US" sz="8800" b="1" dirty="0">
              <a:solidFill>
                <a:schemeClr val="bg1"/>
              </a:solidFill>
            </a:endParaRPr>
          </a:p>
        </p:txBody>
      </p:sp>
    </p:spTree>
  </p:cSld>
  <p:clrMapOvr>
    <a:masterClrMapping/>
  </p:clrMapOvr>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Tay Chúa biể dương sức mạnh uy phong tiêu diệt bọn người kiêu ngạo tự mãn. Lời nguyền thuở xưa xin nhớ lại mà</a:t>
            </a:r>
            <a:endParaRPr lang="en-US" sz="8800" b="1" dirty="0">
              <a:solidFill>
                <a:schemeClr val="bg1"/>
              </a:solidFill>
            </a:endParaRPr>
          </a:p>
        </p:txBody>
      </p:sp>
    </p:spTree>
  </p:cSld>
  <p:clrMapOvr>
    <a:masterClrMapping/>
  </p:clrMapOvr>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tay bênh đỡ dân Ngài.</a:t>
            </a:r>
            <a:endParaRPr lang="en-US" sz="8800" b="1" dirty="0">
              <a:solidFill>
                <a:schemeClr val="bg1"/>
              </a:solidFill>
            </a:endParaRPr>
          </a:p>
        </p:txBody>
      </p:sp>
    </p:spTree>
  </p:cSld>
  <p:clrMapOvr>
    <a:masterClrMapping/>
  </p:clrMapOvr>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dâng lời ngợi khen Thiên Chúa lòng mừng vui trong Chúa Đấng cứu độ tôi. Ôi từ đây muôn đời gọi</a:t>
            </a:r>
            <a:endParaRPr lang="en-US" sz="8800" b="1" dirty="0">
              <a:solidFill>
                <a:schemeClr val="bg1"/>
              </a:solidFill>
            </a:endParaRPr>
          </a:p>
        </p:txBody>
      </p:sp>
    </p:spTree>
  </p:cSld>
  <p:clrMapOvr>
    <a:masterClrMapping/>
  </p:clrMapOvr>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diễm phúc vì Ngài thương trông đến phận tôi tớ Ngài.</a:t>
            </a:r>
            <a:endParaRPr lang="en-US" sz="8800" b="1" dirty="0">
              <a:solidFill>
                <a:schemeClr val="bg1"/>
              </a:solidFill>
            </a:endParaRPr>
          </a:p>
        </p:txBody>
      </p:sp>
    </p:spTree>
  </p:cSld>
  <p:clrMapOvr>
    <a:masterClrMapping/>
  </p:clrMapOvr>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Ave Maria Con Dâng Lời Chào Mẹ (451)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a:t>
            </a:r>
            <a:endParaRPr lang="en-US" sz="8800" b="1" dirty="0">
              <a:solidFill>
                <a:schemeClr val="bg1"/>
              </a:solidFill>
            </a:endParaRPr>
          </a:p>
        </p:txBody>
      </p:sp>
    </p:spTree>
  </p:cSld>
  <p:clrMapOvr>
    <a:masterClrMapping/>
  </p:clrMapOvr>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ĐK1: Ave Maria con dâng lời chào Mẹ Ave Maria con dâng lời chào Mẹ. Khi tàn mầu nắng chiều và khi sương đêm nặng</a:t>
            </a:r>
            <a:endParaRPr lang="en-US" sz="8800" b="1" dirty="0">
              <a:solidFill>
                <a:schemeClr val="bg1"/>
              </a:solidFill>
            </a:endParaRPr>
          </a:p>
        </p:txBody>
      </p:sp>
    </p:spTree>
  </p:cSld>
  <p:clrMapOvr>
    <a:masterClrMapping/>
  </p:clrMapOvr>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gieo. Con say sưa lời ca chào Ave Maria.</a:t>
            </a:r>
            <a:endParaRPr lang="en-US" sz="8800" b="1" dirty="0">
              <a:solidFill>
                <a:schemeClr val="bg1"/>
              </a:solidFill>
            </a:endParaRPr>
          </a:p>
        </p:txBody>
      </p:sp>
    </p:spTree>
  </p:cSld>
  <p:clrMapOvr>
    <a:masterClrMapping/>
  </p:clrMapOvr>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dâng lên Mẹ lời mừng Maria đầy phúc. Maria đầy ơn. Mẹ luôn có chúa ở cùng. Maria Mẹ hiền từ, xinh hơn muôn</a:t>
            </a:r>
            <a:endParaRPr lang="en-US" sz="8800" b="1" dirty="0">
              <a:solidFill>
                <a:schemeClr val="bg1"/>
              </a:solidFill>
            </a:endParaRPr>
          </a:p>
        </p:txBody>
      </p:sp>
    </p:spTree>
  </p:cSld>
  <p:clrMapOvr>
    <a:masterClrMapping/>
  </p:clrMapOvr>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phụ nữ. Con dâng lên lời ca Mẹ tươi hơn muôn ngàn hoa.</a:t>
            </a:r>
            <a:endParaRPr lang="en-US" sz="8800" b="1" dirty="0">
              <a:solidFill>
                <a:schemeClr val="bg1"/>
              </a:solidFill>
            </a:endParaRPr>
          </a:p>
        </p:txBody>
      </p:sp>
    </p:spTree>
  </p:cSld>
  <p:clrMapOvr>
    <a:masterClrMapping/>
  </p:clrMapOvr>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Ave Maria con dâng lời chào Mẹ, Ave Maria con dâng lời chào Mẹ. Khi trời ngập ánh hồng bình minh êm vui</a:t>
            </a:r>
            <a:endParaRPr lang="en-US" sz="8800" b="1" dirty="0">
              <a:solidFill>
                <a:schemeClr val="bg1"/>
              </a:solidFill>
            </a:endParaRPr>
          </a:p>
        </p:txBody>
      </p:sp>
    </p:spTree>
  </p:cSld>
  <p:clrMapOvr>
    <a:masterClrMapping/>
  </p:clrMapOvr>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đông. Con hân hoan lời ca mừng Ave Maria.</a:t>
            </a:r>
            <a:endParaRPr lang="en-US" sz="8800" b="1" dirty="0">
              <a:solidFill>
                <a:schemeClr val="bg1"/>
              </a:solidFill>
            </a:endParaRPr>
          </a:p>
        </p:txBody>
      </p:sp>
    </p:spTree>
  </p:cSld>
  <p:clrMapOvr>
    <a:masterClrMapping/>
  </p:clrMapOvr>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dịu dàng con dâng lên hồn xác. Luôn xông pha thời gian mặc cho sóng gió phũ phàng. Trông lên quê trời</a:t>
            </a:r>
            <a:endParaRPr lang="en-US" sz="8800" b="1" dirty="0">
              <a:solidFill>
                <a:schemeClr val="bg1"/>
              </a:solidFill>
            </a:endParaRPr>
          </a:p>
        </p:txBody>
      </p:sp>
    </p:spTree>
  </p:cSld>
  <p:clrMapOvr>
    <a:masterClrMapping/>
  </p:clrMapOvr>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mịt mờ ôi bao nhiêu chờ nhớ. Maria Mẹ ơi lòng con mơ quê trời vui.</a:t>
            </a:r>
            <a:endParaRPr lang="en-US" sz="8800" b="1" dirty="0">
              <a:solidFill>
                <a:schemeClr val="bg1"/>
              </a:solidFill>
            </a:endParaRPr>
          </a:p>
        </p:txBody>
      </p:sp>
    </p:spTree>
  </p:cSld>
  <p:clrMapOvr>
    <a:masterClrMapping/>
  </p:clrMapOvr>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Chúc Tụng Chúa (55)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Về đây muôn người, về đây chung tiếng ngợi ca muôn đời, hát khen Chúa Trời. Về đây muôn người, về đây dâng</a:t>
            </a:r>
            <a:endParaRPr lang="en-US" sz="8800" b="1" dirty="0">
              <a:solidFill>
                <a:schemeClr val="bg1"/>
              </a:solidFill>
            </a:endParaRPr>
          </a:p>
        </p:txBody>
      </p:sp>
    </p:spTree>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không lầm khi Ngài đành hy sinh để rồi nhìn con không đáp tình, vì Chúa đã biết từ ngàn xưa còn mang</a:t>
            </a:r>
            <a:endParaRPr lang="en-US" sz="8800" b="1" dirty="0">
              <a:solidFill>
                <a:schemeClr val="bg1"/>
              </a:solidFill>
            </a:endParaRPr>
          </a:p>
        </p:txBody>
      </p:sp>
    </p:spTree>
  </p:cSld>
  <p:clrMapOvr>
    <a:masterClrMapping/>
  </p:clrMapOvr>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hợp hoan cảm tạ, hồng ân Thiên Chúa.</a:t>
            </a:r>
            <a:endParaRPr lang="en-US" sz="8800" b="1" dirty="0">
              <a:solidFill>
                <a:schemeClr val="bg1"/>
              </a:solidFill>
            </a:endParaRPr>
          </a:p>
        </p:txBody>
      </p:sp>
    </p:spTree>
  </p:cSld>
  <p:clrMapOvr>
    <a:masterClrMapping/>
  </p:clrMapOvr>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mau quỳ gối tôn thờ. Hãy vang cung đàn tiếng hát. Chúc vinh tình Ngài vô biên chúc khen tình Ngài miên viễn.</a:t>
            </a:r>
            <a:endParaRPr lang="en-US" sz="8800" b="1" dirty="0">
              <a:solidFill>
                <a:schemeClr val="bg1"/>
              </a:solidFill>
            </a:endParaRPr>
          </a:p>
        </p:txBody>
      </p:sp>
    </p:spTree>
  </p:cSld>
  <p:clrMapOvr>
    <a:masterClrMapping/>
  </p:clrMapOvr>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Núi cao nào hãy nghiêng mình. Biển xanh ca hòa tiếng sóng. Kính tôn phụng thờ Thiên Chúa. Chúc khen tình Ngài chan chứa.</a:t>
            </a:r>
            <a:endParaRPr lang="en-US" sz="8800" b="1" dirty="0">
              <a:solidFill>
                <a:schemeClr val="bg1"/>
              </a:solidFill>
            </a:endParaRPr>
          </a:p>
        </p:txBody>
      </p:sp>
    </p:spTree>
  </p:cSld>
  <p:clrMapOvr>
    <a:masterClrMapping/>
  </p:clrMapOvr>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2 (570)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tiến dâng rượu bánh nơi nương đồng. Do bông lúa thơm và nho chín sạch trong. </a:t>
            </a:r>
            <a:endParaRPr lang="en-US" sz="8800" b="1" dirty="0">
              <a:solidFill>
                <a:schemeClr val="bg1"/>
              </a:solidFill>
            </a:endParaRPr>
          </a:p>
        </p:txBody>
      </p:sp>
    </p:spTree>
  </p:cSld>
  <p:clrMapOvr>
    <a:masterClrMapping/>
  </p:clrMapOvr>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mưa</a:t>
            </a:r>
            <a:r>
              <a:rPr lang="en-US" sz="8800" b="1" dirty="0">
                <a:solidFill>
                  <a:schemeClr val="bg1"/>
                </a:solidFill>
                <a:latin typeface="Times New Roman" panose="02020603050405020304" pitchFamily="18" charset="0"/>
                <a:cs typeface="Times New Roman" panose="02020603050405020304" pitchFamily="18" charset="0"/>
              </a:rPr>
              <a:t> vun trồng. Của lễ tỏa hương quyện áng mây hồng.</a:t>
            </a:r>
            <a:endParaRPr lang="en-US" sz="8800" b="1" dirty="0">
              <a:solidFill>
                <a:schemeClr val="bg1"/>
              </a:solidFill>
            </a:endParaRPr>
          </a:p>
        </p:txBody>
      </p:sp>
    </p:spTree>
  </p:cSld>
  <p:clrMapOvr>
    <a:masterClrMapping/>
  </p:clrMapOvr>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Ngài này hiến lễ tinh tuyền. Cùng tiếng ngợi ca một tình khúc dịu êm. </a:t>
            </a:r>
            <a:endParaRPr lang="en-US" sz="8800" b="1" dirty="0">
              <a:solidFill>
                <a:schemeClr val="bg1"/>
              </a:solidFill>
            </a:endParaRPr>
          </a:p>
        </p:txBody>
      </p:sp>
    </p:spTree>
  </p:cSld>
  <p:clrMapOvr>
    <a:masterClrMapping/>
  </p:clrMapOvr>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con yêu mến. Đến muôn đời nguyện thề không dám quên.</a:t>
            </a:r>
            <a:endParaRPr lang="en-US" sz="8800" b="1" dirty="0">
              <a:solidFill>
                <a:schemeClr val="bg1"/>
              </a:solidFill>
            </a:endParaRPr>
          </a:p>
        </p:txBody>
      </p:sp>
    </p:spTree>
  </p:cSld>
  <p:clrMapOvr>
    <a:masterClrMapping/>
  </p:clrMapOvr>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tiến dâng trọn xác thân linh hồn. Con xin tiến dâng hợp với bánh rượu ngon. </a:t>
            </a:r>
            <a:endParaRPr lang="en-US" sz="8800" b="1" dirty="0">
              <a:solidFill>
                <a:schemeClr val="bg1"/>
              </a:solidFill>
            </a:endParaRPr>
          </a:p>
        </p:txBody>
      </p:sp>
    </p:spTree>
  </p:cSld>
  <p:clrMapOvr>
    <a:masterClrMapping/>
  </p:clrMapOvr>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chân thành. Rượu bánh trở nên nguồn sống nhân trần.</a:t>
            </a:r>
            <a:endParaRPr lang="en-US" sz="8800" b="1" dirty="0">
              <a:solidFill>
                <a:schemeClr val="bg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Liên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Thần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(QB)</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91267080"/>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thể nặng nề, là còn luôn mê mải trần thế.</a:t>
            </a:r>
            <a:endParaRPr lang="en-US" sz="8800" b="1" dirty="0">
              <a:solidFill>
                <a:schemeClr val="bg1"/>
              </a:solidFill>
            </a:endParaRPr>
          </a:p>
        </p:txBody>
      </p:sp>
    </p:spTree>
  </p:cSld>
  <p:clrMapOvr>
    <a:masterClrMapping/>
  </p:clrMapOvr>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Xin Vâng (DT)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giá trên vai con vác hôm nay Mẹ ơi có hay con vẫn đang miệt mài. Đời muôn đắng cay đời muôn khổ đau và</a:t>
            </a:r>
            <a:endParaRPr lang="en-US" sz="8800" b="1" dirty="0">
              <a:solidFill>
                <a:schemeClr val="bg1"/>
              </a:solidFill>
            </a:endParaRPr>
          </a:p>
        </p:txBody>
      </p:sp>
    </p:spTree>
  </p:cSld>
  <p:clrMapOvr>
    <a:masterClrMapping/>
  </p:clrMapOvr>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hiểm nguy trên đường con bước đi.</a:t>
            </a:r>
            <a:endParaRPr lang="en-US" sz="8800" b="1" dirty="0">
              <a:solidFill>
                <a:schemeClr val="bg1"/>
              </a:solidFill>
            </a:endParaRPr>
          </a:p>
        </p:txBody>
      </p:sp>
    </p:spTree>
  </p:cSld>
  <p:clrMapOvr>
    <a:masterClrMapping/>
  </p:clrMapOvr>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trong con thánh giá trong đời bao năm tháng qua con bước đi nhọc nhằn. Mẹ ơi thương con cùng con đi</a:t>
            </a:r>
            <a:endParaRPr lang="en-US" sz="8800" b="1" dirty="0">
              <a:solidFill>
                <a:schemeClr val="bg1"/>
              </a:solidFill>
            </a:endParaRPr>
          </a:p>
        </p:txBody>
      </p:sp>
    </p:spTree>
  </p:cSld>
  <p:clrMapOvr>
    <a:masterClrMapping/>
  </p:clrMapOvr>
</p:sld>
</file>

<file path=ppt/slides/slide3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tới thập giá trên vai luôn có Mẹ đỡ nâng.</a:t>
            </a:r>
            <a:endParaRPr lang="en-US" sz="8800" b="1" dirty="0">
              <a:solidFill>
                <a:schemeClr val="bg1"/>
              </a:solidFill>
            </a:endParaRPr>
          </a:p>
        </p:txBody>
      </p:sp>
    </p:spTree>
  </p:cSld>
  <p:clrMapOvr>
    <a:masterClrMapping/>
  </p:clrMapOvr>
</p:sld>
</file>

<file path=ppt/slides/slide3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vâng, xin vâng! Hai tiếng xin vâng xin Mẹ dạy con. Con bước theo chân Mẹ vác cây thập tự dù đời con yếu</a:t>
            </a:r>
            <a:endParaRPr lang="en-US" sz="8800" b="1" dirty="0">
              <a:solidFill>
                <a:schemeClr val="bg1"/>
              </a:solidFill>
            </a:endParaRPr>
          </a:p>
        </p:txBody>
      </p:sp>
    </p:spTree>
  </p:cSld>
  <p:clrMapOvr>
    <a:masterClrMapping/>
  </p:clrMapOvr>
</p:sld>
</file>

<file path=ppt/slides/slide3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đuối.</a:t>
            </a:r>
            <a:endParaRPr lang="en-US" sz="8800" b="1" dirty="0">
              <a:solidFill>
                <a:schemeClr val="bg1"/>
              </a:solidFill>
            </a:endParaRPr>
          </a:p>
        </p:txBody>
      </p:sp>
    </p:spTree>
  </p:cSld>
  <p:clrMapOvr>
    <a:masterClrMapping/>
  </p:clrMapOvr>
</p:sld>
</file>

<file path=ppt/slides/slide3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vâng, xin vâng, hai tiếng xin vâng, xin Mẹ dạy con. Con quyết tâm một đời với Mẹ xin vâng hôm nay và ngày</a:t>
            </a:r>
            <a:endParaRPr lang="en-US" sz="8800" b="1" dirty="0">
              <a:solidFill>
                <a:schemeClr val="bg1"/>
              </a:solidFill>
            </a:endParaRPr>
          </a:p>
        </p:txBody>
      </p:sp>
    </p:spTree>
  </p:cSld>
  <p:clrMapOvr>
    <a:masterClrMapping/>
  </p:clrMapOvr>
</p:sld>
</file>

<file path=ppt/slides/slide3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a:t>
            </a:r>
            <a:endParaRPr lang="en-US" sz="8800" b="1" dirty="0">
              <a:solidFill>
                <a:schemeClr val="bg1"/>
              </a:solidFill>
            </a:endParaRPr>
          </a:p>
        </p:txBody>
      </p:sp>
    </p:spTree>
  </p:cSld>
  <p:clrMapOvr>
    <a:masterClrMapping/>
  </p:clrMapOvr>
</p:sld>
</file>

<file path=ppt/slides/slide3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Ngồi Chỗ Cuối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không lầm khi Ngài gọi con theo, dù đời lạc trôi như cánh bèo, vì Chúa đã biết từ ngàn xưa một khi hơi</a:t>
            </a:r>
            <a:endParaRPr lang="en-US" sz="8800" b="1" dirty="0">
              <a:solidFill>
                <a:schemeClr val="bg1"/>
              </a:solidFill>
            </a:endParaRPr>
          </a:p>
        </p:txBody>
      </p:sp>
    </p:spTree>
  </p:cSld>
  <p:clrMapOvr>
    <a:masterClrMapping/>
  </p:clrMapOvr>
</p:sld>
</file>

<file path=ppt/slides/slide3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Lúc đi dự tiệc đừng ngồi chỗ nhất, lỡ ai cao trọng phải nhường chỗ người ta. Lúc đi dự tiệc tìm ngồi nơi rốt</a:t>
            </a:r>
            <a:endParaRPr lang="en-US" sz="8800" b="1" dirty="0">
              <a:solidFill>
                <a:schemeClr val="bg1"/>
              </a:solidFill>
            </a:endParaRPr>
          </a:p>
        </p:txBody>
      </p:sp>
    </p:spTree>
  </p:cSld>
  <p:clrMapOvr>
    <a:masterClrMapping/>
  </p:clrMapOvr>
</p:sld>
</file>

<file path=ppt/slides/slide3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biết đâu chủ nhà lại mời ngươi lên trên.</a:t>
            </a:r>
            <a:endParaRPr lang="en-US" sz="8800" b="1" dirty="0">
              <a:solidFill>
                <a:schemeClr val="bg1"/>
              </a:solidFill>
            </a:endParaRPr>
          </a:p>
        </p:txBody>
      </p:sp>
    </p:spTree>
  </p:cSld>
  <p:clrMapOvr>
    <a:masterClrMapping/>
  </p:clrMapOvr>
</p:sld>
</file>

<file path=ppt/slides/slide3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nhấc mình lên thì sẽ bị đưa xuống. Ai nhấc mình lên thì sẽ bị ngã đau. Ai biết hạ mình thì sẽ được nhấc</a:t>
            </a:r>
            <a:endParaRPr lang="en-US" sz="8800" b="1" dirty="0">
              <a:solidFill>
                <a:schemeClr val="bg1"/>
              </a:solidFill>
            </a:endParaRPr>
          </a:p>
        </p:txBody>
      </p:sp>
    </p:spTree>
  </p:cSld>
  <p:clrMapOvr>
    <a:masterClrMapping/>
  </p:clrMapOvr>
</p:sld>
</file>

<file path=ppt/slides/slide3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Ai biết hạ mình thì sẽ được Chúa thương.</a:t>
            </a:r>
            <a:endParaRPr lang="en-US" sz="8800" b="1" dirty="0">
              <a:solidFill>
                <a:schemeClr val="bg1"/>
              </a:solidFill>
            </a:endParaRPr>
          </a:p>
        </p:txBody>
      </p:sp>
    </p:spTree>
  </p:cSld>
  <p:clrMapOvr>
    <a:masterClrMapping/>
  </p:clrMapOvr>
</p:sld>
</file>

<file path=ppt/slides/slide3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Chớ ham danh vọng quyền cao chức lớn. Đến khi không quyền người đời sẽ cười chê. Hãy luôn phục vụ bằng tình</a:t>
            </a:r>
            <a:endParaRPr lang="en-US" sz="8800" b="1" dirty="0">
              <a:solidFill>
                <a:schemeClr val="bg1"/>
              </a:solidFill>
            </a:endParaRPr>
          </a:p>
        </p:txBody>
      </p:sp>
    </p:spTree>
  </p:cSld>
  <p:clrMapOvr>
    <a:masterClrMapping/>
  </p:clrMapOvr>
</p:sld>
</file>

<file path=ppt/slides/slide3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dâng hiến, đến khi không quyền bạn bè vây quanh ta.</a:t>
            </a:r>
            <a:endParaRPr lang="en-US" sz="8800" b="1" dirty="0">
              <a:solidFill>
                <a:schemeClr val="bg1"/>
              </a:solidFill>
            </a:endParaRPr>
          </a:p>
        </p:txBody>
      </p:sp>
    </p:spTree>
  </p:cSld>
  <p:clrMapOvr>
    <a:masterClrMapping/>
  </p:clrMapOvr>
</p:sld>
</file>

<file path=ppt/slides/slide3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Lúc sang khi hèn lòng vui như nắng, chớ bon chen nhiều đời mình sẽ bình yên. Sống vui mỗi ngày thì lòng luôn</a:t>
            </a:r>
            <a:endParaRPr lang="en-US" sz="8800" b="1" dirty="0">
              <a:solidFill>
                <a:schemeClr val="bg1"/>
              </a:solidFill>
            </a:endParaRPr>
          </a:p>
        </p:txBody>
      </p:sp>
    </p:spTree>
  </p:cSld>
  <p:clrMapOvr>
    <a:masterClrMapping/>
  </p:clrMapOvr>
</p:sld>
</file>

<file path=ppt/slides/slide3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 thái, giống như chim trời cuộc đời bay thênh thang.</a:t>
            </a:r>
            <a:endParaRPr lang="en-US" sz="8800" b="1" dirty="0">
              <a:solidFill>
                <a:schemeClr val="bg1"/>
              </a:solidFill>
            </a:endParaRPr>
          </a:p>
        </p:txBody>
      </p:sp>
    </p:spTree>
  </p:cSld>
  <p:clrMapOvr>
    <a:masterClrMapping/>
  </p:clrMapOvr>
</p:sld>
</file>

<file path=ppt/slides/slide3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Lòng (93)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Người đôi bàn tay này, ngày mưa nắng kiếp nhân sinh. Xin dâng Người nặng gánh đôi vai cho đàn em bé</a:t>
            </a:r>
            <a:endParaRPr lang="en-US" sz="8800" b="1" dirty="0">
              <a:solidFill>
                <a:schemeClr val="bg1"/>
              </a:solidFill>
            </a:endParaRPr>
          </a:p>
        </p:txBody>
      </p:sp>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thở chưa tàn, là đời chưa qua khỏi sầu oán.</a:t>
            </a:r>
            <a:endParaRPr lang="en-US" sz="8800" b="1" dirty="0">
              <a:solidFill>
                <a:schemeClr val="bg1"/>
              </a:solidFill>
            </a:endParaRPr>
          </a:p>
        </p:txBody>
      </p:sp>
    </p:spTree>
  </p:cSld>
  <p:clrMapOvr>
    <a:masterClrMapping/>
  </p:clrMapOvr>
</p:sld>
</file>

<file path=ppt/slides/slide3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nhỏ môi cười. Tìm thấy trong đời niềm hạnh phúc cho ngày mai.</a:t>
            </a:r>
            <a:endParaRPr lang="en-US" sz="8800" b="1" dirty="0">
              <a:solidFill>
                <a:schemeClr val="bg1"/>
              </a:solidFill>
            </a:endParaRPr>
          </a:p>
        </p:txBody>
      </p:sp>
    </p:spTree>
  </p:cSld>
  <p:clrMapOvr>
    <a:masterClrMapping/>
  </p:clrMapOvr>
</p:sld>
</file>

<file path=ppt/slides/slide3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Lòng (93)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Người những ngày qua rồi, niềm vui lẫn với thương đau. Xin dâng Người mộng ước tương lai, mong ngày</a:t>
            </a:r>
            <a:endParaRPr lang="en-US" sz="8800" b="1" dirty="0">
              <a:solidFill>
                <a:schemeClr val="bg1"/>
              </a:solidFill>
            </a:endParaRPr>
          </a:p>
        </p:txBody>
      </p:sp>
    </p:spTree>
  </p:cSld>
  <p:clrMapOvr>
    <a:masterClrMapping/>
  </p:clrMapOvr>
</p:sld>
</file>

<file path=ppt/slides/slide3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sẽ thắm tươi màu. Và xin dâng Người từng giây phút trong đời con.</a:t>
            </a:r>
            <a:endParaRPr lang="en-US" sz="8800" b="1" dirty="0">
              <a:solidFill>
                <a:schemeClr val="bg1"/>
              </a:solidFill>
            </a:endParaRPr>
          </a:p>
        </p:txBody>
      </p:sp>
    </p:spTree>
  </p:cSld>
  <p:clrMapOvr>
    <a:masterClrMapping/>
  </p:clrMapOvr>
</p:sld>
</file>

<file path=ppt/slides/slide3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Người tâm hồn bé nhỏ, hằng mơ ước cõi vô biên. Xin dâng Người từng bước chân đi, trong niềm tin</a:t>
            </a:r>
            <a:endParaRPr lang="en-US" sz="8800" b="1" dirty="0">
              <a:solidFill>
                <a:schemeClr val="bg1"/>
              </a:solidFill>
            </a:endParaRPr>
          </a:p>
        </p:txBody>
      </p:sp>
    </p:spTree>
  </p:cSld>
  <p:clrMapOvr>
    <a:masterClrMapping/>
  </p:clrMapOvr>
</p:sld>
</file>

<file path=ppt/slides/slide3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thoáng bỗng nghi ngờ. Con xin đi hoài và đi mãi đi về Cha.</a:t>
            </a:r>
            <a:endParaRPr lang="en-US" sz="8800" b="1" dirty="0">
              <a:solidFill>
                <a:schemeClr val="bg1"/>
              </a:solidFill>
            </a:endParaRPr>
          </a:p>
        </p:txBody>
      </p:sp>
    </p:spTree>
  </p:cSld>
  <p:clrMapOvr>
    <a:masterClrMapping/>
  </p:clrMapOvr>
</p:sld>
</file>

<file path=ppt/slides/slide3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dâng Người mối tình trong đời, niềm hạnh phúc tuổi thanh xuân. Xin dâng Người giận dỗi qua mau, cho tình</a:t>
            </a:r>
            <a:endParaRPr lang="en-US" sz="8800" b="1" dirty="0">
              <a:solidFill>
                <a:schemeClr val="bg1"/>
              </a:solidFill>
            </a:endParaRPr>
          </a:p>
        </p:txBody>
      </p:sp>
    </p:spTree>
  </p:cSld>
  <p:clrMapOvr>
    <a:masterClrMapping/>
  </p:clrMapOvr>
</p:sld>
</file>

<file path=ppt/slides/slide3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vẫn mãi mặn mà. Và xin dâng Người cả cay đắng bao bạc vong.</a:t>
            </a:r>
            <a:endParaRPr lang="en-US" sz="8800" b="1" dirty="0">
              <a:solidFill>
                <a:schemeClr val="bg1"/>
              </a:solidFill>
            </a:endParaRPr>
          </a:p>
        </p:txBody>
      </p:sp>
    </p:spTree>
  </p:cSld>
  <p:clrMapOvr>
    <a:masterClrMapping/>
  </p:clrMapOvr>
</p:sld>
</file>

<file path=ppt/slides/slide3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Thương Nhiệm Mầu (219)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lòng mến thương để đời dù đắng cay trăm chiều, cho con yêu một Chúa thôi, để đời sẽ hết </a:t>
            </a:r>
            <a:r>
              <a:rPr lang="en-US" sz="8800" b="1" dirty="0" err="1">
                <a:solidFill>
                  <a:schemeClr val="bg1"/>
                </a:solidFill>
                <a:latin typeface="Times New Roman" panose="02020603050405020304" pitchFamily="18" charset="0"/>
                <a:cs typeface="Times New Roman" panose="02020603050405020304" pitchFamily="18" charset="0"/>
              </a:rPr>
              <a:t>nỗi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đìu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không lầm khi Ngài dìu con lên, dù rằng đời con bao thấp hèn, vì Chúa đã biết từ ngàn xưa nhiều khi con</a:t>
            </a:r>
            <a:endParaRPr lang="en-US" sz="8800" b="1" dirty="0">
              <a:solidFill>
                <a:schemeClr val="bg1"/>
              </a:solidFill>
            </a:endParaRPr>
          </a:p>
        </p:txBody>
      </p:sp>
    </p:spTree>
  </p:cSld>
  <p:clrMapOvr>
    <a:masterClrMapping/>
  </p:clrMapOvr>
</p:sld>
</file>

<file path=ppt/slides/slide3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mê say tình Ngài, để tình đời chẳng còn vương vấn, dâng mạng sống con cho Ngài, luôn sẵn sàng </a:t>
            </a:r>
            <a:r>
              <a:rPr lang="en-US" sz="8800" b="1" dirty="0" err="1">
                <a:solidFill>
                  <a:schemeClr val="bg1"/>
                </a:solidFill>
                <a:latin typeface="Times New Roman" panose="02020603050405020304" pitchFamily="18" charset="0"/>
                <a:cs typeface="Times New Roman" panose="02020603050405020304" pitchFamily="18" charset="0"/>
              </a:rPr>
              <a:t>minh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Yêu thương là thế đấy. Tình yêu ôi đắm đuối nhiệm mầu. Yêu con chính vì yêu con, Chúa đã chết trên đồi vắng.</a:t>
            </a:r>
            <a:endParaRPr lang="en-US" sz="8800" b="1" dirty="0">
              <a:solidFill>
                <a:schemeClr val="bg1"/>
              </a:solidFill>
            </a:endParaRPr>
          </a:p>
        </p:txBody>
      </p:sp>
    </p:spTree>
  </p:cSld>
  <p:clrMapOvr>
    <a:masterClrMapping/>
  </p:clrMapOvr>
</p:sld>
</file>

<file path=ppt/slides/slide3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hy sinh cuộc tình, nguyện theo tiếng Chúa mời gọi. Dẫu có lúc sầu héo hon, xin trung kiên theo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bao la tình Chúa thương vì người mà Chúa bỏ ngai vàng, đem thân dãi dầu tháng năm, xóa dịu nhân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bớt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con vô tâm bạc tình, dành cho Ngài thập hình đẫm máu, thế mà Chúa vẫn nhân từ, thương vô bờ hơn </a:t>
            </a:r>
            <a:r>
              <a:rPr lang="en-US" sz="8800" b="1" dirty="0" err="1">
                <a:solidFill>
                  <a:schemeClr val="bg1"/>
                </a:solidFill>
                <a:latin typeface="Times New Roman" panose="02020603050405020304" pitchFamily="18" charset="0"/>
                <a:cs typeface="Times New Roman" panose="02020603050405020304" pitchFamily="18" charset="0"/>
              </a:rPr>
              <a:t>núi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ban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dìu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dắt</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phen</a:t>
            </a:r>
            <a:r>
              <a:rPr lang="en-US" sz="8800" b="1" dirty="0">
                <a:solidFill>
                  <a:schemeClr val="bg1"/>
                </a:solidFill>
                <a:latin typeface="Times New Roman" panose="02020603050405020304" pitchFamily="18" charset="0"/>
                <a:cs typeface="Times New Roman" panose="02020603050405020304" pitchFamily="18" charset="0"/>
              </a:rPr>
              <a:t> hao </a:t>
            </a:r>
            <a:r>
              <a:rPr lang="en-US" sz="8800" b="1" dirty="0" err="1">
                <a:solidFill>
                  <a:schemeClr val="bg1"/>
                </a:solidFill>
                <a:latin typeface="Times New Roman" panose="02020603050405020304" pitchFamily="18" charset="0"/>
                <a:cs typeface="Times New Roman" panose="02020603050405020304" pitchFamily="18" charset="0"/>
              </a:rPr>
              <a:t>mòn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94206548"/>
      </p:ext>
    </p:extLst>
  </p:cSld>
  <p:clrMapOvr>
    <a:masterClrMapping/>
  </p:clrMapOvr>
</p:sld>
</file>

<file path=ppt/slides/slide3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quay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lần</a:t>
            </a:r>
            <a:r>
              <a:rPr lang="en-US" sz="8800" b="1" dirty="0">
                <a:solidFill>
                  <a:schemeClr val="bg1"/>
                </a:solidFill>
                <a:latin typeface="Times New Roman" panose="02020603050405020304" pitchFamily="18" charset="0"/>
                <a:cs typeface="Times New Roman" panose="02020603050405020304" pitchFamily="18" charset="0"/>
              </a:rPr>
              <a:t> tan </a:t>
            </a:r>
            <a:r>
              <a:rPr lang="en-US" sz="8800" b="1" dirty="0" err="1">
                <a:solidFill>
                  <a:schemeClr val="bg1"/>
                </a:solidFill>
                <a:latin typeface="Times New Roman" panose="02020603050405020304" pitchFamily="18" charset="0"/>
                <a:cs typeface="Times New Roman" panose="02020603050405020304" pitchFamily="18" charset="0"/>
              </a:rPr>
              <a:t>vỡ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eyeu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evô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bờ</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đáp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ơ.</a:t>
            </a:r>
            <a:endParaRPr lang="en-US" sz="8800" b="1" dirty="0">
              <a:solidFill>
                <a:schemeClr val="bg1"/>
              </a:solidFill>
            </a:endParaRPr>
          </a:p>
        </p:txBody>
      </p:sp>
    </p:spTree>
    <p:extLst>
      <p:ext uri="{BB962C8B-B14F-4D97-AF65-F5344CB8AC3E}">
        <p14:creationId xmlns:p14="http://schemas.microsoft.com/office/powerpoint/2010/main" val="188925221"/>
      </p:ext>
    </p:extLst>
  </p:cSld>
  <p:clrMapOvr>
    <a:masterClrMapping/>
  </p:clrMapOvr>
</p:sld>
</file>

<file path=ppt/slides/slide3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Con Về Núi Thánh (28)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Ánh sáng và chân lý Chúa, xin dẫn bước con đi. Tiến mãi về trên núi thánh về chốn quang vinh Ngài.</a:t>
            </a:r>
            <a:endParaRPr lang="en-US" sz="8800" b="1" dirty="0">
              <a:solidFill>
                <a:schemeClr val="bg1"/>
              </a:solidFill>
            </a:endParaRPr>
          </a:p>
        </p:txBody>
      </p:sp>
    </p:spTree>
  </p:cSld>
  <p:clrMapOvr>
    <a:masterClrMapping/>
  </p:clrMapOvr>
</p:sld>
</file>

<file path=ppt/slides/slide3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sẽ tiến tới bàn thờ Chúa, gần Ngài lòng con sướng vui. Con sẽ gảy đàn tuyên xưng Chúa rằng Ngài là Thượng</a:t>
            </a:r>
            <a:endParaRPr lang="en-US" sz="8800" b="1" dirty="0">
              <a:solidFill>
                <a:schemeClr val="bg1"/>
              </a:solidFill>
            </a:endParaRPr>
          </a:p>
        </p:txBody>
      </p:sp>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trung thành, là vì con đâu phải thần thánh.</a:t>
            </a:r>
            <a:endParaRPr lang="en-US" sz="8800" b="1" dirty="0">
              <a:solidFill>
                <a:schemeClr val="bg1"/>
              </a:solidFill>
            </a:endParaRPr>
          </a:p>
        </p:txBody>
      </p:sp>
    </p:spTree>
  </p:cSld>
  <p:clrMapOvr>
    <a:masterClrMapping/>
  </p:clrMapOvr>
</p:sld>
</file>

<file path=ppt/slides/slide3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 con.</a:t>
            </a:r>
            <a:endParaRPr lang="en-US" sz="8800" b="1" dirty="0">
              <a:solidFill>
                <a:schemeClr val="bg1"/>
              </a:solidFill>
            </a:endParaRPr>
          </a:p>
        </p:txBody>
      </p:sp>
    </p:spTree>
  </p:cSld>
  <p:clrMapOvr>
    <a:masterClrMapping/>
  </p:clrMapOvr>
</p:sld>
</file>

<file path=ppt/slides/slide3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Sao Chúa nỡ chối từ ruồng rẫy, vì Ngài là nơi náu thân. Sao Chúa để con điêu linh mãi, bị địch thù uy hiếp</a:t>
            </a:r>
            <a:endParaRPr lang="en-US" sz="8800" b="1" dirty="0">
              <a:solidFill>
                <a:schemeClr val="bg1"/>
              </a:solidFill>
            </a:endParaRPr>
          </a:p>
        </p:txBody>
      </p:sp>
    </p:spTree>
  </p:cSld>
  <p:clrMapOvr>
    <a:masterClrMapping/>
  </p:clrMapOvr>
</p:sld>
</file>

<file path=ppt/slides/slide3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a:t>
            </a:r>
            <a:endParaRPr lang="en-US" sz="8800" b="1" dirty="0">
              <a:solidFill>
                <a:schemeClr val="bg1"/>
              </a:solidFill>
            </a:endParaRPr>
          </a:p>
        </p:txBody>
      </p:sp>
    </p:spTree>
  </p:cSld>
  <p:clrMapOvr>
    <a:masterClrMapping/>
  </p:clrMapOvr>
</p:sld>
</file>

<file path=ppt/slides/slide3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Monica – Mẫu Gương Mẹ Hiền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nước mắt Mẹ, từng đêm vẫn tuôn rơi lặng lẽ, vì người con yêu, đã bao ngày đam mê, chờ mong bước chân con</a:t>
            </a:r>
            <a:endParaRPr lang="en-US" sz="8800" b="1" dirty="0">
              <a:solidFill>
                <a:schemeClr val="bg1"/>
              </a:solidFill>
            </a:endParaRPr>
          </a:p>
        </p:txBody>
      </p:sp>
    </p:spTree>
  </p:cSld>
  <p:clrMapOvr>
    <a:masterClrMapping/>
  </p:clrMapOvr>
</p:sld>
</file>

<file path=ppt/slides/slide3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trở về, trung kiên khấn nguyện, bằng lời kinh tuôn trào suối lệ.</a:t>
            </a:r>
            <a:endParaRPr lang="en-US" sz="8800" b="1" dirty="0">
              <a:solidFill>
                <a:schemeClr val="bg1"/>
              </a:solidFill>
            </a:endParaRPr>
          </a:p>
        </p:txBody>
      </p:sp>
    </p:spTree>
  </p:cSld>
  <p:clrMapOvr>
    <a:masterClrMapping/>
  </p:clrMapOvr>
</p:sld>
</file>

<file path=ppt/slides/slide3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Mẹ Mo-ni-ca là mẫu gương cho các mẹ hiền, dẫu muôn ngàn truân chuyên, mẹ vẫn luôn vững tin trọn niềm.</a:t>
            </a:r>
            <a:endParaRPr lang="en-US" sz="8800" b="1" dirty="0">
              <a:solidFill>
                <a:schemeClr val="bg1"/>
              </a:solidFill>
            </a:endParaRPr>
          </a:p>
        </p:txBody>
      </p:sp>
    </p:spTree>
  </p:cSld>
  <p:clrMapOvr>
    <a:masterClrMapping/>
  </p:clrMapOvr>
</p:sld>
</file>

<file path=ppt/slides/slide3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Tình Yêu Thiên Chúa, sẽ dẫn đưa người con lạc đường, rời bến mê hồi tâm trở về, nương tựa Thiên Chúa Tình Thương.</a:t>
            </a:r>
            <a:endParaRPr lang="en-US" sz="8800" b="1" dirty="0">
              <a:solidFill>
                <a:schemeClr val="bg1"/>
              </a:solidFill>
            </a:endParaRPr>
          </a:p>
        </p:txBody>
      </p:sp>
    </p:spTree>
  </p:cSld>
  <p:clrMapOvr>
    <a:masterClrMapping/>
  </p:clrMapOvr>
</p:sld>
</file>

<file path=ppt/slides/slide3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Yêu Con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yêu con vẫn trong mọi lúc qua từng ngày trong rủi may. Và trong đắng cay làm cho con nên dạn dày</a:t>
            </a:r>
            <a:endParaRPr lang="en-US" sz="8800" b="1" dirty="0">
              <a:solidFill>
                <a:schemeClr val="bg1"/>
              </a:solidFill>
            </a:endParaRPr>
          </a:p>
        </p:txBody>
      </p:sp>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Chúa không lầm khi Ngài dạy con yêu, dù đường tình con oan trái nhiều, vì Chúa đã biết từ ngàn xưa từng giây</a:t>
            </a:r>
            <a:endParaRPr lang="en-US" sz="8800" b="1" dirty="0">
              <a:solidFill>
                <a:schemeClr val="bg1"/>
              </a:solidFill>
            </a:endParaRPr>
          </a:p>
        </p:txBody>
      </p:sp>
    </p:spTree>
  </p:cSld>
  <p:clrMapOvr>
    <a:masterClrMapping/>
  </p:clrMapOvr>
</p:sld>
</file>

<file path=ppt/slides/slide3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dạy con nên khôn từng ngày.</a:t>
            </a:r>
            <a:endParaRPr lang="en-US" sz="8800" b="1" dirty="0">
              <a:solidFill>
                <a:schemeClr val="bg1"/>
              </a:solidFill>
            </a:endParaRPr>
          </a:p>
        </p:txBody>
      </p:sp>
    </p:spTree>
  </p:cSld>
  <p:clrMapOvr>
    <a:masterClrMapping/>
  </p:clrMapOvr>
</p:sld>
</file>

<file path=ppt/slides/slide3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lòng kiên vững qua ngàn thử thách gian nan không sầu không oán buồn than. Để nguồn bình an Chúa còn mãi luôn</a:t>
            </a:r>
            <a:endParaRPr lang="en-US" sz="8800" b="1" dirty="0">
              <a:solidFill>
                <a:schemeClr val="bg1"/>
              </a:solidFill>
            </a:endParaRPr>
          </a:p>
        </p:txBody>
      </p:sp>
    </p:spTree>
  </p:cSld>
  <p:clrMapOvr>
    <a:masterClrMapping/>
  </p:clrMapOvr>
</p:sld>
</file>

<file path=ppt/slides/slide3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tuôn tràn cho đời con vui hát vang.</a:t>
            </a:r>
            <a:endParaRPr lang="en-US" sz="8800" b="1" dirty="0">
              <a:solidFill>
                <a:schemeClr val="bg1"/>
              </a:solidFill>
            </a:endParaRPr>
          </a:p>
        </p:txBody>
      </p:sp>
    </p:spTree>
  </p:cSld>
  <p:clrMapOvr>
    <a:masterClrMapping/>
  </p:clrMapOvr>
</p:sld>
</file>

<file path=ppt/slides/slide3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con hoang mang ngàn nỗi âu lo, xin cho con thêm tình mến yêu Ngài không hề phôi phai. Khi bao chông gai</a:t>
            </a:r>
            <a:endParaRPr lang="en-US" sz="8800" b="1" dirty="0">
              <a:solidFill>
                <a:schemeClr val="bg1"/>
              </a:solidFill>
            </a:endParaRPr>
          </a:p>
        </p:txBody>
      </p:sp>
    </p:spTree>
  </p:cSld>
  <p:clrMapOvr>
    <a:masterClrMapping/>
  </p:clrMapOvr>
</p:sld>
</file>

<file path=ppt/slides/slide3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ngập lối con đi, cho đôi tay con ôm ghì lấy Chúa lòng chẳng lo .</a:t>
            </a:r>
            <a:endParaRPr lang="en-US" sz="8800" b="1" dirty="0">
              <a:solidFill>
                <a:schemeClr val="bg1"/>
              </a:solidFill>
            </a:endParaRPr>
          </a:p>
        </p:txBody>
      </p:sp>
    </p:spTree>
  </p:cSld>
  <p:clrMapOvr>
    <a:masterClrMapping/>
  </p:clrMapOvr>
</p:sld>
</file>

<file path=ppt/slides/slide3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những cơ cầu Chúa ơi dạy con biết tận dụng bao khổ đau. Để bao khổ đau làm cho con nên mềm mại làm cho</a:t>
            </a:r>
            <a:endParaRPr lang="en-US" sz="8800" b="1" dirty="0">
              <a:solidFill>
                <a:schemeClr val="bg1"/>
              </a:solidFill>
            </a:endParaRPr>
          </a:p>
        </p:txBody>
      </p:sp>
    </p:spTree>
  </p:cSld>
  <p:clrMapOvr>
    <a:masterClrMapping/>
  </p:clrMapOvr>
</p:sld>
</file>

<file path=ppt/slides/slide3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nên nhẫn nại.</a:t>
            </a:r>
            <a:endParaRPr lang="en-US" sz="8800" b="1" dirty="0">
              <a:solidFill>
                <a:schemeClr val="bg1"/>
              </a:solidFill>
            </a:endParaRPr>
          </a:p>
        </p:txBody>
      </p:sp>
    </p:spTree>
  </p:cSld>
  <p:clrMapOvr>
    <a:masterClrMapping/>
  </p:clrMapOvr>
</p:sld>
</file>

<file path=ppt/slides/slide3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lòng con mãi mở rộng tình mến không phai vẫn còn tươi thắm ngày mai. Để người quanh con chẳng còn những nỗi u</a:t>
            </a:r>
            <a:endParaRPr lang="en-US" sz="8800" b="1" dirty="0">
              <a:solidFill>
                <a:schemeClr val="bg1"/>
              </a:solidFill>
            </a:endParaRPr>
          </a:p>
        </p:txBody>
      </p:sp>
    </p:spTree>
  </p:cSld>
  <p:clrMapOvr>
    <a:masterClrMapping/>
  </p:clrMapOvr>
</p:sld>
</file>

<file path=ppt/slides/slide3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hoài chung bài tình ca thiết tha.</a:t>
            </a:r>
            <a:endParaRPr lang="en-US" sz="8800" b="1" dirty="0">
              <a:solidFill>
                <a:schemeClr val="bg1"/>
              </a:solidFill>
            </a:endParaRPr>
          </a:p>
        </p:txBody>
      </p:sp>
    </p:spTree>
  </p:cSld>
  <p:clrMapOvr>
    <a:masterClrMapping/>
  </p:clrMapOvr>
</p:sld>
</file>

<file path=ppt/slides/slide3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rung cảm trong lòng, là từng giây hơi thở rực nóng.</a:t>
            </a:r>
            <a:endParaRPr lang="en-US" sz="8800" b="1" dirty="0">
              <a:solidFill>
                <a:schemeClr val="bg1"/>
              </a:solidFill>
            </a:endParaRPr>
          </a:p>
        </p:txBody>
      </p:sp>
    </p:spTree>
  </p:cSld>
  <p:clrMapOvr>
    <a:masterClrMapping/>
  </p:clrMapOvr>
</p:sld>
</file>

<file path=ppt/slides/slide3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muốn cho con được cứu thoát Chúa dẫn con đi qua cửa hẹp. Nẻo đường dạy con sống trung thành ơn gọi theo</a:t>
            </a:r>
            <a:endParaRPr lang="en-US" sz="8800" b="1" dirty="0">
              <a:solidFill>
                <a:schemeClr val="bg1"/>
              </a:solidFill>
            </a:endParaRPr>
          </a:p>
        </p:txBody>
      </p:sp>
    </p:spTree>
  </p:cSld>
  <p:clrMapOvr>
    <a:masterClrMapping/>
  </p:clrMapOvr>
</p:sld>
</file>

<file path=ppt/slides/slide3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3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Bởi lối thênh thang và dễ dãi có những đam mê luôn vẫy gọi từng ngày làm con lãng quên Ngài xa rời cậy tin.</a:t>
            </a:r>
            <a:endParaRPr lang="en-US" sz="8800" b="1" dirty="0">
              <a:solidFill>
                <a:schemeClr val="bg1"/>
              </a:solidFill>
            </a:endParaRPr>
          </a:p>
        </p:txBody>
      </p:sp>
    </p:spTree>
  </p:cSld>
  <p:clrMapOvr>
    <a:masterClrMapping/>
  </p:clrMapOvr>
</p:sld>
</file>

<file path=ppt/slides/slide3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giúp con chấp nhận cùng Chúa qua cửa hẹp dù chốn khó gian nan. Và hãy giúp con chiếm được hạnh phúc qua</a:t>
            </a:r>
            <a:endParaRPr lang="en-US" sz="8800" b="1" dirty="0">
              <a:solidFill>
                <a:schemeClr val="bg1"/>
              </a:solidFill>
            </a:endParaRPr>
          </a:p>
        </p:txBody>
      </p:sp>
    </p:spTree>
  </p:cSld>
  <p:clrMapOvr>
    <a:masterClrMapping/>
  </p:clrMapOvr>
</p:sld>
</file>

<file path=ppt/slides/slide3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cửa hẹp, hạnh phúc ân tình.</a:t>
            </a:r>
            <a:endParaRPr lang="en-US" sz="8800" b="1" dirty="0">
              <a:solidFill>
                <a:schemeClr val="bg1"/>
              </a:solidFill>
            </a:endParaRPr>
          </a:p>
        </p:txBody>
      </p:sp>
    </p:spTree>
  </p:cSld>
  <p:clrMapOvr>
    <a:masterClrMapping/>
  </p:clrMapOvr>
</p:sld>
</file>

<file path=ppt/slides/slide3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Nhiều lúc con ích kỷ tính toán. Cứ giữ tin yêu theo ý mình. Tưởng rằng mình đang sống vuông tròn những điều</a:t>
            </a:r>
            <a:endParaRPr lang="en-US" sz="8800" b="1" dirty="0">
              <a:solidFill>
                <a:schemeClr val="bg1"/>
              </a:solidFill>
            </a:endParaRPr>
          </a:p>
        </p:txBody>
      </p:sp>
    </p:spTree>
  </p:cSld>
  <p:clrMapOvr>
    <a:masterClrMapping/>
  </p:clrMapOvr>
</p:sld>
</file>

<file path=ppt/slides/slide3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muốn.</a:t>
            </a:r>
            <a:endParaRPr lang="en-US" sz="8800" b="1" dirty="0">
              <a:solidFill>
                <a:schemeClr val="bg1"/>
              </a:solidFill>
            </a:endParaRPr>
          </a:p>
        </p:txBody>
      </p:sp>
    </p:spTree>
  </p:cSld>
  <p:clrMapOvr>
    <a:masterClrMapping/>
  </p:clrMapOvr>
</p:sld>
</file>

<file path=ppt/slides/slide3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có hay đâu mình với Chúa đã khác xa nhau đôi nẻo đường. Chẳng cùng Ngài yêu đến hao mòn quên cả bản thân.</a:t>
            </a:r>
            <a:endParaRPr lang="en-US" sz="8800" b="1" dirty="0">
              <a:solidFill>
                <a:schemeClr val="bg1"/>
              </a:solidFill>
            </a:endParaRPr>
          </a:p>
        </p:txBody>
      </p:sp>
    </p:spTree>
  </p:cSld>
  <p:clrMapOvr>
    <a:masterClrMapping/>
  </p:clrMapOvr>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Đường Chúa con theo đầy thách đố. Vẫn thấy chơi vơi khi khốn cùng. Thập Tự làm con ngã nghiêng lòng con sợ</a:t>
            </a:r>
            <a:endParaRPr lang="en-US" sz="8800" b="1" dirty="0">
              <a:solidFill>
                <a:schemeClr val="bg1"/>
              </a:solidFill>
            </a:endParaRPr>
          </a:p>
        </p:txBody>
      </p:sp>
    </p:spTree>
  </p:cSld>
  <p:clrMapOvr>
    <a:masterClrMapping/>
  </p:clrMapOvr>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đắng.</a:t>
            </a:r>
            <a:endParaRPr lang="en-US" sz="8800" b="1" dirty="0">
              <a:solidFill>
                <a:schemeClr val="bg1"/>
              </a:solidFill>
            </a:endParaRPr>
          </a:p>
        </p:txBody>
      </p:sp>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Con Xin Vâng (LT)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bên con cùng chiến đấu hãy đỡ nâng con khi yếu hèn. Vực dậy hồn con lúc mỏi mòn can trường xin vâng.</a:t>
            </a:r>
            <a:endParaRPr lang="en-US" sz="8800" b="1" dirty="0">
              <a:solidFill>
                <a:schemeClr val="bg1"/>
              </a:solidFill>
            </a:endParaRPr>
          </a:p>
        </p:txBody>
      </p:sp>
    </p:spTree>
  </p:cSld>
  <p:clrMapOvr>
    <a:masterClrMapping/>
  </p:clrMapOvr>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Dâng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Biết lấy gì mà tiến để mà dâng trong đời con đâu có chi. Tấm bánh nồng nàn thơm cùng rượu ngon, tiến dâng</a:t>
            </a:r>
            <a:endParaRPr lang="en-US" sz="8800" b="1" dirty="0">
              <a:solidFill>
                <a:schemeClr val="bg1"/>
              </a:solidFill>
            </a:endParaRPr>
          </a:p>
        </p:txBody>
      </p:sp>
    </p:spTree>
  </p:cSld>
  <p:clrMapOvr>
    <a:masterClrMapping/>
  </p:clrMapOvr>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trước ngai Cha hết tâm tình.</a:t>
            </a:r>
            <a:endParaRPr lang="en-US" sz="8800" b="1" dirty="0">
              <a:solidFill>
                <a:schemeClr val="bg1"/>
              </a:solidFill>
            </a:endParaRPr>
          </a:p>
        </p:txBody>
      </p:sp>
    </p:spTree>
  </p:cSld>
  <p:clrMapOvr>
    <a:masterClrMapping/>
  </p:clrMapOvr>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Ngài rượu nho bánh miến, những sướng vui cùng như âu lo, trong tâm tình người con thảo hiếu, xin</a:t>
            </a:r>
            <a:endParaRPr lang="en-US" sz="8800" b="1" dirty="0">
              <a:solidFill>
                <a:schemeClr val="bg1"/>
              </a:solidFill>
            </a:endParaRPr>
          </a:p>
        </p:txBody>
      </p:sp>
    </p:spTree>
  </p:cSld>
  <p:clrMapOvr>
    <a:masterClrMapping/>
  </p:clrMapOvr>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cho đẹp lòng Cha.</a:t>
            </a:r>
            <a:endParaRPr lang="en-US" sz="8800" b="1" dirty="0">
              <a:solidFill>
                <a:schemeClr val="bg1"/>
              </a:solidFill>
            </a:endParaRPr>
          </a:p>
        </p:txBody>
      </p:sp>
    </p:spTree>
  </p:cSld>
  <p:clrMapOvr>
    <a:masterClrMapping/>
  </p:clrMapOvr>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lấy gì mà dâng cho Chúa, nếu không phải là tấm thân con, nhưng thân này Ngài đã tạo tác, đây tình yêu</a:t>
            </a:r>
            <a:endParaRPr lang="en-US" sz="8800" b="1" dirty="0">
              <a:solidFill>
                <a:schemeClr val="bg1"/>
              </a:solidFill>
            </a:endParaRPr>
          </a:p>
        </p:txBody>
      </p:sp>
    </p:spTree>
  </p:cSld>
  <p:clrMapOvr>
    <a:masterClrMapping/>
  </p:clrMapOvr>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về Cha.</a:t>
            </a:r>
            <a:endParaRPr lang="en-US" sz="8800" b="1" dirty="0">
              <a:solidFill>
                <a:schemeClr val="bg1"/>
              </a:solidFill>
            </a:endParaRPr>
          </a:p>
        </p:txBody>
      </p:sp>
    </p:spTree>
  </p:cSld>
  <p:clrMapOvr>
    <a:masterClrMapping/>
  </p:clrMapOvr>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Xin Vâng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mời gọi của Chúa luôn gây xáo trộn đời con. Bao dự định riêng tư dường như mất hút trong đời.</a:t>
            </a:r>
            <a:endParaRPr lang="en-US" sz="8800" b="1" dirty="0">
              <a:solidFill>
                <a:schemeClr val="bg1"/>
              </a:solidFill>
            </a:endParaRPr>
          </a:p>
        </p:txBody>
      </p:sp>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xin dâng niềm vui với u buồn. Lạy Chúa xin thương nhận lễ vật con dâng lên.</a:t>
            </a:r>
            <a:endParaRPr lang="en-US" sz="8800" b="1" dirty="0">
              <a:solidFill>
                <a:schemeClr val="bg1"/>
              </a:solidFill>
            </a:endParaRPr>
          </a:p>
        </p:txBody>
      </p:sp>
    </p:spTree>
  </p:cSld>
  <p:clrMapOvr>
    <a:masterClrMapping/>
  </p:clrMapOvr>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mong muốn thế này, Chúa lại mong muốn thế kia. Con không sao hiểu được nhưng tin vào tình thương của Ngài.</a:t>
            </a:r>
            <a:endParaRPr lang="en-US" sz="8800" b="1" dirty="0">
              <a:solidFill>
                <a:schemeClr val="bg1"/>
              </a:solidFill>
            </a:endParaRPr>
          </a:p>
        </p:txBody>
      </p:sp>
    </p:spTree>
  </p:cSld>
  <p:clrMapOvr>
    <a:masterClrMapping/>
  </p:clrMapOvr>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vâng theo Chúa dù bao nỗi khó khăn trong đời. Con xin vâng trọn đời để thánh ý Chúa được thực thi.</a:t>
            </a:r>
            <a:endParaRPr lang="en-US" sz="8800" b="1" dirty="0">
              <a:solidFill>
                <a:schemeClr val="bg1"/>
              </a:solidFill>
            </a:endParaRPr>
          </a:p>
        </p:txBody>
      </p:sp>
    </p:spTree>
  </p:cSld>
  <p:clrMapOvr>
    <a:masterClrMapping/>
  </p:clrMapOvr>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lòng Chúa tín trung, tin vào tình Chúa bao dung như Mẹ xưa đã xin vâng, trọn niềm phó thác theo ơn Thánh</a:t>
            </a:r>
            <a:endParaRPr lang="en-US" sz="8800" b="1" dirty="0">
              <a:solidFill>
                <a:schemeClr val="bg1"/>
              </a:solidFill>
            </a:endParaRPr>
          </a:p>
        </p:txBody>
      </p:sp>
    </p:spTree>
  </p:cSld>
  <p:clrMapOvr>
    <a:masterClrMapping/>
  </p:clrMapOvr>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a:t>
            </a:r>
            <a:endParaRPr lang="en-US" sz="8800" b="1" dirty="0">
              <a:solidFill>
                <a:schemeClr val="bg1"/>
              </a:solidFill>
            </a:endParaRPr>
          </a:p>
        </p:txBody>
      </p:sp>
    </p:spTree>
  </p:cSld>
  <p:clrMapOvr>
    <a:masterClrMapping/>
  </p:clrMapOvr>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Tin vào quyền năng Chúa không lo lắng gì ngày mai. Bao điều trong tương lai nằm trong thánh ý của Ngài.</a:t>
            </a:r>
            <a:endParaRPr lang="en-US" sz="8800" b="1" dirty="0">
              <a:solidFill>
                <a:schemeClr val="bg1"/>
              </a:solidFill>
            </a:endParaRPr>
          </a:p>
        </p:txBody>
      </p:sp>
    </p:spTree>
  </p:cSld>
  <p:clrMapOvr>
    <a:masterClrMapping/>
  </p:clrMapOvr>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lo lắng cũng thừa chỉ cần vâng theo ý Cha. Bao phong ba trên đời sẽ kết thành niềm vui sáng ngời.</a:t>
            </a:r>
            <a:endParaRPr lang="en-US" sz="8800" b="1" dirty="0">
              <a:solidFill>
                <a:schemeClr val="bg1"/>
              </a:solidFill>
            </a:endParaRPr>
          </a:p>
        </p:txBody>
      </p:sp>
    </p:spTree>
  </p:cSld>
  <p:clrMapOvr>
    <a:masterClrMapping/>
  </p:clrMapOvr>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Tung Hô Nữ Vương (NDV)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Tung hô Nữ Vương cao sáng hiển vinh! Ôi Mẹ khiết trinh! Tình lân ái hằng thương khắp người thế.</a:t>
            </a:r>
            <a:endParaRPr lang="en-US" sz="8800" b="1" dirty="0">
              <a:solidFill>
                <a:schemeClr val="bg1"/>
              </a:solidFill>
            </a:endParaRPr>
          </a:p>
        </p:txBody>
      </p:sp>
    </p:spTree>
  </p:cSld>
  <p:clrMapOvr>
    <a:masterClrMapping/>
  </p:clrMapOvr>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xa chốn trùng khơi. An bình sáng tươi! Lời hoan hỉ còn vang khắp muôn đời.</a:t>
            </a:r>
            <a:endParaRPr lang="en-US" sz="8800" b="1" dirty="0">
              <a:solidFill>
                <a:schemeClr val="bg1"/>
              </a:solidFill>
            </a:endParaRPr>
          </a:p>
        </p:txBody>
      </p:sp>
    </p:spTree>
  </p:cSld>
  <p:clrMapOvr>
    <a:masterClrMapping/>
  </p:clrMapOvr>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huy hoàng thiều quang các Thánh cùng ca hát. Hòa kính Nữ Vương chín tầng lưu luyến. Cao ngự tòa cực sang</a:t>
            </a:r>
            <a:endParaRPr lang="en-US" sz="8800" b="1" dirty="0">
              <a:solidFill>
                <a:schemeClr val="bg1"/>
              </a:solidFill>
            </a:endParaRPr>
          </a:p>
        </p:txBody>
      </p:sp>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Chúa ghé mắt đoái thương nhận con dâng của lễ và hãy đến cứu giúp con thoát cảnh đời u mê.</a:t>
            </a:r>
            <a:endParaRPr lang="en-US" sz="8800" b="1" dirty="0">
              <a:solidFill>
                <a:schemeClr val="bg1"/>
              </a:solidFill>
            </a:endParaRPr>
          </a:p>
        </p:txBody>
      </p:sp>
    </p:spTree>
  </p:cSld>
  <p:clrMapOvr>
    <a:masterClrMapping/>
  </p:clrMapOvr>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phúc lành lai láng. Hùng vĩ sắc hương lẫy lừng uy quyền.</a:t>
            </a:r>
            <a:endParaRPr lang="en-US" sz="8800" b="1" dirty="0">
              <a:solidFill>
                <a:schemeClr val="bg1"/>
              </a:solidFill>
            </a:endParaRPr>
          </a:p>
        </p:txBody>
      </p:sp>
    </p:spTree>
  </p:cSld>
  <p:clrMapOvr>
    <a:masterClrMapping/>
  </p:clrMapOvr>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Với Mẹ</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Của lễ con tiến dâng xin hợp với Mẹ là Mẹ Thiên Chúa. Của lễ con xin tiến dâng lên qua Mẹ cùng Mẹ dâng hiến.</a:t>
            </a:r>
            <a:endParaRPr lang="en-US" sz="8800" b="1" dirty="0">
              <a:solidFill>
                <a:schemeClr val="bg1"/>
              </a:solidFill>
            </a:endParaRPr>
          </a:p>
        </p:txBody>
      </p:sp>
    </p:spTree>
  </p:cSld>
  <p:clrMapOvr>
    <a:masterClrMapping/>
  </p:clrMapOvr>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con dâng tuy chẳng đáng với tâm tư chưa sạch trong nhưng có Mẹ đẹp lòng Chúa nhiều hơn.</a:t>
            </a:r>
            <a:endParaRPr lang="en-US" sz="8800" b="1" dirty="0">
              <a:solidFill>
                <a:schemeClr val="bg1"/>
              </a:solidFill>
            </a:endParaRPr>
          </a:p>
        </p:txBody>
      </p:sp>
    </p:spTree>
  </p:cSld>
  <p:clrMapOvr>
    <a:masterClrMapping/>
  </p:clrMapOvr>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bánh trinh trong rượu thơm ngát. Qua tháng năm chuyên cần vun xới, nắng mưa u sầu cay đắng xin như của lễ</a:t>
            </a:r>
            <a:endParaRPr lang="en-US" sz="8800" b="1" dirty="0">
              <a:solidFill>
                <a:schemeClr val="bg1"/>
              </a:solidFill>
            </a:endParaRPr>
          </a:p>
        </p:txBody>
      </p:sp>
    </p:spTree>
  </p:cSld>
  <p:clrMapOvr>
    <a:masterClrMapping/>
  </p:clrMapOvr>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sinh đời con.</a:t>
            </a:r>
            <a:endParaRPr lang="en-US" sz="8800" b="1" dirty="0">
              <a:solidFill>
                <a:schemeClr val="bg1"/>
              </a:solidFill>
            </a:endParaRPr>
          </a:p>
        </p:txBody>
      </p:sp>
    </p:spTree>
  </p:cSld>
  <p:clrMapOvr>
    <a:masterClrMapping/>
  </p:clrMapOvr>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Ngọn Lửa Tình Yêu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Thầy đã đến đem lửa xuống cho thế gian và mong muốn ngọn lửa ấy được cháy mãi. Chính phép rửa Thầy phải chịu</a:t>
            </a:r>
            <a:endParaRPr lang="en-US" sz="8800" b="1" dirty="0">
              <a:solidFill>
                <a:schemeClr val="bg1"/>
              </a:solidFill>
            </a:endParaRPr>
          </a:p>
        </p:txBody>
      </p:sp>
    </p:spTree>
  </p:cSld>
  <p:clrMapOvr>
    <a:masterClrMapping/>
  </p:clrMapOvr>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lòng luôn khắc khoải mọi điều ấy sẽ viên toàn.</a:t>
            </a:r>
            <a:endParaRPr lang="en-US" sz="8800" b="1" dirty="0">
              <a:solidFill>
                <a:schemeClr val="bg1"/>
              </a:solidFill>
            </a:endParaRPr>
          </a:p>
        </p:txBody>
      </p:sp>
    </p:spTree>
  </p:cSld>
  <p:clrMapOvr>
    <a:masterClrMapping/>
  </p:clrMapOvr>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đốt lên trong chúng con ngọn lửa tình yêu của Chúa Thánh Thần. Nguyện xin luôn biến đổi muôn</a:t>
            </a:r>
            <a:endParaRPr lang="en-US" sz="8800" b="1" dirty="0">
              <a:solidFill>
                <a:schemeClr val="bg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000" b="1" dirty="0" err="1">
                <a:solidFill>
                  <a:schemeClr val="bg1"/>
                </a:solidFill>
                <a:latin typeface="Times New Roman" panose="02020603050405020304" pitchFamily="18" charset="0"/>
                <a:cs typeface="Times New Roman" panose="02020603050405020304" pitchFamily="18" charset="0"/>
              </a:rPr>
              <a:t>Lạy</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Chúa</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Thánh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Thần</a:t>
            </a:r>
            <a:r>
              <a:rPr lang="en-US" sz="8000" b="1" dirty="0">
                <a:solidFill>
                  <a:schemeClr val="bg1"/>
                </a:solidFill>
                <a:latin typeface="Times New Roman" panose="02020603050405020304" pitchFamily="18" charset="0"/>
                <a:cs typeface="Times New Roman" panose="02020603050405020304" pitchFamily="18" charset="0"/>
              </a:rPr>
              <a:t> Xin </a:t>
            </a:r>
            <a:r>
              <a:rPr lang="en-US" sz="8000" b="1" dirty="0" err="1">
                <a:solidFill>
                  <a:schemeClr val="bg1"/>
                </a:solidFill>
                <a:latin typeface="Times New Roman" panose="02020603050405020304" pitchFamily="18" charset="0"/>
                <a:cs typeface="Times New Roman" panose="02020603050405020304" pitchFamily="18" charset="0"/>
              </a:rPr>
              <a:t>Ngài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ngự</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đến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và</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tự</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trời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cao</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tỏa</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ánh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quang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minh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Ngài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ra.</a:t>
            </a:r>
            <a:r>
              <a:rPr lang="en-US" sz="80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1384126538"/>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xin dâng tình yêu ý riêng mình. Lạy Chúa xin thương nhận lễ vật con dâng lên.</a:t>
            </a:r>
            <a:endParaRPr lang="en-US" sz="8800" b="1" dirty="0">
              <a:solidFill>
                <a:schemeClr val="bg1"/>
              </a:solidFill>
            </a:endParaRPr>
          </a:p>
        </p:txBody>
      </p:sp>
    </p:spTree>
  </p:cSld>
  <p:clrMapOvr>
    <a:masterClrMapping/>
  </p:clrMapOvr>
</p:sld>
</file>

<file path=ppt/slides/slide3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lòng bằng chính lửa yêu của Chúa Thánh Thần.</a:t>
            </a:r>
            <a:endParaRPr lang="en-US" sz="8800" b="1" dirty="0">
              <a:solidFill>
                <a:schemeClr val="bg1"/>
              </a:solidFill>
            </a:endParaRPr>
          </a:p>
        </p:txBody>
      </p:sp>
    </p:spTree>
  </p:cSld>
  <p:clrMapOvr>
    <a:masterClrMapping/>
  </p:clrMapOvr>
</p:sld>
</file>

<file path=ppt/slides/slide3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Điều Chúa muốn qua thử thách thêm vững tin mọi đau khổ sẽ dẫn đến nguồn vinh phúc. Dẫu theo Ngài chịu sỉ nhục</a:t>
            </a:r>
            <a:endParaRPr lang="en-US" sz="8800" b="1" dirty="0">
              <a:solidFill>
                <a:schemeClr val="bg1"/>
              </a:solidFill>
            </a:endParaRPr>
          </a:p>
        </p:txBody>
      </p:sp>
    </p:spTree>
  </p:cSld>
  <p:clrMapOvr>
    <a:masterClrMapping/>
  </p:clrMapOvr>
</p:sld>
</file>

<file path=ppt/slides/slide3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Ngài hằng mong muốn lòng con mãi sống trung thành.</a:t>
            </a:r>
            <a:endParaRPr lang="en-US" sz="8800" b="1" dirty="0">
              <a:solidFill>
                <a:schemeClr val="bg1"/>
              </a:solidFill>
            </a:endParaRPr>
          </a:p>
        </p:txBody>
      </p:sp>
    </p:spTree>
  </p:cSld>
  <p:clrMapOvr>
    <a:masterClrMapping/>
  </p:clrMapOvr>
</p:sld>
</file>

<file path=ppt/slides/slide3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Chúa giúp con từ bỏ bao thói hư sự ganh ghét để lòng con nhận ra Chúa. Hãy can đảm và chấp nhận bởi vì</a:t>
            </a:r>
            <a:endParaRPr lang="en-US" sz="8800" b="1" dirty="0">
              <a:solidFill>
                <a:schemeClr val="bg1"/>
              </a:solidFill>
            </a:endParaRPr>
          </a:p>
        </p:txBody>
      </p:sp>
    </p:spTree>
  </p:cSld>
  <p:clrMapOvr>
    <a:masterClrMapping/>
  </p:clrMapOvr>
</p:sld>
</file>

<file path=ppt/slides/slide3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theo Chúa là quên đi chính thân mình.</a:t>
            </a:r>
            <a:endParaRPr lang="en-US" sz="8800" b="1" dirty="0">
              <a:solidFill>
                <a:schemeClr val="bg1"/>
              </a:solidFill>
            </a:endParaRPr>
          </a:p>
        </p:txBody>
      </p:sp>
    </p:spTree>
  </p:cSld>
  <p:clrMapOvr>
    <a:masterClrMapping/>
  </p:clrMapOvr>
</p:sld>
</file>

<file path=ppt/slides/slide3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Hãy dấn bước quên mọi lắng lo thế gian tìm bình an và hạnh phúc ở nơi Chúa. Hãy can đảm và chấp nhận bởi vì</a:t>
            </a:r>
            <a:endParaRPr lang="en-US" sz="8800" b="1" dirty="0">
              <a:solidFill>
                <a:schemeClr val="bg1"/>
              </a:solidFill>
            </a:endParaRPr>
          </a:p>
        </p:txBody>
      </p:sp>
    </p:spTree>
  </p:cSld>
  <p:clrMapOvr>
    <a:masterClrMapping/>
  </p:clrMapOvr>
</p:sld>
</file>

<file path=ppt/slides/slide3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theo Chúa là quên đi chính thân mình.</a:t>
            </a:r>
            <a:endParaRPr lang="en-US" sz="8800" b="1" dirty="0">
              <a:solidFill>
                <a:schemeClr val="bg1"/>
              </a:solidFill>
            </a:endParaRPr>
          </a:p>
        </p:txBody>
      </p:sp>
    </p:spTree>
  </p:cSld>
  <p:clrMapOvr>
    <a:masterClrMapping/>
  </p:clrMapOvr>
</p:sld>
</file>

<file path=ppt/slides/slide3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Cha (15)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Trên đường về nhà Cha từng lớp người đi tới có muôn hoa thế giới và có bạn bè ta. Trên đường về nhà Cha</a:t>
            </a:r>
            <a:endParaRPr lang="en-US" sz="8800" b="1" dirty="0">
              <a:solidFill>
                <a:schemeClr val="bg1"/>
              </a:solidFill>
            </a:endParaRPr>
          </a:p>
        </p:txBody>
      </p:sp>
    </p:spTree>
  </p:cSld>
  <p:clrMapOvr>
    <a:masterClrMapping/>
  </p:clrMapOvr>
</p:sld>
</file>

<file path=ppt/slides/slide3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đông đoài Nam Bắc, mang hoa thơm cỏ lạ của rừng sâu đảo xa.</a:t>
            </a:r>
            <a:endParaRPr lang="en-US" sz="8800" b="1" dirty="0">
              <a:solidFill>
                <a:schemeClr val="bg1"/>
              </a:solidFill>
            </a:endParaRPr>
          </a:p>
        </p:txBody>
      </p:sp>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con xin dâng toàn thân với tâm hồn. Lạy Chúa xin thương nhận lễ vật con dâng lên.</a:t>
            </a:r>
            <a:endParaRPr lang="en-US" sz="8800" b="1" dirty="0">
              <a:solidFill>
                <a:schemeClr val="bg1"/>
              </a:solidFill>
            </a:endParaRPr>
          </a:p>
        </p:txBody>
      </p:sp>
    </p:spTree>
  </p:cSld>
  <p:clrMapOvr>
    <a:masterClrMapping/>
  </p:clrMapOvr>
</p:sld>
</file>

<file path=ppt/slides/slide3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Đất nước ta là đồng xanh lúa vàng, là sông sâu là đất mầu nuôi sống. Bạn bè ta là một bài ca mới, trong đất</a:t>
            </a:r>
            <a:endParaRPr lang="en-US" sz="8800" b="1" dirty="0">
              <a:solidFill>
                <a:schemeClr val="bg1"/>
              </a:solidFill>
            </a:endParaRPr>
          </a:p>
        </p:txBody>
      </p:sp>
    </p:spTree>
  </p:cSld>
  <p:clrMapOvr>
    <a:masterClrMapping/>
  </p:clrMapOvr>
</p:sld>
</file>

<file path=ppt/slides/slide3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vang hòa tiếng hát lời ca.</a:t>
            </a:r>
            <a:endParaRPr lang="en-US" sz="8800" b="1" dirty="0">
              <a:solidFill>
                <a:schemeClr val="bg1"/>
              </a:solidFill>
            </a:endParaRPr>
          </a:p>
        </p:txBody>
      </p:sp>
    </p:spTree>
  </p:cSld>
  <p:clrMapOvr>
    <a:masterClrMapping/>
  </p:clrMapOvr>
</p:sld>
</file>

<file path=ppt/slides/slide3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Nắm tay nhau ta cùng nhau bước đều, đường ta đi dù có nhiều gian khó. Đừng ngại chi vì bạn vè ta có, bên mái</a:t>
            </a:r>
            <a:endParaRPr lang="en-US" sz="8800" b="1" dirty="0">
              <a:solidFill>
                <a:schemeClr val="bg1"/>
              </a:solidFill>
            </a:endParaRPr>
          </a:p>
        </p:txBody>
      </p:sp>
    </p:spTree>
  </p:cSld>
  <p:clrMapOvr>
    <a:masterClrMapping/>
  </p:clrMapOvr>
</p:sld>
</file>

<file path=ppt/slides/slide3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Cha hiền đang đứng chờ ta.</a:t>
            </a:r>
            <a:endParaRPr lang="en-US" sz="8800" b="1" dirty="0">
              <a:solidFill>
                <a:schemeClr val="bg1"/>
              </a:solidFill>
            </a:endParaRPr>
          </a:p>
        </p:txBody>
      </p:sp>
    </p:spTree>
  </p:cSld>
  <p:clrMapOvr>
    <a:masterClrMapping/>
  </p:clrMapOvr>
</p:sld>
</file>

<file path=ppt/slides/slide3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Dâng (55)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hỡi nhận đây bánh ngon nương đồng do lòng hy sinh con người dâng công. Ngài hỡi nhận đây nắng mưa vun</a:t>
            </a:r>
            <a:endParaRPr lang="en-US" sz="8800" b="1" dirty="0">
              <a:solidFill>
                <a:schemeClr val="bg1"/>
              </a:solidFill>
            </a:endParaRPr>
          </a:p>
        </p:txBody>
      </p:sp>
    </p:spTree>
  </p:cSld>
  <p:clrMapOvr>
    <a:masterClrMapping/>
  </p:clrMapOvr>
</p:sld>
</file>

<file path=ppt/slides/slide3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trồng làm nên tấm bánh dâng về lòng Cha.</a:t>
            </a:r>
            <a:endParaRPr lang="en-US" sz="8800" b="1" dirty="0">
              <a:solidFill>
                <a:schemeClr val="bg1"/>
              </a:solidFill>
            </a:endParaRPr>
          </a:p>
        </p:txBody>
      </p:sp>
    </p:spTree>
  </p:cSld>
  <p:clrMapOvr>
    <a:masterClrMapping/>
  </p:clrMapOvr>
</p:sld>
</file>

<file path=ppt/slides/slide3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ơi kìa bánh thơm rượu nho từ khắp nơi chọn về dâng lên Chúa. Ngài ơi kìa chúng nhân mọi nơi hợp với</a:t>
            </a:r>
            <a:endParaRPr lang="en-US" sz="8800" b="1" dirty="0">
              <a:solidFill>
                <a:schemeClr val="bg1"/>
              </a:solidFill>
            </a:endParaRPr>
          </a:p>
        </p:txBody>
      </p:sp>
    </p:spTree>
  </p:cSld>
  <p:clrMapOvr>
    <a:masterClrMapping/>
  </p:clrMapOvr>
</p:sld>
</file>

<file path=ppt/slides/slide3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cùng dâng trước nhan Ngài.</a:t>
            </a:r>
            <a:endParaRPr lang="en-US" sz="8800" b="1" dirty="0">
              <a:solidFill>
                <a:schemeClr val="bg1"/>
              </a:solidFill>
            </a:endParaRPr>
          </a:p>
        </p:txBody>
      </p:sp>
    </p:spTree>
  </p:cSld>
  <p:clrMapOvr>
    <a:masterClrMapping/>
  </p:clrMapOvr>
</p:sld>
</file>

<file path=ppt/slides/slide3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hỡi nhận đây chén nho thơm nồng con người ngày đêm vun trồng đâm bông. Ngài hỡi nhận đây ước mơ hy vọng</a:t>
            </a:r>
            <a:endParaRPr lang="en-US" sz="8800" b="1" dirty="0">
              <a:solidFill>
                <a:schemeClr val="bg1"/>
              </a:solidFill>
            </a:endParaRPr>
          </a:p>
        </p:txBody>
      </p:sp>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an yêu Chúa như lòng chờ mong.</a:t>
            </a:r>
            <a:endParaRPr lang="en-US" sz="8800" b="1" dirty="0">
              <a:solidFill>
                <a:schemeClr val="bg1"/>
              </a:solidFill>
            </a:endParaRPr>
          </a:p>
        </p:txBody>
      </p:sp>
    </p:spTree>
  </p:cSld>
  <p:clrMapOvr>
    <a:masterClrMapping/>
  </p:clrMapOvr>
</p:sld>
</file>

<file path=ppt/slides/slide3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Thoáng May Bay (92)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như hoa trước gió thoáng tan trong làn mây. Tình đời sao dễ quên còn có chi lâu bền.</a:t>
            </a:r>
            <a:endParaRPr lang="en-US" sz="8800" b="1" dirty="0">
              <a:solidFill>
                <a:schemeClr val="bg1"/>
              </a:solidFill>
            </a:endParaRPr>
          </a:p>
        </p:txBody>
      </p:sp>
    </p:spTree>
  </p:cSld>
  <p:clrMapOvr>
    <a:masterClrMapping/>
  </p:clrMapOvr>
</p:sld>
</file>

<file path=ppt/slides/slide3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Sống với Chúa với con cùng đi hôm mai tình Ngài đâu dễ nhạt phai. Chúa sánh bước với con cùng xây tương lai</a:t>
            </a:r>
            <a:endParaRPr lang="en-US" sz="8800" b="1" dirty="0">
              <a:solidFill>
                <a:schemeClr val="bg1"/>
              </a:solidFill>
            </a:endParaRPr>
          </a:p>
        </p:txBody>
      </p:sp>
    </p:spTree>
  </p:cSld>
  <p:clrMapOvr>
    <a:masterClrMapping/>
  </p:clrMapOvr>
</p:sld>
</file>

<file path=ppt/slides/slide3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sợ gì những khi đêm dài.</a:t>
            </a:r>
            <a:endParaRPr lang="en-US" sz="8800" b="1" dirty="0">
              <a:solidFill>
                <a:schemeClr val="bg1"/>
              </a:solidFill>
            </a:endParaRPr>
          </a:p>
        </p:txBody>
      </p:sp>
    </p:spTree>
  </p:cSld>
  <p:clrMapOvr>
    <a:masterClrMapping/>
  </p:clrMapOvr>
</p:sld>
</file>

<file path=ppt/slides/slide3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ban cho sức sống cũng ban muôn hồng ân. Gìn giữ con sớm hôm dìu dắt con trên đời.</a:t>
            </a:r>
            <a:endParaRPr lang="en-US" sz="8800" b="1" dirty="0">
              <a:solidFill>
                <a:schemeClr val="bg1"/>
              </a:solidFill>
            </a:endParaRPr>
          </a:p>
        </p:txBody>
      </p:sp>
    </p:spTree>
  </p:cSld>
  <p:clrMapOvr>
    <a:masterClrMapping/>
  </p:clrMapOvr>
</p:sld>
</file>

<file path=ppt/slides/slide3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Tuổi thanh xuân sắc thắm sẽ có lúc già nua. Nhìn thời gian đã qua còn tiếc chi xuân thì.</a:t>
            </a:r>
            <a:endParaRPr lang="en-US" sz="8800" b="1" dirty="0">
              <a:solidFill>
                <a:schemeClr val="bg1"/>
              </a:solidFill>
            </a:endParaRPr>
          </a:p>
        </p:txBody>
      </p:sp>
    </p:spTree>
  </p:cSld>
  <p:clrMapOvr>
    <a:masterClrMapping/>
  </p:clrMapOvr>
</p:sld>
</file>

<file path=ppt/slides/slide3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Một ngày vui vẻ hết nhớ nhung chi chiều buông. Nhìn một ngày đã qua làm những chi dâng Ngài.</a:t>
            </a:r>
            <a:endParaRPr lang="en-US" sz="8800" b="1" dirty="0">
              <a:solidFill>
                <a:schemeClr val="bg1"/>
              </a:solidFill>
            </a:endParaRPr>
          </a:p>
        </p:txBody>
      </p:sp>
    </p:spTree>
  </p:cSld>
  <p:clrMapOvr>
    <a:masterClrMapping/>
  </p:clrMapOvr>
</p:sld>
</file>

<file path=ppt/slides/slide3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Chiều về dâng nuối tiếc đón âm u màn đêm. Đời người cũng sẽ qua Ngài đến đâu ai ngờ.</a:t>
            </a:r>
            <a:endParaRPr lang="en-US" sz="8800" b="1" dirty="0">
              <a:solidFill>
                <a:schemeClr val="bg1"/>
              </a:solidFill>
            </a:endParaRPr>
          </a:p>
        </p:txBody>
      </p:sp>
    </p:spTree>
  </p:cSld>
  <p:clrMapOvr>
    <a:masterClrMapping/>
  </p:clrMapOvr>
</p:sld>
</file>

<file path=ppt/slides/slide3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6. Rồi ngày mai sẽ đến thấy âu lo đầy vơi. Đời càng nhiều xuyến xao càng vững tin nơi Ngài.</a:t>
            </a:r>
            <a:endParaRPr lang="en-US" sz="8800" b="1" dirty="0">
              <a:solidFill>
                <a:schemeClr val="bg1"/>
              </a:solidFill>
            </a:endParaRPr>
          </a:p>
        </p:txBody>
      </p:sp>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hồn con vươn lên tới Chúa, xin dẫn về nguồn ánh quang huy hoàng.</a:t>
            </a:r>
            <a:endParaRPr lang="en-US" sz="8800" b="1" dirty="0">
              <a:solidFill>
                <a:schemeClr val="bg1"/>
              </a:solidFill>
            </a:endParaRPr>
          </a:p>
        </p:txBody>
      </p:sp>
    </p:spTree>
  </p:cSld>
  <p:clrMapOvr>
    <a:masterClrMapping/>
  </p:clrMapOvr>
</p:sld>
</file>

<file path=ppt/slides/slide3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Học Khôn Ngoan (HMK)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Trần gian là thế xin cho con biết sống khôn ngoan. Xin cho con biết lo kiếm tìm sống luôn cao</a:t>
            </a:r>
            <a:endParaRPr lang="en-US" sz="8800" b="1" dirty="0">
              <a:solidFill>
                <a:schemeClr val="bg1"/>
              </a:solidFill>
            </a:endParaRPr>
          </a:p>
        </p:txBody>
      </p:sp>
    </p:spTree>
  </p:cSld>
  <p:clrMapOvr>
    <a:masterClrMapping/>
  </p:clrMapOvr>
</p:sld>
</file>

<file path=ppt/slides/slide3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thượng tích lũy đời sau.</a:t>
            </a:r>
            <a:endParaRPr lang="en-US" sz="8800" b="1" dirty="0">
              <a:solidFill>
                <a:schemeClr val="bg1"/>
              </a:solidFill>
            </a:endParaRPr>
          </a:p>
        </p:txBody>
      </p:sp>
    </p:spTree>
  </p:cSld>
  <p:clrMapOvr>
    <a:masterClrMapping/>
  </p:clrMapOvr>
</p:sld>
</file>

<file path=ppt/slides/slide3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Nước Trời Mai Sau (118)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Trái đất này nơi con người náu thân. Thế gian này con đường dẫn lên trời. Kiếp sống này ta xây dựng thế</a:t>
            </a:r>
            <a:endParaRPr lang="en-US" sz="8800" b="1" dirty="0">
              <a:solidFill>
                <a:schemeClr val="bg1"/>
              </a:solidFill>
            </a:endParaRPr>
          </a:p>
        </p:txBody>
      </p:sp>
    </p:spTree>
  </p:cSld>
  <p:clrMapOvr>
    <a:masterClrMapping/>
  </p:clrMapOvr>
</p:sld>
</file>

<file path=ppt/slides/slide3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giới, để dọn đường cho nước trời mai sau.</a:t>
            </a:r>
            <a:endParaRPr lang="en-US" sz="8800" b="1" dirty="0">
              <a:solidFill>
                <a:schemeClr val="bg1"/>
              </a:solidFill>
            </a:endParaRPr>
          </a:p>
        </p:txBody>
      </p:sp>
    </p:spTree>
  </p:cSld>
  <p:clrMapOvr>
    <a:masterClrMapping/>
  </p:clrMapOvr>
</p:sld>
</file>

<file path=ppt/slides/slide3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cho ta niềm vui sống bên muôn người Chúa cho ta cuộc sống dẫn lối lên trời. Mừng vui đi lo chi ngày mai</a:t>
            </a:r>
            <a:endParaRPr lang="en-US" sz="8800" b="1" dirty="0">
              <a:solidFill>
                <a:schemeClr val="bg1"/>
              </a:solidFill>
            </a:endParaRPr>
          </a:p>
        </p:txBody>
      </p:sp>
    </p:spTree>
  </p:cSld>
  <p:clrMapOvr>
    <a:masterClrMapping/>
  </p:clrMapOvr>
</p:sld>
</file>

<file path=ppt/slides/slide3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tới. Hãy vững tâm trời xanh đang đón chờ ta.</a:t>
            </a:r>
            <a:endParaRPr lang="en-US" sz="8800" b="1" dirty="0">
              <a:solidFill>
                <a:schemeClr val="bg1"/>
              </a:solidFill>
            </a:endParaRPr>
          </a:p>
        </p:txBody>
      </p:sp>
    </p:spTree>
  </p:cSld>
  <p:clrMapOvr>
    <a:masterClrMapping/>
  </p:clrMapOvr>
</p:sld>
</file>

<file path=ppt/slides/slide3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cho ta vầng tim biết yêu thương hoài. Chúa cho ta hạnh phúc nếu mến tin Ngài. Để đời ta hôm nay và mãi</a:t>
            </a:r>
            <a:endParaRPr lang="en-US" sz="8800" b="1" dirty="0">
              <a:solidFill>
                <a:schemeClr val="bg1"/>
              </a:solidFill>
            </a:endParaRPr>
          </a:p>
        </p:txBody>
      </p:sp>
    </p:spTree>
  </p:cSld>
  <p:clrMapOvr>
    <a:masterClrMapping/>
  </p:clrMapOvr>
</p:sld>
</file>

<file path=ppt/slides/slide3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sau đó. Còn vẫy tay đời kia đang đón chờ ta.</a:t>
            </a:r>
            <a:endParaRPr lang="en-US" sz="8800" b="1" dirty="0">
              <a:solidFill>
                <a:schemeClr val="bg1"/>
              </a:solidFill>
            </a:endParaRPr>
          </a:p>
        </p:txBody>
      </p:sp>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dạy con đường Ngài bước đi. Xin dạy con bước theo lối Ngài. Xin dạy con đường về Chân lý. Xin dạy con</a:t>
            </a:r>
            <a:endParaRPr lang="en-US" sz="8800" b="1" dirty="0">
              <a:solidFill>
                <a:schemeClr val="bg1"/>
              </a:solidFill>
            </a:endParaRPr>
          </a:p>
        </p:txBody>
      </p:sp>
    </p:spTree>
  </p:cSld>
  <p:clrMapOvr>
    <a:masterClrMapping/>
  </p:clrMapOvr>
</p:sld>
</file>

<file path=ppt/slides/slide3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Tạ Lễ (191)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Tạ ơn Chúa chúng con ra về. Hoan ca trong cuộc đời nhân chứng. Tạ ơn Chúa chúng con nhịp bước. Đến khắp nơi</a:t>
            </a:r>
            <a:endParaRPr lang="en-US" sz="8800" b="1" dirty="0">
              <a:solidFill>
                <a:schemeClr val="bg1"/>
              </a:solidFill>
            </a:endParaRPr>
          </a:p>
        </p:txBody>
      </p:sp>
    </p:spTree>
  </p:cSld>
  <p:clrMapOvr>
    <a:masterClrMapping/>
  </p:clrMapOvr>
</p:sld>
</file>

<file path=ppt/slides/slide3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đem Tin Mừng.</a:t>
            </a:r>
            <a:endParaRPr lang="en-US" sz="8800" b="1" dirty="0">
              <a:solidFill>
                <a:schemeClr val="bg1"/>
              </a:solidFill>
            </a:endParaRPr>
          </a:p>
        </p:txBody>
      </p:sp>
    </p:spTree>
  </p:cSld>
  <p:clrMapOvr>
    <a:masterClrMapping/>
  </p:clrMapOvr>
</p:sld>
</file>

<file path=ppt/slides/slide3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Ra đi đến với người gần xa. Khởi lên những tiếng lòng ngợi ca.</a:t>
            </a:r>
            <a:endParaRPr lang="en-US" sz="8800" b="1" dirty="0">
              <a:solidFill>
                <a:schemeClr val="bg1"/>
              </a:solidFill>
            </a:endParaRPr>
          </a:p>
        </p:txBody>
      </p:sp>
    </p:spTree>
  </p:cSld>
  <p:clrMapOvr>
    <a:masterClrMapping/>
  </p:clrMapOvr>
</p:sld>
</file>

<file path=ppt/slides/slide3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Chúa xuống nguồn hồng ân cho nhân thế tháng ngày bình an.</a:t>
            </a:r>
            <a:endParaRPr lang="en-US" sz="8800" b="1" dirty="0">
              <a:solidFill>
                <a:schemeClr val="bg1"/>
              </a:solidFill>
            </a:endParaRPr>
          </a:p>
        </p:txBody>
      </p:sp>
    </p:spTree>
  </p:cSld>
  <p:clrMapOvr>
    <a:masterClrMapping/>
  </p:clrMapOvr>
</p:sld>
</file>

<file path=ppt/slides/slide3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Luôn trung tín giữ lời dạy khuyên. Nên nhân chứng của Ngài ngày đêm.</a:t>
            </a:r>
            <a:endParaRPr lang="en-US" sz="8800" b="1" dirty="0">
              <a:solidFill>
                <a:schemeClr val="bg1"/>
              </a:solidFill>
            </a:endParaRPr>
          </a:p>
        </p:txBody>
      </p:sp>
    </p:spTree>
  </p:cSld>
  <p:clrMapOvr>
    <a:masterClrMapping/>
  </p:clrMapOvr>
</p:sld>
</file>

<file path=ppt/slides/slide3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Mong danh Chúa sáng bừng ngàn phương muôn nơi biết đón nhận tình thương.</a:t>
            </a:r>
            <a:endParaRPr lang="en-US" sz="8800" b="1" dirty="0">
              <a:solidFill>
                <a:schemeClr val="bg1"/>
              </a:solidFill>
            </a:endParaRPr>
          </a:p>
        </p:txBody>
      </p:sp>
    </p:spTree>
  </p:cSld>
  <p:clrMapOvr>
    <a:masterClrMapping/>
  </p:clrMapOvr>
</p:sld>
</file>

<file path=ppt/slides/slide3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Thinh Lặng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dành phút thinh lặng cho tâm tư trở về bên Chúa. Giữa cuộc sống bon chen bao suy tính, khắc khoải triền miên.</a:t>
            </a:r>
            <a:endParaRPr lang="en-US" sz="8800" b="1" dirty="0">
              <a:solidFill>
                <a:schemeClr val="bg1"/>
              </a:solidFill>
            </a:endParaRPr>
          </a:p>
        </p:txBody>
      </p:sp>
    </p:spTree>
  </p:cSld>
  <p:clrMapOvr>
    <a:masterClrMapping/>
  </p:clrMapOvr>
</p:sld>
</file>

<file path=ppt/slides/slide3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ngồi dưới chân Ngài phút ngẫm suy yên lặng một mình. Cho Lời Chúa vang lên để hồn con nghỉ ngơi an lành.</a:t>
            </a:r>
            <a:endParaRPr lang="en-US" sz="8800" b="1" dirty="0">
              <a:solidFill>
                <a:schemeClr val="bg1"/>
              </a:solidFill>
            </a:endParaRPr>
          </a:p>
        </p:txBody>
      </p:sp>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dạy con.</a:t>
            </a:r>
            <a:endParaRPr lang="en-US" sz="8800" b="1" dirty="0">
              <a:solidFill>
                <a:schemeClr val="bg1"/>
              </a:solidFill>
            </a:endParaRPr>
          </a:p>
        </p:txBody>
      </p:sp>
    </p:spTree>
  </p:cSld>
  <p:clrMapOvr>
    <a:masterClrMapping/>
  </p:clrMapOvr>
</p:sld>
</file>

<file path=ppt/slides/slide3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Lắng nghe từng lời Chúa dạy là lời thiêng dồi dào sức sống. Giúp cho cuộc đời thế trần để bình minh thắp</a:t>
            </a:r>
            <a:endParaRPr lang="en-US" sz="8800" b="1" dirty="0">
              <a:solidFill>
                <a:schemeClr val="bg1"/>
              </a:solidFill>
            </a:endParaRPr>
          </a:p>
        </p:txBody>
      </p:sp>
    </p:spTree>
  </p:cSld>
  <p:clrMapOvr>
    <a:masterClrMapping/>
  </p:clrMapOvr>
</p:sld>
</file>

<file path=ppt/slides/slide3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niềm tin.</a:t>
            </a:r>
            <a:endParaRPr lang="en-US" sz="8800" b="1" dirty="0">
              <a:solidFill>
                <a:schemeClr val="bg1"/>
              </a:solidFill>
            </a:endParaRPr>
          </a:p>
        </p:txBody>
      </p:sp>
    </p:spTree>
  </p:cSld>
  <p:clrMapOvr>
    <a:masterClrMapping/>
  </p:clrMapOvr>
</p:sld>
</file>

<file path=ppt/slides/slide3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Lắng nghe từng lời Chúa dạy là bài ca tình yêu chất ngất. Khúc ca tràn đầy ước vọng để đời con hạnh phúc bình</a:t>
            </a:r>
            <a:endParaRPr lang="en-US" sz="8800" b="1" dirty="0">
              <a:solidFill>
                <a:schemeClr val="bg1"/>
              </a:solidFill>
            </a:endParaRPr>
          </a:p>
        </p:txBody>
      </p:sp>
    </p:spTree>
  </p:cSld>
  <p:clrMapOvr>
    <a:masterClrMapping/>
  </p:clrMapOvr>
</p:sld>
</file>

<file path=ppt/slides/slide3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a:t>
            </a:r>
            <a:endParaRPr lang="en-US" sz="8800" b="1" dirty="0">
              <a:solidFill>
                <a:schemeClr val="bg1"/>
              </a:solidFill>
            </a:endParaRPr>
          </a:p>
        </p:txBody>
      </p:sp>
    </p:spTree>
  </p:cSld>
  <p:clrMapOvr>
    <a:masterClrMapping/>
  </p:clrMapOvr>
</p:sld>
</file>

<file path=ppt/slides/slide3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lạy Chúa Giê-su! Con hôm nay trở về nhan Chúa. Khi cuộc sống rã rời bao lo lắng, vất vả ngày đêm.</a:t>
            </a:r>
            <a:endParaRPr lang="en-US" sz="8800" b="1" dirty="0">
              <a:solidFill>
                <a:schemeClr val="bg1"/>
              </a:solidFill>
            </a:endParaRPr>
          </a:p>
        </p:txBody>
      </p:sp>
    </p:spTree>
  </p:cSld>
  <p:clrMapOvr>
    <a:masterClrMapping/>
  </p:clrMapOvr>
</p:sld>
</file>

<file path=ppt/slides/slide3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được thoát lên cao với cánh tay vươn lên cùng Ngài. Nhấn chìm những lo toan tìm bình yên thấm trong kinh cầu.</a:t>
            </a:r>
            <a:endParaRPr lang="en-US" sz="8800" b="1" dirty="0">
              <a:solidFill>
                <a:schemeClr val="bg1"/>
              </a:solidFill>
            </a:endParaRPr>
          </a:p>
        </p:txBody>
      </p:sp>
    </p:spTree>
  </p:cSld>
  <p:clrMapOvr>
    <a:masterClrMapping/>
  </p:clrMapOvr>
</p:sld>
</file>

<file path=ppt/slides/slide3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Vẫn còn nhớ khi xưa Maria ngồi cạnh bên Chúa. Trong ngày Chúa viếng thăm Mar-ta vẫn tất tả ngược xuôi.</a:t>
            </a:r>
            <a:endParaRPr lang="en-US" sz="8800" b="1" dirty="0">
              <a:solidFill>
                <a:schemeClr val="bg1"/>
              </a:solidFill>
            </a:endParaRPr>
          </a:p>
        </p:txBody>
      </p:sp>
    </p:spTree>
  </p:cSld>
  <p:clrMapOvr>
    <a:masterClrMapping/>
  </p:clrMapOvr>
</p:sld>
</file>

<file path=ppt/slides/slide3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nhìn xuống hai người Chúa thiết tha ban câu ân cần. Quý trọng biết bao nhiêu là Ngồi nghe Chúa trong thinh lặng</a:t>
            </a:r>
            <a:endParaRPr lang="en-US" sz="8800" b="1" dirty="0">
              <a:solidFill>
                <a:schemeClr val="bg1"/>
              </a:solidFill>
            </a:endParaRPr>
          </a:p>
        </p:txBody>
      </p:sp>
    </p:spTree>
  </p:cSld>
  <p:clrMapOvr>
    <a:masterClrMapping/>
  </p:clrMapOvr>
</p:sld>
</file>

<file path=ppt/slides/slide3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Tư Hân Hoan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Tâm tư con mừng vui trong Chúa. Khi đi lên thánh cung diệu huyền. Con mơ say về bên nhan Chúa Trời, để tuổi</a:t>
            </a:r>
            <a:endParaRPr lang="en-US" sz="8800" b="1" dirty="0">
              <a:solidFill>
                <a:schemeClr val="bg1"/>
              </a:solidFill>
            </a:endParaRPr>
          </a:p>
        </p:txBody>
      </p:sp>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Xưa ngàn xưa tình Ngài xót thương. Nay còn thương sáng soi lối đường. Xin dạy con đường về chân lý. Xin dạy</a:t>
            </a:r>
            <a:endParaRPr lang="en-US" sz="8800" b="1" dirty="0">
              <a:solidFill>
                <a:schemeClr val="bg1"/>
              </a:solidFill>
            </a:endParaRPr>
          </a:p>
        </p:txBody>
      </p:sp>
    </p:spTree>
  </p:cSld>
  <p:clrMapOvr>
    <a:masterClrMapping/>
  </p:clrMapOvr>
</p:sld>
</file>

<file path=ppt/slides/slide3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chan chứa niềm vui.</a:t>
            </a:r>
            <a:endParaRPr lang="en-US" sz="8800" b="1" dirty="0">
              <a:solidFill>
                <a:schemeClr val="bg1"/>
              </a:solidFill>
            </a:endParaRPr>
          </a:p>
        </p:txBody>
      </p:sp>
    </p:spTree>
  </p:cSld>
  <p:clrMapOvr>
    <a:masterClrMapping/>
  </p:clrMapOvr>
</p:sld>
</file>

<file path=ppt/slides/slide3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những ước mơ về cung thánh của Ngài. Lòng con đã héo khô vì mong Chúa quá lâu. Thầm băn khoăn khi</a:t>
            </a:r>
            <a:endParaRPr lang="en-US" sz="8800" b="1" dirty="0">
              <a:solidFill>
                <a:schemeClr val="bg1"/>
              </a:solidFill>
            </a:endParaRPr>
          </a:p>
        </p:txBody>
      </p:sp>
    </p:spTree>
  </p:cSld>
  <p:clrMapOvr>
    <a:masterClrMapping/>
  </p:clrMapOvr>
</p:sld>
</file>

<file path=ppt/slides/slide3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trống vắng. Lời than van nỗi sầu chan chứa, Chúa ơi con mơ về Ngài.</a:t>
            </a:r>
            <a:endParaRPr lang="en-US" sz="8800" b="1" dirty="0">
              <a:solidFill>
                <a:schemeClr val="bg1"/>
              </a:solidFill>
            </a:endParaRPr>
          </a:p>
        </p:txBody>
      </p:sp>
    </p:spTree>
  </p:cSld>
  <p:clrMapOvr>
    <a:masterClrMapping/>
  </p:clrMapOvr>
</p:sld>
</file>

<file path=ppt/slides/slide3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Đẹp thay những tháng năm ngợi ca Chúa hết lòng. Đàn ơi hãy tấu vang. Tình thương Chúa chí nhân. Mừng vui thay</a:t>
            </a:r>
            <a:endParaRPr lang="en-US" sz="8800" b="1" dirty="0">
              <a:solidFill>
                <a:schemeClr val="bg1"/>
              </a:solidFill>
            </a:endParaRPr>
          </a:p>
        </p:txBody>
      </p:sp>
    </p:spTree>
  </p:cSld>
  <p:clrMapOvr>
    <a:masterClrMapping/>
  </p:clrMapOvr>
</p:sld>
</file>

<file path=ppt/slides/slide3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được dâng hiến. Tuổi xuân con với niềm cảm mến, Chúa ơi biết bao êm đềm.</a:t>
            </a:r>
            <a:endParaRPr lang="en-US" sz="8800" b="1" dirty="0">
              <a:solidFill>
                <a:schemeClr val="bg1"/>
              </a:solidFill>
            </a:endParaRPr>
          </a:p>
        </p:txBody>
      </p:sp>
    </p:spTree>
  </p:cSld>
  <p:clrMapOvr>
    <a:masterClrMapping/>
  </p:clrMapOvr>
</p:sld>
</file>

<file path=ppt/slides/slide3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Là Anh Em Tôi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là anh em của tôi? Ai là anh em của tôi? Ai là anh em của tôi? Ai là anh em của tôi?</a:t>
            </a:r>
            <a:endParaRPr lang="en-US" sz="8800" b="1" dirty="0">
              <a:solidFill>
                <a:schemeClr val="bg1"/>
              </a:solidFill>
            </a:endParaRPr>
          </a:p>
        </p:txBody>
      </p:sp>
    </p:spTree>
  </p:cSld>
  <p:clrMapOvr>
    <a:masterClrMapping/>
  </p:clrMapOvr>
</p:sld>
</file>

<file path=ppt/slides/slide3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Anh em của tôi là người hành khất bên đường. Anh em của tôi là người bệnh nhân yếu đau. Anh em của tôi là</a:t>
            </a:r>
            <a:endParaRPr lang="en-US" sz="8800" b="1" dirty="0">
              <a:solidFill>
                <a:schemeClr val="bg1"/>
              </a:solidFill>
            </a:endParaRPr>
          </a:p>
        </p:txBody>
      </p:sp>
    </p:spTree>
  </p:cSld>
  <p:clrMapOvr>
    <a:masterClrMapping/>
  </p:clrMapOvr>
</p:sld>
</file>

<file path=ppt/slides/slide3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đang cơn túng thiếu. Anh em của tôi là người không có mái nhà.</a:t>
            </a:r>
            <a:endParaRPr lang="en-US" sz="8800" b="1" dirty="0">
              <a:solidFill>
                <a:schemeClr val="bg1"/>
              </a:solidFill>
            </a:endParaRPr>
          </a:p>
        </p:txBody>
      </p:sp>
    </p:spTree>
  </p:cSld>
  <p:clrMapOvr>
    <a:masterClrMapping/>
  </p:clrMapOvr>
</p:sld>
</file>

<file path=ppt/slides/slide3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Anh em của tôi là người chờ chết bên đường. Anh em của tôi là người nghèo đang đói ăn. Anh em của tôi là</a:t>
            </a:r>
            <a:endParaRPr lang="en-US" sz="8800" b="1" dirty="0">
              <a:solidFill>
                <a:schemeClr val="bg1"/>
              </a:solidFill>
            </a:endParaRPr>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Ngài ơi xin dạy con.</a:t>
            </a:r>
            <a:endParaRPr lang="en-US" sz="8800" b="1" dirty="0">
              <a:solidFill>
                <a:schemeClr val="bg1"/>
              </a:solidFill>
            </a:endParaRPr>
          </a:p>
        </p:txBody>
      </p:sp>
    </p:spTree>
  </p:cSld>
  <p:clrMapOvr>
    <a:masterClrMapping/>
  </p:clrMapOvr>
</p:sld>
</file>

<file path=ppt/slides/slide3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đang cơn hấp hối. Anh em của tôi là người không có bạn bè.</a:t>
            </a:r>
            <a:endParaRPr lang="en-US" sz="8800" b="1" dirty="0">
              <a:solidFill>
                <a:schemeClr val="bg1"/>
              </a:solidFill>
            </a:endParaRPr>
          </a:p>
        </p:txBody>
      </p:sp>
    </p:spTree>
  </p:cSld>
  <p:clrMapOvr>
    <a:masterClrMapping/>
  </p:clrMapOvr>
</p:sld>
</file>

<file path=ppt/slides/slide3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Anh em của tôi là người già mắt đã lòa. Anh em của tôi là người chẳng nơi trú thân. Anh em của tôi là người</a:t>
            </a:r>
            <a:endParaRPr lang="en-US" sz="8800" b="1" dirty="0">
              <a:solidFill>
                <a:schemeClr val="bg1"/>
              </a:solidFill>
            </a:endParaRPr>
          </a:p>
        </p:txBody>
      </p:sp>
    </p:spTree>
  </p:cSld>
  <p:clrMapOvr>
    <a:masterClrMapping/>
  </p:clrMapOvr>
</p:sld>
</file>

<file path=ppt/slides/slide3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 ro thiếu áo. Anh em của tôi là người đang sống cô độc.</a:t>
            </a:r>
            <a:endParaRPr lang="en-US" sz="8800" b="1" dirty="0">
              <a:solidFill>
                <a:schemeClr val="bg1"/>
              </a:solidFill>
            </a:endParaRPr>
          </a:p>
        </p:txBody>
      </p:sp>
    </p:spTree>
  </p:cSld>
  <p:clrMapOvr>
    <a:masterClrMapping/>
  </p:clrMapOvr>
</p:sld>
</file>

<file path=ppt/slides/slide3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Anh em của tôi là người cùng sống trong nhà. Anh em của tôi là người ngồi bên trái hiên. Anh em của tôi là</a:t>
            </a:r>
            <a:endParaRPr lang="en-US" sz="8800" b="1" dirty="0">
              <a:solidFill>
                <a:schemeClr val="bg1"/>
              </a:solidFill>
            </a:endParaRPr>
          </a:p>
        </p:txBody>
      </p:sp>
    </p:spTree>
  </p:cSld>
  <p:clrMapOvr>
    <a:masterClrMapping/>
  </p:clrMapOvr>
</p:sld>
</file>

<file path=ppt/slides/slide3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không chung tôn giáo. Anh em của tôi là người tín hữu chung đạo.</a:t>
            </a:r>
            <a:endParaRPr lang="en-US" sz="8800" b="1" dirty="0">
              <a:solidFill>
                <a:schemeClr val="bg1"/>
              </a:solidFill>
            </a:endParaRPr>
          </a:p>
        </p:txBody>
      </p:sp>
    </p:spTree>
  </p:cSld>
  <p:clrMapOvr>
    <a:masterClrMapping/>
  </p:clrMapOvr>
</p:sld>
</file>

<file path=ppt/slides/slide3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Dâng Mẹ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Thành tâm dâng bài ca yêu mến lên Mẹ trên trời, Mẹ ơi cho hồn con vui sống bên Mẹ muôn đời.</a:t>
            </a:r>
            <a:endParaRPr lang="en-US" sz="8800" b="1" dirty="0">
              <a:solidFill>
                <a:schemeClr val="bg1"/>
              </a:solidFill>
            </a:endParaRPr>
          </a:p>
        </p:txBody>
      </p:sp>
    </p:spTree>
  </p:cSld>
  <p:clrMapOvr>
    <a:masterClrMapping/>
  </p:clrMapOvr>
</p:sld>
</file>

<file path=ppt/slides/slide3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Khúc ca dâng tiến Mẹ ngát bay tựa hương trầm, lời ca còn vang vang hòa ý thơ trìu mến.</a:t>
            </a:r>
            <a:endParaRPr lang="en-US" sz="8800" b="1" dirty="0">
              <a:solidFill>
                <a:schemeClr val="bg1"/>
              </a:solidFill>
            </a:endParaRPr>
          </a:p>
        </p:txBody>
      </p:sp>
    </p:spTree>
  </p:cSld>
  <p:clrMapOvr>
    <a:masterClrMapping/>
  </p:clrMapOvr>
</p:sld>
</file>

<file path=ppt/slides/slide3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Tiếng con vang tới trời tán dương Mẹ muôn đời, hòa tâm tình nơi nơi nguyện lắng nghe Mẹ hỡi.</a:t>
            </a:r>
            <a:endParaRPr lang="en-US" sz="8800" b="1" dirty="0">
              <a:solidFill>
                <a:schemeClr val="bg1"/>
              </a:solidFill>
            </a:endParaRPr>
          </a:p>
        </p:txBody>
      </p:sp>
    </p:spTree>
  </p:cSld>
  <p:clrMapOvr>
    <a:masterClrMapping/>
  </p:clrMapOvr>
</p:sld>
</file>

<file path=ppt/slides/slide3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Hãy Sai Con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đây, xin Chúa hãy sai con đi, đi làm chứng nhân cho Ngài và trở nên muối men cho đời, cho người khắp</a:t>
            </a:r>
            <a:endParaRPr lang="en-US" sz="8800" b="1" dirty="0">
              <a:solidFill>
                <a:schemeClr val="bg1"/>
              </a:solidFill>
            </a:endParaRPr>
          </a:p>
        </p:txBody>
      </p:sp>
    </p:spTree>
  </p:cSld>
  <p:clrMapOvr>
    <a:masterClrMapping/>
  </p:clrMapOvr>
</p:sld>
</file>

<file path=ppt/slides/slide3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a:t>
            </a:r>
            <a:endParaRPr lang="en-US" sz="8800" b="1" dirty="0">
              <a:solidFill>
                <a:schemeClr val="bg1"/>
              </a:solidFill>
            </a:endParaRPr>
          </a:p>
        </p:txBody>
      </p:sp>
    </p:spTree>
  </p:cSld>
  <p:clrMapOvr>
    <a:masterClrMapping/>
  </p:clrMapOvr>
</p:sld>
</file>

<file path=ppt/slides/slide3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bao năm qua, Lời Ngài hằng luôn thiết tha: “Lúa chín đầy đồng, mà không có bao thợ gặt”.</a:t>
            </a:r>
            <a:endParaRPr lang="en-US" sz="8800" b="1" dirty="0">
              <a:solidFill>
                <a:schemeClr val="bg1"/>
              </a:solidFill>
            </a:endParaRPr>
          </a:p>
        </p:txBody>
      </p:sp>
    </p:spTree>
  </p:cSld>
  <p:clrMapOvr>
    <a:masterClrMapping/>
  </p:clrMapOvr>
</p:sld>
</file>

<file path=ppt/slides/slide3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đến bên Ngài, và thân thưa với Ngài: “Này con đây, Chúa ơi, xin Ngài hãy sai con đi”.</a:t>
            </a:r>
            <a:endParaRPr lang="en-US" sz="8800" b="1" dirty="0">
              <a:solidFill>
                <a:schemeClr val="bg1"/>
              </a:solidFill>
            </a:endParaRPr>
          </a:p>
        </p:txBody>
      </p:sp>
    </p:spTree>
  </p:cSld>
  <p:clrMapOvr>
    <a:masterClrMapping/>
  </p:clrMapOvr>
</p:sld>
</file>

<file path=ppt/slides/slide3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Trần gian hôm nay, còn nhiều lầm than đắng cay, với Chúa vào đời, tình yêu hiến trao mọi người.</a:t>
            </a:r>
            <a:endParaRPr lang="en-US" sz="8800" b="1" dirty="0">
              <a:solidFill>
                <a:schemeClr val="bg1"/>
              </a:solidFill>
            </a:endParaRPr>
          </a:p>
        </p:txBody>
      </p:sp>
    </p:spTree>
  </p:cSld>
  <p:clrMapOvr>
    <a:masterClrMapping/>
  </p:clrMapOvr>
</p:sld>
</file>

<file path=ppt/slides/slide3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ơn phúc cao vời, Ngài ban như mưa tưới gội, trần gian nên thắm tươi, muôn người sống trong an vui.</a:t>
            </a:r>
            <a:endParaRPr lang="en-US" sz="8800" b="1" dirty="0">
              <a:solidFill>
                <a:schemeClr val="bg1"/>
              </a:solidFill>
            </a:endParaRPr>
          </a:p>
        </p:txBody>
      </p:sp>
    </p:spTree>
  </p:cSld>
  <p:clrMapOvr>
    <a:masterClrMapping/>
  </p:clrMapOvr>
</p:sld>
</file>

<file path=ppt/slides/slide3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dâng tương lai, đường đời còn bao biến thay, Chúa hãy ở cùng, và nâng đỡ con từng ngày.</a:t>
            </a:r>
            <a:endParaRPr lang="en-US" sz="8800" b="1" dirty="0">
              <a:solidFill>
                <a:schemeClr val="bg1"/>
              </a:solidFill>
            </a:endParaRPr>
          </a:p>
        </p:txBody>
      </p:sp>
    </p:spTree>
  </p:cSld>
  <p:clrMapOvr>
    <a:masterClrMapping/>
  </p:clrMapOvr>
</p:sld>
</file>

<file path=ppt/slides/slide3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hiến trót đời, truyền loan Tin Vui nước Trời, để muôn dâng khắp nơi, trở thành chứng nhân tình trời.</a:t>
            </a:r>
            <a:endParaRPr lang="en-US" sz="8800" b="1" dirty="0">
              <a:solidFill>
                <a:schemeClr val="bg1"/>
              </a:solidFill>
            </a:endParaRPr>
          </a:p>
        </p:txBody>
      </p:sp>
    </p:spTree>
  </p:cSld>
  <p:clrMapOvr>
    <a:masterClrMapping/>
  </p:clrMapOvr>
</p:sld>
</file>

<file path=ppt/slides/slide3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Yêu Chúa (216)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đến đây dâng lời ước nguyện. Nguyện yêu Chúa liên cho trọn khối tình con. Được yêu Chúa ôi bao là êm</a:t>
            </a:r>
            <a:endParaRPr lang="en-US" sz="8800" b="1" dirty="0">
              <a:solidFill>
                <a:schemeClr val="bg1"/>
              </a:solidFill>
            </a:endParaRPr>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xin đến, này con xin đến để thi hành Thánh ý Chúa. Lưỡi môi con xin Ngài tẩy xóa, bước con đi xin</a:t>
            </a:r>
            <a:endParaRPr lang="en-US" sz="8800" b="1" dirty="0">
              <a:solidFill>
                <a:schemeClr val="bg1"/>
              </a:solidFill>
            </a:endParaRPr>
          </a:p>
        </p:txBody>
      </p:sp>
    </p:spTree>
  </p:cSld>
  <p:clrMapOvr>
    <a:masterClrMapping/>
  </p:clrMapOvr>
</p:sld>
</file>

<file path=ppt/slides/slide3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đềm. Hồn con sướng vui tháng năm hết ưu phiền.</a:t>
            </a:r>
            <a:endParaRPr lang="en-US" sz="8800" b="1" dirty="0">
              <a:solidFill>
                <a:schemeClr val="bg1"/>
              </a:solidFill>
            </a:endParaRPr>
          </a:p>
        </p:txBody>
      </p:sp>
    </p:spTree>
  </p:cSld>
  <p:clrMapOvr>
    <a:masterClrMapping/>
  </p:clrMapOvr>
</p:sld>
</file>

<file path=ppt/slides/slide3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dâng lên tình yêu chúng con. Chúa thương ban niềm tin sắt son. Đem hết tâm hồn dẫn dắt chiên lạc đường.</a:t>
            </a:r>
            <a:endParaRPr lang="en-US" sz="8800" b="1" dirty="0">
              <a:solidFill>
                <a:schemeClr val="bg1"/>
              </a:solidFill>
            </a:endParaRPr>
          </a:p>
        </p:txBody>
      </p:sp>
    </p:spTree>
  </p:cSld>
  <p:clrMapOvr>
    <a:masterClrMapping/>
  </p:clrMapOvr>
</p:sld>
</file>

<file path=ppt/slides/slide3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về đây hưởng nhan Chúa tình thương.</a:t>
            </a:r>
            <a:endParaRPr lang="en-US" sz="8800" b="1" dirty="0">
              <a:solidFill>
                <a:schemeClr val="bg1"/>
              </a:solidFill>
            </a:endParaRPr>
          </a:p>
        </p:txBody>
      </p:sp>
    </p:spTree>
  </p:cSld>
  <p:clrMapOvr>
    <a:masterClrMapping/>
  </p:clrMapOvr>
</p:sld>
</file>

<file path=ppt/slides/slide3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Kính dâng lên tình yêu chúng con. Chúa thương ban niềm tin sắt son. Cho đến khi nào ly thoát khỏi cõi đời. Được</a:t>
            </a:r>
            <a:endParaRPr lang="en-US" sz="8800" b="1" dirty="0">
              <a:solidFill>
                <a:schemeClr val="bg1"/>
              </a:solidFill>
            </a:endParaRPr>
          </a:p>
        </p:txBody>
      </p:sp>
    </p:spTree>
  </p:cSld>
  <p:clrMapOvr>
    <a:masterClrMapping/>
  </p:clrMapOvr>
</p:sld>
</file>

<file path=ppt/slides/slide3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nhau hưởng vinh phúc trên trời.</a:t>
            </a:r>
            <a:endParaRPr lang="en-US" sz="8800" b="1" dirty="0">
              <a:solidFill>
                <a:schemeClr val="bg1"/>
              </a:solidFill>
            </a:endParaRPr>
          </a:p>
        </p:txBody>
      </p:sp>
    </p:spTree>
  </p:cSld>
  <p:clrMapOvr>
    <a:masterClrMapping/>
  </p:clrMapOvr>
</p:sld>
</file>

<file path=ppt/slides/slide3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xin Thánh Tâm thương người thế trần. Giờ đây xuống ơn ban lại phúc bình yên. Và soi lối cho bao đoàn</a:t>
            </a:r>
            <a:endParaRPr lang="en-US" sz="8800" b="1" dirty="0">
              <a:solidFill>
                <a:schemeClr val="bg1"/>
              </a:solidFill>
            </a:endParaRPr>
          </a:p>
        </p:txBody>
      </p:sp>
    </p:spTree>
  </p:cSld>
  <p:clrMapOvr>
    <a:masterClrMapping/>
  </p:clrMapOvr>
</p:sld>
</file>

<file path=ppt/slides/slide3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chiên lầm. Đồng tâm thiết tha mến yêu Chúa nhân hiền.</a:t>
            </a:r>
            <a:endParaRPr lang="en-US" sz="8800" b="1" dirty="0">
              <a:solidFill>
                <a:schemeClr val="bg1"/>
              </a:solidFill>
            </a:endParaRPr>
          </a:p>
        </p:txBody>
      </p:sp>
    </p:spTree>
  </p:cSld>
  <p:clrMapOvr>
    <a:masterClrMapping/>
  </p:clrMapOvr>
</p:sld>
</file>

<file path=ppt/slides/slide3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Huyền Siêu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là dâng lên bài ca bài ca tình yêu. Dâng là dâng lên lễ vật lễ vật huyền siêu.</a:t>
            </a:r>
            <a:endParaRPr lang="en-US" sz="8800" b="1" dirty="0">
              <a:solidFill>
                <a:schemeClr val="bg1"/>
              </a:solidFill>
            </a:endParaRPr>
          </a:p>
        </p:txBody>
      </p:sp>
    </p:spTree>
  </p:cSld>
  <p:clrMapOvr>
    <a:masterClrMapping/>
  </p:clrMapOvr>
</p:sld>
</file>

<file path=ppt/slides/slide3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của lễ trinh nguyên chiều hôm. Dâng về Chúa dịu hiền nhân ái. Bài ca tụng ngày đêm âm vang. Xin dâng lên</a:t>
            </a:r>
            <a:endParaRPr lang="en-US" sz="8800" b="1" dirty="0">
              <a:solidFill>
                <a:schemeClr val="bg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Cha </a:t>
            </a:r>
            <a:r>
              <a:rPr lang="en-US" sz="8800" b="1" dirty="0" err="1">
                <a:solidFill>
                  <a:schemeClr val="bg1"/>
                </a:solidFill>
                <a:latin typeface="Times New Roman" panose="02020603050405020304" pitchFamily="18" charset="0"/>
                <a:cs typeface="Times New Roman" panose="02020603050405020304" pitchFamily="18" charset="0"/>
              </a:rPr>
              <a:t>kẻ</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nghèo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huệ</a:t>
            </a:r>
            <a:r>
              <a:rPr lang="en-US" sz="8800" b="1" dirty="0">
                <a:solidFill>
                  <a:schemeClr val="bg1"/>
                </a:solidFill>
                <a:latin typeface="Times New Roman" panose="02020603050405020304" pitchFamily="18" charset="0"/>
                <a:cs typeface="Times New Roman" panose="02020603050405020304" pitchFamily="18" charset="0"/>
              </a:rPr>
              <a:t> soi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dịu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hiền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400727675"/>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dẫn đường. Tấm thân con giờ đây hiến dâng, hiến dâng Chúa ơi.</a:t>
            </a:r>
            <a:endParaRPr lang="en-US" sz="8800" b="1" dirty="0">
              <a:solidFill>
                <a:schemeClr val="bg1"/>
              </a:solidFill>
            </a:endParaRPr>
          </a:p>
        </p:txBody>
      </p:sp>
    </p:spTree>
  </p:cSld>
  <p:clrMapOvr>
    <a:masterClrMapping/>
  </p:clrMapOvr>
</p:sld>
</file>

<file path=ppt/slides/slide3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Chúa toàn năng.</a:t>
            </a:r>
            <a:endParaRPr lang="en-US" sz="8800" b="1" dirty="0">
              <a:solidFill>
                <a:schemeClr val="bg1"/>
              </a:solidFill>
            </a:endParaRPr>
          </a:p>
        </p:txBody>
      </p:sp>
    </p:spTree>
  </p:cSld>
  <p:clrMapOvr>
    <a:masterClrMapping/>
  </p:clrMapOvr>
</p:sld>
</file>

<file path=ppt/slides/slide3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đời sống con dâng tình yêu. Như là áng hương lòng cháy sáng. Bài ca tụng ngày đêm âm vang. Xin dâng lên</a:t>
            </a:r>
            <a:endParaRPr lang="en-US" sz="8800" b="1" dirty="0">
              <a:solidFill>
                <a:schemeClr val="bg1"/>
              </a:solidFill>
            </a:endParaRPr>
          </a:p>
        </p:txBody>
      </p:sp>
    </p:spTree>
  </p:cSld>
  <p:clrMapOvr>
    <a:masterClrMapping/>
  </p:clrMapOvr>
</p:sld>
</file>

<file path=ppt/slides/slide3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Chúa toàn năng.</a:t>
            </a:r>
            <a:endParaRPr lang="en-US" sz="8800" b="1" dirty="0">
              <a:solidFill>
                <a:schemeClr val="bg1"/>
              </a:solidFill>
            </a:endParaRPr>
          </a:p>
        </p:txBody>
      </p:sp>
    </p:spTree>
  </p:cSld>
  <p:clrMapOvr>
    <a:masterClrMapping/>
  </p:clrMapOvr>
</p:sld>
</file>

<file path=ppt/slides/slide3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Chiên Lạc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trong anh em có trăm con chiên lành. Mà một con lỡ sa chân lạc đàn. Hãy mau nhanh tay đi tìm con chiên</a:t>
            </a:r>
            <a:endParaRPr lang="en-US" sz="8800" b="1" dirty="0">
              <a:solidFill>
                <a:schemeClr val="bg1"/>
              </a:solidFill>
            </a:endParaRPr>
          </a:p>
        </p:txBody>
      </p:sp>
    </p:spTree>
  </p:cSld>
  <p:clrMapOvr>
    <a:masterClrMapping/>
  </p:clrMapOvr>
</p:sld>
</file>

<file path=ppt/slides/slide3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ấy. Vác trên vai ăn mừng đã kiếm lại.</a:t>
            </a:r>
            <a:endParaRPr lang="en-US" sz="8800" b="1" dirty="0">
              <a:solidFill>
                <a:schemeClr val="bg1"/>
              </a:solidFill>
            </a:endParaRPr>
          </a:p>
        </p:txBody>
      </p:sp>
    </p:spTree>
  </p:cSld>
  <p:clrMapOvr>
    <a:masterClrMapping/>
  </p:clrMapOvr>
</p:sld>
</file>

<file path=ppt/slides/slide3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hỡi anh em hãy cùng tôi vui mừng. Vì nay tôi đã tìm thấy con chiên lạc. Trời đất vui mừng thấy một người</a:t>
            </a:r>
            <a:endParaRPr lang="en-US" sz="8800" b="1" dirty="0">
              <a:solidFill>
                <a:schemeClr val="bg1"/>
              </a:solidFill>
            </a:endParaRPr>
          </a:p>
        </p:txBody>
      </p:sp>
    </p:spTree>
  </p:cSld>
  <p:clrMapOvr>
    <a:masterClrMapping/>
  </p:clrMapOvr>
</p:sld>
</file>

<file path=ppt/slides/slide3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biết quay trở về từ bỏ những đam mê.</a:t>
            </a:r>
            <a:endParaRPr lang="en-US" sz="8800" b="1" dirty="0">
              <a:solidFill>
                <a:schemeClr val="bg1"/>
              </a:solidFill>
            </a:endParaRPr>
          </a:p>
        </p:txBody>
      </p:sp>
    </p:spTree>
  </p:cSld>
  <p:clrMapOvr>
    <a:masterClrMapping/>
  </p:clrMapOvr>
</p:sld>
</file>

<file path=ppt/slides/slide3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Đã bao năm qua bởi đam mê gian trần, cuộc đời con đã bao phen hoang đàng. Chúa luôn yêu thương không để con</a:t>
            </a:r>
            <a:endParaRPr lang="en-US" sz="8800" b="1" dirty="0">
              <a:solidFill>
                <a:schemeClr val="bg1"/>
              </a:solidFill>
            </a:endParaRPr>
          </a:p>
        </p:txBody>
      </p:sp>
    </p:spTree>
  </p:cSld>
  <p:clrMapOvr>
    <a:masterClrMapping/>
  </p:clrMapOvr>
</p:sld>
</file>

<file path=ppt/slides/slide3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 mất, cứu vớt con đưa về sống trong đàn.</a:t>
            </a:r>
            <a:endParaRPr lang="en-US" sz="8800" b="1" dirty="0">
              <a:solidFill>
                <a:schemeClr val="bg1"/>
              </a:solidFill>
            </a:endParaRPr>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vui say đáp tình Ngài bước theo Ngài muôn lối. Tâm tư con dâng trọn niềm dù khổ đau đen tối. Con xin dâng</a:t>
            </a:r>
            <a:endParaRPr lang="en-US" sz="8800" b="1" dirty="0">
              <a:solidFill>
                <a:schemeClr val="bg1"/>
              </a:solidFill>
            </a:endParaRPr>
          </a:p>
        </p:txBody>
      </p:sp>
    </p:spTree>
  </p:cSld>
  <p:clrMapOvr>
    <a:masterClrMapping/>
  </p:clrMapOvr>
</p:sld>
</file>

<file path=ppt/slides/slide3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Trái tim Giê-su quá yêu thương nhân trần, dù tội con đỏ tươi như máu hồng. Chính nơi Giê-su tuôn trào ơn cứu</a:t>
            </a:r>
            <a:endParaRPr lang="en-US" sz="8800" b="1" dirty="0">
              <a:solidFill>
                <a:schemeClr val="bg1"/>
              </a:solidFill>
            </a:endParaRPr>
          </a:p>
        </p:txBody>
      </p:sp>
    </p:spTree>
  </p:cSld>
  <p:clrMapOvr>
    <a:masterClrMapping/>
  </p:clrMapOvr>
</p:sld>
</file>

<file path=ppt/slides/slide3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rỗi, chốn náu nương cho toàn thể nhân loại.</a:t>
            </a:r>
            <a:endParaRPr lang="en-US" sz="8800" b="1" dirty="0">
              <a:solidFill>
                <a:schemeClr val="bg1"/>
              </a:solidFill>
            </a:endParaRPr>
          </a:p>
        </p:txBody>
      </p:sp>
    </p:spTree>
  </p:cSld>
  <p:clrMapOvr>
    <a:masterClrMapping/>
  </p:clrMapOvr>
</p:sld>
</file>

<file path=ppt/slides/slide3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Thánh Tâm Giê-su đỉnh cao ơn cứu độ, nguồn yêu thương đã tuôn ra vô bờ. Thánh Tâm Giê-su nơi tình yêu xuất</a:t>
            </a:r>
            <a:endParaRPr lang="en-US" sz="8800" b="1" dirty="0">
              <a:solidFill>
                <a:schemeClr val="bg1"/>
              </a:solidFill>
            </a:endParaRPr>
          </a:p>
        </p:txBody>
      </p:sp>
    </p:spTree>
  </p:cSld>
  <p:clrMapOvr>
    <a:masterClrMapping/>
  </p:clrMapOvr>
</p:sld>
</file>

<file path=ppt/slides/slide3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phát, vẫn xót thương đi tìm những chiên lạc.</a:t>
            </a:r>
            <a:endParaRPr lang="en-US" sz="8800" b="1" dirty="0">
              <a:solidFill>
                <a:schemeClr val="bg1"/>
              </a:solidFill>
            </a:endParaRPr>
          </a:p>
        </p:txBody>
      </p:sp>
    </p:spTree>
  </p:cSld>
  <p:clrMapOvr>
    <a:masterClrMapping/>
  </p:clrMapOvr>
</p:sld>
</file>

<file path=ppt/slides/slide3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Chúng con suy tôn Thánh Tâm Vua muôn trùng. Thật dịu êm ủi an muôn tâm hồn. Hỡi ai lo toan vai nặng mang đau</a:t>
            </a:r>
            <a:endParaRPr lang="en-US" sz="8800" b="1" dirty="0">
              <a:solidFill>
                <a:schemeClr val="bg1"/>
              </a:solidFill>
            </a:endParaRPr>
          </a:p>
        </p:txBody>
      </p:sp>
    </p:spTree>
  </p:cSld>
  <p:clrMapOvr>
    <a:masterClrMapping/>
  </p:clrMapOvr>
</p:sld>
</file>

<file path=ppt/slides/slide3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hãy đến với Ta bồi dưỡng không ngừng.</a:t>
            </a:r>
            <a:endParaRPr lang="en-US" sz="8800" b="1" dirty="0">
              <a:solidFill>
                <a:schemeClr val="bg1"/>
              </a:solidFill>
            </a:endParaRPr>
          </a:p>
        </p:txBody>
      </p:sp>
    </p:spTree>
  </p:cSld>
  <p:clrMapOvr>
    <a:masterClrMapping/>
  </p:clrMapOvr>
</p:sld>
</file>

<file path=ppt/slides/slide3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Đền Tạ Thánh Tâm (214)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Đền đền tạ Thánh Tâm ôi tình yêu vô ngần. Tình chịu nhiều đớn đau trên đồi Can-vê loang máu. Trái tim vì yêu</a:t>
            </a:r>
            <a:endParaRPr lang="en-US" sz="8800" b="1" dirty="0">
              <a:solidFill>
                <a:schemeClr val="bg1"/>
              </a:solidFill>
            </a:endParaRPr>
          </a:p>
        </p:txBody>
      </p:sp>
    </p:spTree>
  </p:cSld>
  <p:clrMapOvr>
    <a:masterClrMapping/>
  </p:clrMapOvr>
</p:sld>
</file>

<file path=ppt/slides/slide3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trần mở ra minh chứng cho tình.</a:t>
            </a:r>
            <a:endParaRPr lang="en-US" sz="8800" b="1" dirty="0">
              <a:solidFill>
                <a:schemeClr val="bg1"/>
              </a:solidFill>
            </a:endParaRPr>
          </a:p>
        </p:txBody>
      </p:sp>
    </p:spTree>
  </p:cSld>
  <p:clrMapOvr>
    <a:masterClrMapping/>
  </p:clrMapOvr>
</p:sld>
</file>

<file path=ppt/slides/slide3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cùng trái tim nguồn thiên mạch sống. Hãy đến cùng trái tim là nguồn mạch yêu thương.</a:t>
            </a:r>
            <a:endParaRPr lang="en-US" sz="8800" b="1" dirty="0">
              <a:solidFill>
                <a:schemeClr val="bg1"/>
              </a:solidFill>
            </a:endParaRPr>
          </a:p>
        </p:txBody>
      </p: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mối tình này để biết yêu nhiều hơn. Con đi rao chính Lời Ngài làm nhân chứng Phúc Âm.</a:t>
            </a:r>
            <a:endParaRPr lang="en-US" sz="8800" b="1" dirty="0">
              <a:solidFill>
                <a:schemeClr val="bg1"/>
              </a:solidFill>
            </a:endParaRPr>
          </a:p>
        </p:txBody>
      </p:sp>
    </p:spTree>
  </p:cSld>
  <p:clrMapOvr>
    <a:masterClrMapping/>
  </p:clrMapOvr>
</p:sld>
</file>

<file path=ppt/slides/slide3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 Ca (9)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bình minh con dâng hết tâm tình tụng ca Chúa Thiên đình một bài thơ kính tin. Trọn tình yêu khi đêm về</a:t>
            </a:r>
            <a:endParaRPr lang="en-US" sz="8800" b="1" dirty="0">
              <a:solidFill>
                <a:schemeClr val="bg1"/>
              </a:solidFill>
            </a:endParaRPr>
          </a:p>
        </p:txBody>
      </p:sp>
    </p:spTree>
  </p:cSld>
  <p:clrMapOvr>
    <a:masterClrMapping/>
  </p:clrMapOvr>
</p:sld>
</file>

<file path=ppt/slides/slide3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sáng con say lời chúc tụng ngợi ca danh Chúa thôi.</a:t>
            </a:r>
            <a:endParaRPr lang="en-US" sz="8800" b="1" dirty="0">
              <a:solidFill>
                <a:schemeClr val="bg1"/>
              </a:solidFill>
            </a:endParaRPr>
          </a:p>
        </p:txBody>
      </p:sp>
    </p:spTree>
  </p:cSld>
  <p:clrMapOvr>
    <a:masterClrMapping/>
  </p:clrMapOvr>
</p:sld>
</file>

<file path=ppt/slides/slide3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Trọn một đời là tiếng hát dâng lên, là điệu đàn hòa tấu khúc tri ân. Vào cuộc trần để ca khen danh Chúa, ngày</a:t>
            </a:r>
            <a:endParaRPr lang="en-US" sz="8800" b="1" dirty="0">
              <a:solidFill>
                <a:schemeClr val="bg1"/>
              </a:solidFill>
            </a:endParaRPr>
          </a:p>
        </p:txBody>
      </p:sp>
    </p:spTree>
  </p:cSld>
  <p:clrMapOvr>
    <a:masterClrMapping/>
  </p:clrMapOvr>
</p:sld>
</file>

<file path=ppt/slides/slide3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lại ngày Ngài mến thương đời con.</a:t>
            </a:r>
            <a:endParaRPr lang="en-US" sz="8800" b="1" dirty="0">
              <a:solidFill>
                <a:schemeClr val="bg1"/>
              </a:solidFill>
            </a:endParaRPr>
          </a:p>
        </p:txBody>
      </p:sp>
    </p:spTree>
  </p:cSld>
  <p:clrMapOvr>
    <a:masterClrMapping/>
  </p:clrMapOvr>
</p:sld>
</file>

<file path=ppt/slides/slide3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bình minh con dâng hết tâm tình tụng ca Chúa Thiên đình một bài thơ kính tin. Trọn tình yêu khi đêm về</a:t>
            </a:r>
            <a:endParaRPr lang="en-US" sz="8800" b="1" dirty="0">
              <a:solidFill>
                <a:schemeClr val="bg1"/>
              </a:solidFill>
            </a:endParaRPr>
          </a:p>
        </p:txBody>
      </p:sp>
    </p:spTree>
  </p:cSld>
  <p:clrMapOvr>
    <a:masterClrMapping/>
  </p:clrMapOvr>
</p:sld>
</file>

<file path=ppt/slides/slide3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sáng con say lời chúc tụng ngợi ca danh Chúa thôi.</a:t>
            </a:r>
            <a:endParaRPr lang="en-US" sz="8800" b="1" dirty="0">
              <a:solidFill>
                <a:schemeClr val="bg1"/>
              </a:solidFill>
            </a:endParaRPr>
          </a:p>
        </p:txBody>
      </p:sp>
    </p:spTree>
  </p:cSld>
  <p:clrMapOvr>
    <a:masterClrMapping/>
  </p:clrMapOvr>
</p:sld>
</file>

<file path=ppt/slides/slide3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xin đến Chúa ơi Chúa ơi. Này con xin đến, con xin đến Chúa ơi. Con xin đến dâng Chúa trót cả cuộc</a:t>
            </a:r>
            <a:endParaRPr lang="en-US" sz="8800" b="1" dirty="0">
              <a:solidFill>
                <a:schemeClr val="bg1"/>
              </a:solidFill>
            </a:endParaRPr>
          </a:p>
        </p:txBody>
      </p:sp>
    </p:spTree>
  </p:cSld>
  <p:clrMapOvr>
    <a:masterClrMapping/>
  </p:clrMapOvr>
</p:sld>
</file>

<file path=ppt/slides/slide3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dâng Chúa trót cả tâm hồn Chúa ơi này con đây, Chúa ơi này con đây.</a:t>
            </a:r>
            <a:endParaRPr lang="en-US" sz="8800" b="1" dirty="0">
              <a:solidFill>
                <a:schemeClr val="bg1"/>
              </a:solidFill>
            </a:endParaRPr>
          </a:p>
        </p:txBody>
      </p:sp>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thương con đã ngàn đời Chúa đã chọn gọi con. Nuôi thân con trong tình Ngài nâng đỡ con đi tới, luôn trông</a:t>
            </a:r>
            <a:endParaRPr lang="en-US" sz="8800" b="1" dirty="0">
              <a:solidFill>
                <a:schemeClr val="bg1"/>
              </a:solidFill>
            </a:endParaRPr>
          </a:p>
        </p:txBody>
      </p:sp>
    </p:spTree>
  </p:cSld>
  <p:clrMapOvr>
    <a:masterClrMapping/>
  </p:clrMapOvr>
</p:sld>
</file>

<file path=ppt/slides/slide3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không ưa lễ vật hy sinh, lễ vật tinh tuyền Chúa chỉ ưa chính bản thân con, Chúa ơi này con đây.</a:t>
            </a:r>
            <a:endParaRPr lang="en-US" sz="8800" b="1" dirty="0">
              <a:solidFill>
                <a:schemeClr val="bg1"/>
              </a:solidFill>
            </a:endParaRPr>
          </a:p>
        </p:txBody>
      </p:sp>
    </p:spTree>
  </p:cSld>
  <p:clrMapOvr>
    <a:masterClrMapping/>
  </p:clrMapOvr>
</p:sld>
</file>

<file path=ppt/slides/slide3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yêu con mối tình bao la cao vời khôn lường, Chúa muốn con hiến trọn thân con. Chúa ơi này con đây.</a:t>
            </a:r>
            <a:endParaRPr lang="en-US" sz="8800" b="1" dirty="0">
              <a:solidFill>
                <a:schemeClr val="bg1"/>
              </a:solidFill>
            </a:endParaRPr>
          </a:p>
        </p:txBody>
      </p:sp>
    </p:spTree>
  </p:cSld>
  <p:clrMapOvr>
    <a:masterClrMapping/>
  </p:clrMapOvr>
</p:sld>
</file>

<file path=ppt/slides/slide3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Thánh Tâm (710)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chiều nao trên cây Thánh Giá, một trái tim chịu nát tan vì yêu! Ôi Giê-su, vì quá yêu nhân trần, mà Thánh</a:t>
            </a:r>
            <a:endParaRPr lang="en-US" sz="8800" b="1" dirty="0">
              <a:solidFill>
                <a:schemeClr val="bg1"/>
              </a:solidFill>
            </a:endParaRPr>
          </a:p>
        </p:txBody>
      </p:sp>
    </p:spTree>
  </p:cSld>
  <p:clrMapOvr>
    <a:masterClrMapping/>
  </p:clrMapOvr>
</p:sld>
</file>

<file path=ppt/slides/slide3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máu cùng nước tuôn tràn.</a:t>
            </a:r>
            <a:endParaRPr lang="en-US" sz="8800" b="1" dirty="0">
              <a:solidFill>
                <a:schemeClr val="bg1"/>
              </a:solidFill>
            </a:endParaRPr>
          </a:p>
        </p:txBody>
      </p:sp>
    </p:spTree>
  </p:cSld>
  <p:clrMapOvr>
    <a:masterClrMapping/>
  </p:clrMapOvr>
</p:sld>
</file>

<file path=ppt/slides/slide3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Giê-su, tình Chúa quá bao la. Yêu thương con tình Ngài không bến không bờ. Ôi Thánh Tâm, tình yêu ấp ủ</a:t>
            </a:r>
            <a:endParaRPr lang="en-US" sz="8800" b="1" dirty="0">
              <a:solidFill>
                <a:schemeClr val="bg1"/>
              </a:solidFill>
            </a:endParaRPr>
          </a:p>
        </p:txBody>
      </p:sp>
    </p:spTree>
  </p:cSld>
  <p:clrMapOvr>
    <a:masterClrMapping/>
  </p:clrMapOvr>
</p:sld>
</file>

<file path=ppt/slides/slide3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thế nơi an nghỉ cho ai gồng gánh nặng nề.</a:t>
            </a:r>
            <a:endParaRPr lang="en-US" sz="8800" b="1" dirty="0">
              <a:solidFill>
                <a:schemeClr val="bg1"/>
              </a:solidFill>
            </a:endParaRPr>
          </a:p>
        </p:txBody>
      </p:sp>
    </p:spTree>
  </p:cSld>
  <p:clrMapOvr>
    <a:masterClrMapping/>
  </p:clrMapOvr>
</p:sld>
</file>

<file path=ppt/slides/slide3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Lên (105)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dâng lên thiên cung này lễ vật. Nguyện dâng Chúa bánh thơm với rượu nho. Và nước mắt tiếng hát trong</a:t>
            </a:r>
            <a:endParaRPr lang="en-US" sz="8800" b="1" dirty="0">
              <a:solidFill>
                <a:schemeClr val="bg1"/>
              </a:solidFill>
            </a:endParaRPr>
          </a:p>
        </p:txBody>
      </p:sp>
    </p:spTree>
  </p:cSld>
  <p:clrMapOvr>
    <a:masterClrMapping/>
  </p:clrMapOvr>
</p:sld>
</file>

<file path=ppt/slides/slide3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Xin Chúa nhận đền bù muôn tội con.</a:t>
            </a:r>
            <a:endParaRPr lang="en-US" sz="8800" b="1" dirty="0">
              <a:solidFill>
                <a:schemeClr val="bg1"/>
              </a:solidFill>
            </a:endParaRPr>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coi bước đường đời gìn giữ trong tình yêu. Xin cho con đáp tình Ngài đời con mãi tín trung</a:t>
            </a:r>
            <a:endParaRPr lang="en-US" sz="8800" b="1" dirty="0">
              <a:solidFill>
                <a:schemeClr val="bg1"/>
              </a:solidFill>
            </a:endParaRPr>
          </a:p>
        </p:txBody>
      </p:sp>
    </p:spTree>
  </p:cSld>
  <p:clrMapOvr>
    <a:masterClrMapping/>
  </p:clrMapOvr>
</p:sld>
</file>

<file path=ppt/slides/slide3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dâng tiến tiếng hát trên môi nguyện cầu. Bao nỗi sầu dâng lên cùng với niềm vui. Cùng dâng tiến với hết</a:t>
            </a:r>
            <a:endParaRPr lang="en-US" sz="8800" b="1" dirty="0">
              <a:solidFill>
                <a:schemeClr val="bg1"/>
              </a:solidFill>
            </a:endParaRPr>
          </a:p>
        </p:txBody>
      </p:sp>
    </p:spTree>
  </p:cSld>
  <p:clrMapOvr>
    <a:masterClrMapping/>
  </p:clrMapOvr>
</p:sld>
</file>

<file path=ppt/slides/slide3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tình thiết tha. Tựa hương xa bay lên tòa Chúa bao la.</a:t>
            </a:r>
            <a:endParaRPr lang="en-US" sz="8800" b="1" dirty="0">
              <a:solidFill>
                <a:schemeClr val="bg1"/>
              </a:solidFill>
            </a:endParaRPr>
          </a:p>
        </p:txBody>
      </p:sp>
    </p:spTree>
  </p:cSld>
  <p:clrMapOvr>
    <a:masterClrMapping/>
  </p:clrMapOvr>
</p:sld>
</file>

<file path=ppt/slides/slide3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(577)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trước thiên tòa này bánh thơm với rượu ngon. Dâng lên trót tâm hồn và trót thân xác của con.</a:t>
            </a:r>
            <a:endParaRPr lang="en-US" sz="8800" b="1" dirty="0">
              <a:solidFill>
                <a:schemeClr val="bg1"/>
              </a:solidFill>
            </a:endParaRPr>
          </a:p>
        </p:txBody>
      </p:sp>
    </p:spTree>
  </p:cSld>
  <p:clrMapOvr>
    <a:masterClrMapping/>
  </p:clrMapOvr>
</p:sld>
</file>

<file path=ppt/slides/slide3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Mong lễ vật đoàn con trở nên Máu Thịt Con Chúa. Mong bánh thơm rượu ngon biến nên Thánh Thể nhiệm mầu.</a:t>
            </a:r>
            <a:endParaRPr lang="en-US" sz="8800" b="1" dirty="0">
              <a:solidFill>
                <a:schemeClr val="bg1"/>
              </a:solidFill>
            </a:endParaRPr>
          </a:p>
        </p:txBody>
      </p:sp>
    </p:spTree>
  </p:cSld>
  <p:clrMapOvr>
    <a:masterClrMapping/>
  </p:clrMapOvr>
</p:sld>
</file>

<file path=ppt/slides/slide3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Nuôi sống tâm hồn con và nuôi tâm hồn nhân thế. Vinh phúc cho đoàn con cũng như khắp dân tộc con.</a:t>
            </a:r>
            <a:endParaRPr lang="en-US" sz="8800" b="1" dirty="0">
              <a:solidFill>
                <a:schemeClr val="bg1"/>
              </a:solidFill>
            </a:endParaRPr>
          </a:p>
        </p:txBody>
      </p:sp>
    </p:spTree>
  </p:cSld>
  <p:clrMapOvr>
    <a:masterClrMapping/>
  </p:clrMapOvr>
</p:sld>
</file>

<file path=ppt/slides/slide3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tiến dâng từ đây ngàn muôn vất vả cay đắng. Dâng Chúa bao niềm vui cũng như phút giây lao nhọc.</a:t>
            </a:r>
            <a:endParaRPr lang="en-US" sz="8800" b="1" dirty="0">
              <a:solidFill>
                <a:schemeClr val="bg1"/>
              </a:solidFill>
            </a:endParaRPr>
          </a:p>
        </p:txBody>
      </p:sp>
    </p:spTree>
  </p:cSld>
  <p:clrMapOvr>
    <a:masterClrMapping/>
  </p:clrMapOvr>
</p:sld>
</file>

<file path=ppt/slides/slide3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đoái thương rộng tay để ban trên đoàn dân Chúa. Ơn sống theo luật thiêng rắc gieo khắp nơi niềm tin.</a:t>
            </a:r>
            <a:endParaRPr lang="en-US" sz="8800" b="1" dirty="0">
              <a:solidFill>
                <a:schemeClr val="bg1"/>
              </a:solidFill>
            </a:endParaRPr>
          </a:p>
        </p:txBody>
      </p:sp>
    </p:spTree>
  </p:cSld>
  <p:clrMapOvr>
    <a:masterClrMapping/>
  </p:clrMapOvr>
</p:sld>
</file>

<file path=ppt/slides/slide3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(TVV)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xưa chiều hôm Tiệc Ly biết bao ân tình Chúa đã phó mình. Này đây Mình Ta ban cho hãy mau cầm lấy ăn chính</a:t>
            </a:r>
            <a:endParaRPr lang="en-US" sz="8800" b="1" dirty="0">
              <a:solidFill>
                <a:schemeClr val="bg1"/>
              </a:solidFill>
            </a:endParaRPr>
          </a:p>
        </p:txBody>
      </p:sp>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Cho con luôn sống hiền hòa biết đem niềm vui đến, cho con biết quên đời mình để hiến thân vì yêu. Xin cho con</a:t>
            </a:r>
            <a:endParaRPr lang="en-US" sz="8800" b="1" dirty="0">
              <a:solidFill>
                <a:schemeClr val="bg1"/>
              </a:solidFill>
            </a:endParaRPr>
          </a:p>
        </p:txBody>
      </p:sp>
    </p:spTree>
  </p:cSld>
  <p:clrMapOvr>
    <a:masterClrMapping/>
  </p:clrMapOvr>
</p:sld>
</file>

<file path=ppt/slides/slide3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Ta.</a:t>
            </a:r>
            <a:endParaRPr lang="en-US" sz="8800" b="1" dirty="0">
              <a:solidFill>
                <a:schemeClr val="bg1"/>
              </a:solidFill>
            </a:endParaRPr>
          </a:p>
        </p:txBody>
      </p:sp>
    </p:spTree>
  </p:cSld>
  <p:clrMapOvr>
    <a:masterClrMapping/>
  </p:clrMapOvr>
</p:sld>
</file>

<file path=ppt/slides/slide3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chén kia vơi đầy Máu Ta chan hòa cùng nhau hãy uống. Vì đây Máu Ta tuôn tràn để cứu thế nhân Máu của Giao</a:t>
            </a:r>
            <a:endParaRPr lang="en-US" sz="8800" b="1" dirty="0">
              <a:solidFill>
                <a:schemeClr val="bg1"/>
              </a:solidFill>
            </a:endParaRPr>
          </a:p>
        </p:txBody>
      </p:sp>
    </p:spTree>
  </p:cSld>
  <p:clrMapOvr>
    <a:masterClrMapping/>
  </p:clrMapOvr>
</p:sld>
</file>

<file path=ppt/slides/slide3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a:t>
            </a:r>
            <a:endParaRPr lang="en-US" sz="8800" b="1" dirty="0">
              <a:solidFill>
                <a:schemeClr val="bg1"/>
              </a:solidFill>
            </a:endParaRPr>
          </a:p>
        </p:txBody>
      </p:sp>
    </p:spTree>
  </p:cSld>
  <p:clrMapOvr>
    <a:masterClrMapping/>
  </p:clrMapOvr>
</p:sld>
</file>

<file path=ppt/slides/slide3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chính Mình Thánh Ta làm nên của ăn nuôi sống thế gian người ăn Bánh này đời đời không chết và sẽ được</a:t>
            </a:r>
            <a:endParaRPr lang="en-US" sz="8800" b="1" dirty="0">
              <a:solidFill>
                <a:schemeClr val="bg1"/>
              </a:solidFill>
            </a:endParaRPr>
          </a:p>
        </p:txBody>
      </p:sp>
    </p:spTree>
  </p:cSld>
  <p:clrMapOvr>
    <a:masterClrMapping/>
  </p:clrMapOvr>
</p:sld>
</file>

<file path=ppt/slides/slide3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trường sinh.</a:t>
            </a:r>
            <a:endParaRPr lang="en-US" sz="8800" b="1" dirty="0">
              <a:solidFill>
                <a:schemeClr val="bg1"/>
              </a:solidFill>
            </a:endParaRPr>
          </a:p>
        </p:txBody>
      </p:sp>
    </p:spTree>
  </p:cSld>
  <p:clrMapOvr>
    <a:masterClrMapping/>
  </p:clrMapOvr>
</p:sld>
</file>

<file path=ppt/slides/slide3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chính là Máu Ta rồi sẽ đổ ra cứu thoát thế gian người uống Máu Ta không bao giờ khát và sẽ được sống hiển</a:t>
            </a:r>
            <a:endParaRPr lang="en-US" sz="8800" b="1" dirty="0">
              <a:solidFill>
                <a:schemeClr val="bg1"/>
              </a:solidFill>
            </a:endParaRPr>
          </a:p>
        </p:txBody>
      </p:sp>
    </p:spTree>
  </p:cSld>
  <p:clrMapOvr>
    <a:masterClrMapping/>
  </p:clrMapOvr>
</p:sld>
</file>

<file path=ppt/slides/slide3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a:t>
            </a:r>
            <a:endParaRPr lang="en-US" sz="8800" b="1" dirty="0">
              <a:solidFill>
                <a:schemeClr val="bg1"/>
              </a:solidFill>
            </a:endParaRPr>
          </a:p>
        </p:txBody>
      </p:sp>
    </p:spTree>
  </p:cSld>
  <p:clrMapOvr>
    <a:masterClrMapping/>
  </p:clrMapOvr>
</p:sld>
</file>

<file path=ppt/slides/slide3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đồi cao Can-vê xót thân một mình Chúa mang khổ hình. Nhìn lên đồi cao đau thương Chúa treo thập giá</a:t>
            </a:r>
            <a:endParaRPr lang="en-US" sz="8800" b="1" dirty="0">
              <a:solidFill>
                <a:schemeClr val="bg1"/>
              </a:solidFill>
            </a:endParaRPr>
          </a:p>
        </p:txBody>
      </p:sp>
    </p:spTree>
  </p:cSld>
  <p:clrMapOvr>
    <a:masterClrMapping/>
  </p:clrMapOvr>
</p:sld>
</file>

<file path=ppt/slides/slide3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khao khát vô bờ.</a:t>
            </a:r>
            <a:endParaRPr lang="en-US" sz="8800" b="1" dirty="0">
              <a:solidFill>
                <a:schemeClr val="bg1"/>
              </a:solidFill>
            </a:endParaRPr>
          </a:p>
        </p:txBody>
      </p:sp>
    </p:spTree>
  </p:cSld>
  <p:clrMapOvr>
    <a:masterClrMapping/>
  </p:clrMapOvr>
</p:sld>
</file>

<file path=ppt/slides/slide3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thương thế nhân tội tình lãng quên ơn Ngài giờ xa vắng. Vì thương những ai thân tình Ngài đã hiến thân dâng</a:t>
            </a:r>
            <a:endParaRPr lang="en-US" sz="8800" b="1" dirty="0">
              <a:solidFill>
                <a:schemeClr val="bg1"/>
              </a:solidFill>
            </a:endParaRPr>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một đời nên lễ dâng toàn thiêu, xin cho con vững một niềm lòng mãi mãi mến tin</a:t>
            </a:r>
            <a:endParaRPr lang="en-US" sz="8800" b="1" dirty="0">
              <a:solidFill>
                <a:schemeClr val="bg1"/>
              </a:solidFill>
            </a:endParaRPr>
          </a:p>
        </p:txBody>
      </p:sp>
    </p:spTree>
  </p:cSld>
  <p:clrMapOvr>
    <a:masterClrMapping/>
  </p:clrMapOvr>
</p:sld>
</file>

<file path=ppt/slides/slide3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mình hy sinh.</a:t>
            </a:r>
            <a:endParaRPr lang="en-US" sz="8800" b="1" dirty="0">
              <a:solidFill>
                <a:schemeClr val="bg1"/>
              </a:solidFill>
            </a:endParaRPr>
          </a:p>
        </p:txBody>
      </p:sp>
    </p:spTree>
  </p:cSld>
  <p:clrMapOvr>
    <a:masterClrMapping/>
  </p:clrMapOvr>
</p:sld>
</file>

<file path=ppt/slides/slide3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ơi, nào ai đói khát đến dự tiệc mời ăn Mình Máu Ngài. Vì thương Người đã trao ban để ở cùng ta năm</a:t>
            </a:r>
            <a:endParaRPr lang="en-US" sz="8800" b="1" dirty="0">
              <a:solidFill>
                <a:schemeClr val="bg1"/>
              </a:solidFill>
            </a:endParaRPr>
          </a:p>
        </p:txBody>
      </p:sp>
    </p:spTree>
  </p:cSld>
  <p:clrMapOvr>
    <a:masterClrMapping/>
  </p:clrMapOvr>
</p:sld>
</file>

<file path=ppt/slides/slide3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không màng.</a:t>
            </a:r>
            <a:endParaRPr lang="en-US" sz="8800" b="1" dirty="0">
              <a:solidFill>
                <a:schemeClr val="bg1"/>
              </a:solidFill>
            </a:endParaRPr>
          </a:p>
        </p:txBody>
      </p:sp>
    </p:spTree>
  </p:cSld>
  <p:clrMapOvr>
    <a:masterClrMapping/>
  </p:clrMapOvr>
</p:sld>
</file>

<file path=ppt/slides/slide3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có ai hơn Ngài quá yêu thương người tình thương vô biên? Mừng vui phút giây êm đềm thờ lạy kính yêu</a:t>
            </a:r>
            <a:endParaRPr lang="en-US" sz="8800" b="1" dirty="0">
              <a:solidFill>
                <a:schemeClr val="bg1"/>
              </a:solidFill>
            </a:endParaRPr>
          </a:p>
        </p:txBody>
      </p:sp>
    </p:spTree>
  </p:cSld>
  <p:clrMapOvr>
    <a:masterClrMapping/>
  </p:clrMapOvr>
</p:sld>
</file>

<file path=ppt/slides/slide3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rước Mình Máu Chúa.</a:t>
            </a:r>
            <a:endParaRPr lang="en-US" sz="8800" b="1" dirty="0">
              <a:solidFill>
                <a:schemeClr val="bg1"/>
              </a:solidFill>
            </a:endParaRPr>
          </a:p>
        </p:txBody>
      </p:sp>
    </p:spTree>
  </p:cSld>
  <p:clrMapOvr>
    <a:masterClrMapping/>
  </p:clrMapOvr>
</p:sld>
</file>

<file path=ppt/slides/slide3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Người ơi, một thân lang thang mắt vương khổ sầu bao ngày tháng buồn. Người ơi, một thân xơ xác ốm đau vì bao</a:t>
            </a:r>
            <a:endParaRPr lang="en-US" sz="8800" b="1" dirty="0">
              <a:solidFill>
                <a:schemeClr val="bg1"/>
              </a:solidFill>
            </a:endParaRPr>
          </a:p>
        </p:txBody>
      </p:sp>
    </p:spTree>
  </p:cSld>
  <p:clrMapOvr>
    <a:masterClrMapping/>
  </p:clrMapOvr>
</p:sld>
</file>

<file path=ppt/slides/slide3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trong đời.</a:t>
            </a:r>
            <a:endParaRPr lang="en-US" sz="8800" b="1" dirty="0">
              <a:solidFill>
                <a:schemeClr val="bg1"/>
              </a:solidFill>
            </a:endParaRPr>
          </a:p>
        </p:txBody>
      </p:sp>
    </p:spTree>
  </p:cSld>
  <p:clrMapOvr>
    <a:masterClrMapping/>
  </p:clrMapOvr>
</p:sld>
</file>

<file path=ppt/slides/slide3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đến mau bên Ngài khóc than lỗi lầm tình xưa bội ước. Người ơi, đến mau bên Ngài tìm lại suối ơn nuôi</a:t>
            </a:r>
            <a:endParaRPr lang="en-US" sz="8800" b="1" dirty="0">
              <a:solidFill>
                <a:schemeClr val="bg1"/>
              </a:solidFill>
            </a:endParaRPr>
          </a:p>
        </p:txBody>
      </p:sp>
    </p:spTree>
  </p:cSld>
  <p:clrMapOvr>
    <a:masterClrMapping/>
  </p:clrMapOvr>
</p:sld>
</file>

<file path=ppt/slides/slide3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xinh tươi.</a:t>
            </a:r>
            <a:endParaRPr lang="en-US" sz="8800" b="1" dirty="0">
              <a:solidFill>
                <a:schemeClr val="bg1"/>
              </a:solidFill>
            </a:endParaRPr>
          </a:p>
        </p:txBody>
      </p:sp>
    </p:spTree>
  </p:cSld>
  <p:clrMapOvr>
    <a:masterClrMapping/>
  </p:clrMapOvr>
</p:sld>
</file>

<file path=ppt/slides/slide3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Về Nhà ChúA (11)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sướng vui chan hòa. Được gần bên Chúa Cha ta dấu yêu. Dâng lên tiếng ca lời hát ngây thơ hợp</a:t>
            </a:r>
            <a:endParaRPr lang="en-US" sz="8800" b="1" dirty="0">
              <a:solidFill>
                <a:schemeClr val="bg1"/>
              </a:solidFill>
            </a:endParaRPr>
          </a:p>
        </p:txBody>
      </p:sp>
    </p:spTree>
  </p:cSld>
  <p:clrMapOvr>
    <a:masterClrMapping/>
  </p:clrMapOvr>
</p:sld>
</file>

<file path=ppt/slides/slide3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anh em hát khen Danh Ngài.</a:t>
            </a:r>
            <a:endParaRPr lang="en-US" sz="8800" b="1" dirty="0">
              <a:solidFill>
                <a:schemeClr val="bg1"/>
              </a:solidFill>
            </a:endParaRPr>
          </a:p>
        </p:txBody>
      </p:sp>
    </p:spTree>
  </p:cSld>
  <p:clrMapOvr>
    <a:masterClrMapping/>
  </p:clrMapOvr>
</p:sld>
</file>

<file path=ppt/slides/slide3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tiến về thành đô Chúa ta. Giê-ru-sa-lem vùng đất hiền hòa. Ta tiến về thành đô Thiên quốc, quê hương</a:t>
            </a:r>
            <a:endParaRPr lang="en-US" sz="8800" b="1" dirty="0">
              <a:solidFill>
                <a:schemeClr val="bg1"/>
              </a:solidFill>
            </a:endParaRPr>
          </a:p>
        </p:txBody>
      </p:sp>
    </p:spTree>
  </p:cSld>
  <p:clrMapOvr>
    <a:masterClrMapping/>
  </p:clrMapOvr>
</p:sld>
</file>

<file path=ppt/slides/slide3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thu vùng đất tuổi thơ.</a:t>
            </a:r>
            <a:endParaRPr lang="en-US" sz="8800" b="1" dirty="0">
              <a:solidFill>
                <a:schemeClr val="bg1"/>
              </a:solidFill>
            </a:endParaRPr>
          </a:p>
        </p:txBody>
      </p:sp>
    </p:spTree>
  </p:cSld>
  <p:clrMapOvr>
    <a:masterClrMapping/>
  </p:clrMapOvr>
</p:sld>
</file>

<file path=ppt/slides/slide3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(177)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Trời đã tối đêm về gió lay nhẹ trăng với sao mình con đây nguyện cầu kinh Chúa trên cao. Kìa tinh tú muôn</a:t>
            </a:r>
            <a:endParaRPr lang="en-US" sz="8800" b="1" dirty="0">
              <a:solidFill>
                <a:schemeClr val="bg1"/>
              </a:solidFill>
            </a:endParaRPr>
          </a:p>
        </p:txBody>
      </p:sp>
    </p:spTree>
  </p:cSld>
  <p:clrMapOvr>
    <a:masterClrMapping/>
  </p:clrMapOvr>
</p:sld>
</file>

<file path=ppt/slides/slide3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trùng sao lấp lánh. Đẹp muôn màu thầm như con. Tình Ngài thương sáng hơn sao.</a:t>
            </a:r>
            <a:endParaRPr lang="en-US" sz="8800" b="1" dirty="0">
              <a:solidFill>
                <a:schemeClr val="bg1"/>
              </a:solidFill>
            </a:endParaRPr>
          </a:p>
        </p:txBody>
      </p:sp>
    </p:spTree>
  </p:cSld>
  <p:clrMapOvr>
    <a:masterClrMapping/>
  </p:clrMapOvr>
</p:sld>
</file>

<file path=ppt/slides/slide3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Khấn xin Ngài thương con nhiều khấn xin Ngài thứ tha lỗi lầm. Kính dâng Ngài phút giây này. Kính dâng Ngài</a:t>
            </a:r>
            <a:endParaRPr lang="en-US" sz="8800" b="1" dirty="0">
              <a:solidFill>
                <a:schemeClr val="bg1"/>
              </a:solidFill>
            </a:endParaRPr>
          </a:p>
        </p:txBody>
      </p:sp>
    </p:spTree>
  </p:cSld>
  <p:clrMapOvr>
    <a:masterClrMapping/>
  </p:clrMapOvr>
</p:sld>
</file>

<file path=ppt/slides/slide3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đời con.</a:t>
            </a:r>
            <a:endParaRPr lang="en-US" sz="8800" b="1" dirty="0">
              <a:solidFill>
                <a:schemeClr val="bg1"/>
              </a:solidFill>
            </a:endParaRPr>
          </a:p>
        </p:txBody>
      </p:sp>
    </p:spTree>
  </p:cSld>
  <p:clrMapOvr>
    <a:masterClrMapping/>
  </p:clrMapOvr>
</p:sld>
</file>

<file path=ppt/slides/slide3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có biết hay chăng đã bao lần trong bóng đêm mình con đây thầm nguyện xin Chúa thương con. Nhiều canh tối</a:t>
            </a:r>
            <a:endParaRPr lang="en-US" sz="8800" b="1" dirty="0">
              <a:solidFill>
                <a:schemeClr val="bg1"/>
              </a:solidFill>
            </a:endParaRPr>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Nhìn ngôi sao đưa đường kìa Ba Vua cùng đi. Từ phương đông xa vời quyết đi tìm chân lý. Tìm Ngôi Hai giáng</a:t>
            </a:r>
            <a:endParaRPr lang="en-US" sz="8800" b="1" dirty="0">
              <a:solidFill>
                <a:schemeClr val="bg1"/>
              </a:solidFill>
            </a:endParaRPr>
          </a:p>
        </p:txBody>
      </p:sp>
    </p:spTree>
  </p:cSld>
  <p:clrMapOvr>
    <a:masterClrMapping/>
  </p:clrMapOvr>
</p:sld>
</file>

<file path=ppt/slides/slide3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nhìn đêm sao sáng co đau buồn vì đã quên ngày hôm nao Chúa thương con.</a:t>
            </a:r>
            <a:endParaRPr lang="en-US" sz="8800" b="1" dirty="0">
              <a:solidFill>
                <a:schemeClr val="bg1"/>
              </a:solidFill>
            </a:endParaRPr>
          </a:p>
        </p:txBody>
      </p:sp>
    </p:spTree>
  </p:cSld>
  <p:clrMapOvr>
    <a:masterClrMapping/>
  </p:clrMapOvr>
</p:sld>
</file>

<file path=ppt/slides/slide3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Người Lính (687)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người lính lấy giáo đâm cạnh sườn Chúa, nguồn tình yêu trao ban cạn giọt máu đào. Tình yêu Chúa muôn đời</a:t>
            </a:r>
            <a:endParaRPr lang="en-US" sz="8800" b="1" dirty="0">
              <a:solidFill>
                <a:schemeClr val="bg1"/>
              </a:solidFill>
            </a:endParaRPr>
          </a:p>
        </p:txBody>
      </p:sp>
    </p:spTree>
  </p:cSld>
  <p:clrMapOvr>
    <a:masterClrMapping/>
  </p:clrMapOvr>
</p:sld>
</file>

<file path=ppt/slides/slide3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năm kiên vững. Mãi yêu con, từng phút giây giữ gìn đời con.</a:t>
            </a:r>
            <a:endParaRPr lang="en-US" sz="8800" b="1" dirty="0">
              <a:solidFill>
                <a:schemeClr val="bg1"/>
              </a:solidFill>
            </a:endParaRPr>
          </a:p>
        </p:txBody>
      </p:sp>
    </p:spTree>
  </p:cSld>
  <p:clrMapOvr>
    <a:masterClrMapping/>
  </p:clrMapOvr>
</p:sld>
</file>

<file path=ppt/slides/slide3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Tâm dịu hiền, ôi tình yêu vô biên, xin cho con được yêu mến Chúa. Yêu Chúa không hề phai yêu Chúa</a:t>
            </a:r>
            <a:endParaRPr lang="en-US" sz="8800" b="1" dirty="0">
              <a:solidFill>
                <a:schemeClr val="bg1"/>
              </a:solidFill>
            </a:endParaRPr>
          </a:p>
        </p:txBody>
      </p:sp>
    </p:spTree>
  </p:cSld>
  <p:clrMapOvr>
    <a:masterClrMapping/>
  </p:clrMapOvr>
</p:sld>
</file>

<file path=ppt/slides/slide3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đổi dời, dù phải chết giữa đời đơn côi.</a:t>
            </a:r>
            <a:endParaRPr lang="en-US" sz="8800" b="1" dirty="0">
              <a:solidFill>
                <a:schemeClr val="bg1"/>
              </a:solidFill>
            </a:endParaRPr>
          </a:p>
        </p:txBody>
      </p:sp>
    </p:spTree>
  </p:cSld>
  <p:clrMapOvr>
    <a:masterClrMapping/>
  </p:clrMapOvr>
</p:sld>
</file>

<file path=ppt/slides/slide3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Ngợi Chúa Ba Ngôi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Mầu nhiệm thay Thiên Chúa Ba Ngôi, khắp đất trời hợp tiếng ngợi ca.</a:t>
            </a:r>
            <a:endParaRPr lang="en-US" sz="8800" b="1" dirty="0">
              <a:solidFill>
                <a:schemeClr val="bg1"/>
              </a:solidFill>
            </a:endParaRPr>
          </a:p>
        </p:txBody>
      </p:sp>
    </p:spTree>
  </p:cSld>
  <p:clrMapOvr>
    <a:masterClrMapping/>
  </p:clrMapOvr>
</p:sld>
</file>

<file path=ppt/slides/slide3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Tôn vinh tôn vinh Chúa Cha Đấng tác thành muôn loài, tôn vinh Chúa Con Đấng cứu chuộc nhân thế. Và Thánh Linh</a:t>
            </a:r>
            <a:endParaRPr lang="en-US" sz="8800" b="1" dirty="0">
              <a:solidFill>
                <a:schemeClr val="bg1"/>
              </a:solidFill>
            </a:endParaRPr>
          </a:p>
        </p:txBody>
      </p:sp>
    </p:spTree>
  </p:cSld>
  <p:clrMapOvr>
    <a:masterClrMapping/>
  </p:clrMapOvr>
</p:sld>
</file>

<file path=ppt/slides/slide3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sống muôn muôn loài.</a:t>
            </a:r>
            <a:endParaRPr lang="en-US" sz="8800" b="1" dirty="0">
              <a:solidFill>
                <a:schemeClr val="bg1"/>
              </a:solidFill>
            </a:endParaRPr>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Người là vua hòa bình. Người là vua hòa bình Ba Vua đến tôn vinh.</a:t>
            </a:r>
            <a:endParaRPr lang="en-US" sz="8800" b="1" dirty="0">
              <a:solidFill>
                <a:schemeClr val="bg1"/>
              </a:solidFill>
            </a:endParaRPr>
          </a:p>
        </p:txBody>
      </p:sp>
    </p:spTree>
  </p:cSld>
  <p:clrMapOvr>
    <a:masterClrMapping/>
  </p:clrMapOvr>
</p:sld>
</file>

<file path=ppt/slides/slide3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 Ngôi chỉ một Chúa Trời, toàn năng thánh thiêng cao vời chan chứa nguồn hạnh phúc nào ngơi. Dương gian ai</a:t>
            </a:r>
            <a:endParaRPr lang="en-US" sz="8800" b="1" dirty="0">
              <a:solidFill>
                <a:schemeClr val="bg1"/>
              </a:solidFill>
            </a:endParaRPr>
          </a:p>
        </p:txBody>
      </p:sp>
    </p:spTree>
  </p:cSld>
  <p:clrMapOvr>
    <a:masterClrMapping/>
  </p:clrMapOvr>
</p:sld>
</file>

<file path=ppt/slides/slide3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hiểu được, chỉ biết khâm phục suy tôn. Ca ngợi Chúa Ba Ngôi.</a:t>
            </a:r>
            <a:endParaRPr lang="en-US" sz="8800" b="1" dirty="0">
              <a:solidFill>
                <a:schemeClr val="bg1"/>
              </a:solidFill>
            </a:endParaRPr>
          </a:p>
        </p:txBody>
      </p:sp>
    </p:spTree>
  </p:cSld>
  <p:clrMapOvr>
    <a:masterClrMapping/>
  </p:clrMapOvr>
</p:sld>
</file>

<file path=ppt/slides/slide3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thương con người vô vàn, từ nơi hiển vinh thiên đàng, Con Chúa đã mặc kiếp phàm nhân. Hy sinh chết treo</a:t>
            </a:r>
            <a:endParaRPr lang="en-US" sz="8800" b="1" dirty="0">
              <a:solidFill>
                <a:schemeClr val="bg1"/>
              </a:solidFill>
            </a:endParaRPr>
          </a:p>
        </p:txBody>
      </p:sp>
    </p:spTree>
  </p:cSld>
  <p:clrMapOvr>
    <a:masterClrMapping/>
  </p:clrMapOvr>
</p:sld>
</file>

<file path=ppt/slides/slide3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hình, để cứu nhân loại điêu linh. Ban hồng phúc quang vinh.</a:t>
            </a:r>
            <a:endParaRPr lang="en-US" sz="8800" b="1" dirty="0">
              <a:solidFill>
                <a:schemeClr val="bg1"/>
              </a:solidFill>
            </a:endParaRPr>
          </a:p>
        </p:txBody>
      </p:sp>
    </p:spTree>
  </p:cSld>
  <p:clrMapOvr>
    <a:masterClrMapping/>
  </p:clrMapOvr>
</p:sld>
</file>

<file path=ppt/slides/slide3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Ba Ngôi (VDA)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kính Chúa Cha tâm tình đoàn con tha thiết. Cảm tạ Chúa muôn nghìn đã dựng nên con trên đời.</a:t>
            </a:r>
            <a:endParaRPr lang="en-US" sz="8800" b="1" dirty="0">
              <a:solidFill>
                <a:schemeClr val="bg1"/>
              </a:solidFill>
            </a:endParaRPr>
          </a:p>
        </p:txBody>
      </p:sp>
    </p:spTree>
  </p:cSld>
  <p:clrMapOvr>
    <a:masterClrMapping/>
  </p:clrMapOvr>
</p:sld>
</file>

<file path=ppt/slides/slide3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Ba Ngôi lòng thành tri ân muôn đời. Xin dâng lên Ba Ngôi lòng thành tri ân muôn đời.</a:t>
            </a:r>
            <a:endParaRPr lang="en-US" sz="8800" b="1" dirty="0">
              <a:solidFill>
                <a:schemeClr val="bg1"/>
              </a:solidFill>
            </a:endParaRPr>
          </a:p>
        </p:txBody>
      </p:sp>
    </p:spTree>
  </p:cSld>
  <p:clrMapOvr>
    <a:masterClrMapping/>
  </p:clrMapOvr>
</p:sld>
</file>

<file path=ppt/slides/slide3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kính Chúa Con tâm tình đoàn con thơ bé. Cảm tạ Chúa muôn nghìn  cứu chuộc muôn dân trên đời.</a:t>
            </a:r>
            <a:endParaRPr lang="en-US" sz="8800" b="1" dirty="0">
              <a:solidFill>
                <a:schemeClr val="bg1"/>
              </a:solidFill>
            </a:endParaRPr>
          </a:p>
        </p:txBody>
      </p:sp>
    </p:spTree>
  </p:cSld>
  <p:clrMapOvr>
    <a:masterClrMapping/>
  </p:clrMapOvr>
</p:sld>
</file>

<file path=ppt/slides/slide3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kính Thánh Linh tâm tình đoàn con tin mến. Cảm tạ Chúa muôn nghìn xuống đầy ơn thiêng chan hòa.</a:t>
            </a:r>
            <a:endParaRPr lang="en-US" sz="8800" b="1" dirty="0">
              <a:solidFill>
                <a:schemeClr val="bg1"/>
              </a:solidFill>
            </a:endParaRPr>
          </a:p>
        </p:txBody>
      </p:sp>
    </p:spTree>
  </p:cSld>
  <p:clrMapOvr>
    <a:masterClrMapping/>
  </p:clrMapOvr>
</p:sld>
</file>

<file path=ppt/slides/slide3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Làm Dấu (LDH)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nguồn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nghỉ</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lầm</a:t>
            </a:r>
            <a:r>
              <a:rPr lang="en-US" sz="8800" b="1" dirty="0">
                <a:solidFill>
                  <a:schemeClr val="bg1"/>
                </a:solidFill>
                <a:latin typeface="Times New Roman" panose="02020603050405020304" pitchFamily="18" charset="0"/>
                <a:cs typeface="Times New Roman" panose="02020603050405020304" pitchFamily="18" charset="0"/>
              </a:rPr>
              <a:t> than.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009236854"/>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với Chúa đây vàng hương mộc dược. Vàng lòng mến chân tình mộc dược là những hy sinh.</a:t>
            </a:r>
            <a:endParaRPr lang="en-US" sz="8800" b="1" dirty="0">
              <a:solidFill>
                <a:schemeClr val="bg1"/>
              </a:solidFill>
            </a:endParaRPr>
          </a:p>
        </p:txBody>
      </p:sp>
    </p:spTree>
  </p:cSld>
  <p:clrMapOvr>
    <a:masterClrMapping/>
  </p:clrMapOvr>
</p:sld>
</file>

<file path=ppt/slides/slide3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đặt tay lên trán tôn vinh Chúa Cha toàn năng. Con đưa tay xuống ngực chúc tụng Chúa Con tình yêu.</a:t>
            </a:r>
            <a:endParaRPr lang="en-US" sz="8800" b="1" dirty="0">
              <a:solidFill>
                <a:schemeClr val="bg1"/>
              </a:solidFill>
            </a:endParaRPr>
          </a:p>
        </p:txBody>
      </p:sp>
    </p:spTree>
  </p:cSld>
  <p:clrMapOvr>
    <a:masterClrMapping/>
  </p:clrMapOvr>
</p:sld>
</file>

<file path=ppt/slides/slide3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tay sang trái phải vinh danh Chúa Thánh Thần nguồn ơn thánh thiêng hồng phúc đời con.</a:t>
            </a:r>
            <a:endParaRPr lang="en-US" sz="8800" b="1" dirty="0">
              <a:solidFill>
                <a:schemeClr val="bg1"/>
              </a:solidFill>
            </a:endParaRPr>
          </a:p>
        </p:txBody>
      </p:sp>
    </p:spTree>
  </p:cSld>
  <p:clrMapOvr>
    <a:masterClrMapping/>
  </p:clrMapOvr>
</p:sld>
</file>

<file path=ppt/slides/slide3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Mỗi lần làm dấu thánh xin ngự đến trong tâm hồn con. Mỗi khi con cầu nguyện xin hãy biến đổi tâm hồn con.</a:t>
            </a:r>
            <a:endParaRPr lang="en-US" sz="8800" b="1" dirty="0">
              <a:solidFill>
                <a:schemeClr val="bg1"/>
              </a:solidFill>
            </a:endParaRPr>
          </a:p>
        </p:txBody>
      </p:sp>
    </p:spTree>
  </p:cSld>
  <p:clrMapOvr>
    <a:masterClrMapping/>
  </p:clrMapOvr>
</p:sld>
</file>

<file path=ppt/slides/slide3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giống Ngài trong lời nói việc làm. Ước mong đời con nên dấu chỉ yêu thương của Ngài giữa đời.</a:t>
            </a:r>
            <a:endParaRPr lang="en-US" sz="8800" b="1" dirty="0">
              <a:solidFill>
                <a:schemeClr val="bg1"/>
              </a:solidFill>
            </a:endParaRPr>
          </a:p>
        </p:txBody>
      </p:sp>
    </p:spTree>
  </p:cSld>
  <p:clrMapOvr>
    <a:masterClrMapping/>
  </p:clrMapOvr>
</p:sld>
</file>

<file path=ppt/slides/slide3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làm dấu hằng ngày. Con làm dấu một đời, khắc ghi tình yêu Ba Ngôi Thiên Chúa trong trái tim con. Ôi dấu</a:t>
            </a:r>
            <a:endParaRPr lang="en-US" sz="8800" b="1" dirty="0">
              <a:solidFill>
                <a:schemeClr val="bg1"/>
              </a:solidFill>
            </a:endParaRPr>
          </a:p>
        </p:txBody>
      </p:sp>
    </p:spTree>
  </p:cSld>
  <p:clrMapOvr>
    <a:masterClrMapping/>
  </p:clrMapOvr>
</p:sld>
</file>

<file path=ppt/slides/slide3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nhiệm mầu. f nhắc nhở con luôn hướng lòng lên Chúa.</a:t>
            </a:r>
            <a:endParaRPr lang="en-US" sz="8800" b="1" dirty="0">
              <a:solidFill>
                <a:schemeClr val="bg1"/>
              </a:solidFill>
            </a:endParaRPr>
          </a:p>
        </p:txBody>
      </p:sp>
    </p:spTree>
  </p:cSld>
  <p:clrMapOvr>
    <a:masterClrMapping/>
  </p:clrMapOvr>
</p:sld>
</file>

<file path=ppt/slides/slide3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làm dấu hằng ngày. Con làm dấu một đời, khắc ghi tình yêu Ba Ngôi Thiên Chúa trong trái tim con. Ôi dấu</a:t>
            </a:r>
            <a:endParaRPr lang="en-US" sz="8800" b="1" dirty="0">
              <a:solidFill>
                <a:schemeClr val="bg1"/>
              </a:solidFill>
            </a:endParaRPr>
          </a:p>
        </p:txBody>
      </p:sp>
    </p:spTree>
  </p:cSld>
  <p:clrMapOvr>
    <a:masterClrMapping/>
  </p:clrMapOvr>
</p:sld>
</file>

<file path=ppt/slides/slide3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nhiệm mầu. Dấu ấn tình yêu Chúa mãi ở trong con con ở trong Chúa.</a:t>
            </a:r>
            <a:endParaRPr lang="en-US" sz="8800" b="1" dirty="0">
              <a:solidFill>
                <a:schemeClr val="bg1"/>
              </a:solidFill>
            </a:endParaRPr>
          </a:p>
        </p:txBody>
      </p:sp>
    </p:spTree>
  </p:cSld>
  <p:clrMapOvr>
    <a:masterClrMapping/>
  </p:clrMapOvr>
</p:sld>
</file>

<file path=ppt/slides/slide3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lần con quên Chúa khi vô ý, hay khi thờ ơ. Bao phen con ngại ngần lúc làm dấu tuyên xưng niềm tin.</a:t>
            </a:r>
            <a:endParaRPr lang="en-US" sz="8800" b="1" dirty="0">
              <a:solidFill>
                <a:schemeClr val="bg1"/>
              </a:solidFill>
            </a:endParaRPr>
          </a:p>
        </p:txBody>
      </p:sp>
    </p:spTree>
  </p:cSld>
  <p:clrMapOvr>
    <a:masterClrMapping/>
  </p:clrMapOvr>
</p:sld>
</file>

<file path=ppt/slides/slide3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có lúc yếu hèn không làm dấu giữa đời Ngài ơi giúp con bừng cháy niềm tin.</a:t>
            </a:r>
            <a:endParaRPr lang="en-US" sz="8800" b="1" dirty="0">
              <a:solidFill>
                <a:schemeClr val="bg1"/>
              </a:solidFill>
            </a:endParaRPr>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với Chúa đây vàng hương mộc dược. Vàng lòng mến chân tình, hương trầm là những lời kinh.</a:t>
            </a:r>
            <a:endParaRPr lang="en-US" sz="8800" b="1" dirty="0">
              <a:solidFill>
                <a:schemeClr val="bg1"/>
              </a:solidFill>
            </a:endParaRPr>
          </a:p>
        </p:txBody>
      </p:sp>
    </p:spTree>
  </p:cSld>
  <p:clrMapOvr>
    <a:masterClrMapping/>
  </p:clrMapOvr>
</p:sld>
</file>

<file path=ppt/slides/slide3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Giữa hiểm nguy khốn khó con làm dấu xin ơn bình an. Trong an vui ngập tràn con làm dấu hân hoan tạ ơn.</a:t>
            </a:r>
            <a:endParaRPr lang="en-US" sz="8800" b="1" dirty="0">
              <a:solidFill>
                <a:schemeClr val="bg1"/>
              </a:solidFill>
            </a:endParaRPr>
          </a:p>
        </p:txBody>
      </p:sp>
    </p:spTree>
  </p:cSld>
  <p:clrMapOvr>
    <a:masterClrMapping/>
  </p:clrMapOvr>
</p:sld>
</file>

<file path=ppt/slides/slide3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cô đơn thất vọng. Khi mệt mỏi chán chường. Chúa ơi ở bên con nhé vì con đây luôn cần đến Ngài.</a:t>
            </a:r>
            <a:endParaRPr lang="en-US" sz="8800" b="1" dirty="0">
              <a:solidFill>
                <a:schemeClr val="bg1"/>
              </a:solidFill>
            </a:endParaRPr>
          </a:p>
        </p:txBody>
      </p:sp>
    </p:spTree>
  </p:cSld>
  <p:clrMapOvr>
    <a:masterClrMapping/>
  </p:clrMapOvr>
</p:sld>
</file>

<file path=ppt/slides/slide3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Xin Vâng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mời gọi của Chúa luôn gây xáo trộn đời con. Bao dự định riêng tư dường như mất hút trong đời.</a:t>
            </a:r>
            <a:endParaRPr lang="en-US" sz="8800" b="1" dirty="0">
              <a:solidFill>
                <a:schemeClr val="bg1"/>
              </a:solidFill>
            </a:endParaRPr>
          </a:p>
        </p:txBody>
      </p:sp>
    </p:spTree>
  </p:cSld>
  <p:clrMapOvr>
    <a:masterClrMapping/>
  </p:clrMapOvr>
</p:sld>
</file>

<file path=ppt/slides/slide3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mong muốn thế này, Chúa lại mong muốn thế kia. Con không sao hiểu được nhưng tin vào tình thương của Ngài.</a:t>
            </a:r>
            <a:endParaRPr lang="en-US" sz="8800" b="1" dirty="0">
              <a:solidFill>
                <a:schemeClr val="bg1"/>
              </a:solidFill>
            </a:endParaRPr>
          </a:p>
        </p:txBody>
      </p:sp>
    </p:spTree>
  </p:cSld>
  <p:clrMapOvr>
    <a:masterClrMapping/>
  </p:clrMapOvr>
</p:sld>
</file>

<file path=ppt/slides/slide3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vâng theo Chúa dù bao nỗi khó khăn trong đời. Con xin vâng trọn đời để thánh ý Chúa được thực thi.</a:t>
            </a:r>
            <a:endParaRPr lang="en-US" sz="8800" b="1" dirty="0">
              <a:solidFill>
                <a:schemeClr val="bg1"/>
              </a:solidFill>
            </a:endParaRPr>
          </a:p>
        </p:txBody>
      </p:sp>
    </p:spTree>
  </p:cSld>
  <p:clrMapOvr>
    <a:masterClrMapping/>
  </p:clrMapOvr>
</p:sld>
</file>

<file path=ppt/slides/slide3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lòng Chúa tín trung, tin vào tình Chúa bao dung như Mẹ xưa đã xin vâng, trọn niềm phó thác theo ơn Thánh</a:t>
            </a:r>
            <a:endParaRPr lang="en-US" sz="8800" b="1" dirty="0">
              <a:solidFill>
                <a:schemeClr val="bg1"/>
              </a:solidFill>
            </a:endParaRPr>
          </a:p>
        </p:txBody>
      </p:sp>
    </p:spTree>
  </p:cSld>
  <p:clrMapOvr>
    <a:masterClrMapping/>
  </p:clrMapOvr>
</p:sld>
</file>

<file path=ppt/slides/slide3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a:t>
            </a:r>
            <a:endParaRPr lang="en-US" sz="8800" b="1" dirty="0">
              <a:solidFill>
                <a:schemeClr val="bg1"/>
              </a:solidFill>
            </a:endParaRPr>
          </a:p>
        </p:txBody>
      </p:sp>
    </p:spTree>
  </p:cSld>
  <p:clrMapOvr>
    <a:masterClrMapping/>
  </p:clrMapOvr>
</p:sld>
</file>

<file path=ppt/slides/slide3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Tin vào quyền năng Chúa không lo lắng gì ngày mai. Bao điều trong tương lai nằm trong thánh ý của Ngài.</a:t>
            </a:r>
            <a:endParaRPr lang="en-US" sz="8800" b="1" dirty="0">
              <a:solidFill>
                <a:schemeClr val="bg1"/>
              </a:solidFill>
            </a:endParaRPr>
          </a:p>
        </p:txBody>
      </p:sp>
    </p:spTree>
  </p:cSld>
  <p:clrMapOvr>
    <a:masterClrMapping/>
  </p:clrMapOvr>
</p:sld>
</file>

<file path=ppt/slides/slide3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lo lắng cũng thừa chỉ cần vâng theo ý Cha. Bao phong ba trên đời sẽ kết thành niềm vui sáng ngời.</a:t>
            </a:r>
            <a:endParaRPr lang="en-US" sz="8800" b="1" dirty="0">
              <a:solidFill>
                <a:schemeClr val="bg1"/>
              </a:solidFill>
            </a:endParaRPr>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đã đến gian trần Người sống giữa đoàn dân. Nào muôn dân xa gần đến dâng lời kêu khấn. Nguyện xin Vua</a:t>
            </a:r>
            <a:endParaRPr lang="en-US" sz="8800" b="1" dirty="0">
              <a:solidFill>
                <a:schemeClr val="bg1"/>
              </a:solidFill>
            </a:endParaRPr>
          </a:p>
        </p:txBody>
      </p:sp>
    </p:spTree>
  </p:cSld>
  <p:clrMapOvr>
    <a:masterClrMapping/>
  </p:clrMapOvr>
</p:sld>
</file>

<file path=ppt/slides/slide3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vâng theo Chúa dù bao nỗi khó khăn trong đời. Con xin vâng trọn đời để thánh ý Chúa được thực thi.</a:t>
            </a:r>
            <a:endParaRPr lang="en-US" sz="8800" b="1" dirty="0">
              <a:solidFill>
                <a:schemeClr val="bg1"/>
              </a:solidFill>
            </a:endParaRPr>
          </a:p>
        </p:txBody>
      </p:sp>
    </p:spTree>
  </p:cSld>
  <p:clrMapOvr>
    <a:masterClrMapping/>
  </p:clrMapOvr>
</p:sld>
</file>

<file path=ppt/slides/slide3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lòng Chúa tín trung, tin vào tình Chúa bao dung như Mẹ xưa đã xin vâng, trọn niềm phó thác theo ơn Thánh</a:t>
            </a:r>
            <a:endParaRPr lang="en-US" sz="8800" b="1" dirty="0">
              <a:solidFill>
                <a:schemeClr val="bg1"/>
              </a:solidFill>
            </a:endParaRPr>
          </a:p>
        </p:txBody>
      </p:sp>
    </p:spTree>
  </p:cSld>
  <p:clrMapOvr>
    <a:masterClrMapping/>
  </p:clrMapOvr>
</p:sld>
</file>

<file path=ppt/slides/slide3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a:t>
            </a:r>
            <a:endParaRPr lang="en-US" sz="8800" b="1" dirty="0">
              <a:solidFill>
                <a:schemeClr val="bg1"/>
              </a:solidFill>
            </a:endParaRPr>
          </a:p>
        </p:txBody>
      </p:sp>
    </p:spTree>
  </p:cSld>
  <p:clrMapOvr>
    <a:masterClrMapping/>
  </p:clrMapOvr>
</p:sld>
</file>

<file path=ppt/slides/slide3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Cao Vời (283)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yêu con biết bao năm rồi. Lạy Thánh Tâm Ngài tình yêu cao vời. </a:t>
            </a:r>
            <a:endParaRPr lang="en-US" sz="8800" b="1" dirty="0">
              <a:solidFill>
                <a:schemeClr val="bg1"/>
              </a:solidFill>
            </a:endParaRPr>
          </a:p>
        </p:txBody>
      </p:sp>
    </p:spTree>
  </p:cSld>
  <p:clrMapOvr>
    <a:masterClrMapping/>
  </p:clrMapOvr>
</p:sld>
</file>

<file path=ppt/slides/slide3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Ngài yêu con ai đâu sánh ví.</a:t>
            </a:r>
            <a:endParaRPr lang="en-US" sz="8800" b="1" dirty="0">
              <a:solidFill>
                <a:schemeClr val="bg1"/>
              </a:solidFill>
            </a:endParaRPr>
          </a:p>
        </p:txBody>
      </p:sp>
    </p:spTree>
  </p:cSld>
  <p:clrMapOvr>
    <a:masterClrMapping/>
  </p:clrMapOvr>
</p:sld>
</file>

<file path=ppt/slides/slide3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yêu con biết bao năm rồi. Lạy Thánh Tâm Ngài tình yêu cao vời. </a:t>
            </a:r>
            <a:endParaRPr lang="en-US" sz="8800" b="1" dirty="0">
              <a:solidFill>
                <a:schemeClr val="bg1"/>
              </a:solidFill>
            </a:endParaRPr>
          </a:p>
        </p:txBody>
      </p:sp>
    </p:spTree>
  </p:cSld>
  <p:clrMapOvr>
    <a:masterClrMapping/>
  </p:clrMapOvr>
</p:sld>
</file>

<file path=ppt/slides/slide3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Ngài yêu con tiếng yêu ngọt ngào.</a:t>
            </a:r>
            <a:endParaRPr lang="en-US" sz="8800" b="1" dirty="0">
              <a:solidFill>
                <a:schemeClr val="bg1"/>
              </a:solidFill>
            </a:endParaRPr>
          </a:p>
        </p:txBody>
      </p:sp>
    </p:spTree>
  </p:cSld>
  <p:clrMapOvr>
    <a:masterClrMapping/>
  </p:clrMapOvr>
</p:sld>
</file>

<file path=ppt/slides/slide3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Thánh Tâm Chúa yêu con một đời, yêu con trọn đời, tình yêu Chúa cao vời. </a:t>
            </a:r>
            <a:endParaRPr lang="en-US" sz="8800" b="1" dirty="0">
              <a:solidFill>
                <a:schemeClr val="bg1"/>
              </a:solidFill>
            </a:endParaRPr>
          </a:p>
        </p:txBody>
      </p:sp>
    </p:spTree>
  </p:cSld>
  <p:clrMapOvr>
    <a:masterClrMapping/>
  </p:clrMapOvr>
</p:sld>
</file>

<file path=ppt/slides/slide3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tuy con lạc loài nhưng xin yêu Chúa mà thôi.</a:t>
            </a:r>
            <a:endParaRPr lang="en-US" sz="8800" b="1" dirty="0">
              <a:solidFill>
                <a:schemeClr val="bg1"/>
              </a:solidFill>
            </a:endParaRPr>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Tối Cao hồn nhỏ bé ngự vào.  Tình người thương dạt dào luôn trong sáng hơn sao.</a:t>
            </a:r>
            <a:endParaRPr lang="en-US" sz="8800" b="1" dirty="0">
              <a:solidFill>
                <a:schemeClr val="bg1"/>
              </a:solidFill>
            </a:endParaRPr>
          </a:p>
        </p:txBody>
      </p:sp>
    </p:spTree>
  </p:cSld>
  <p:clrMapOvr>
    <a:masterClrMapping/>
  </p:clrMapOvr>
</p:sld>
</file>

<file path=ppt/slides/slide3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yêu con mãi không hao mòn. Lạy Thánh Tâm Ngài tình yêu vô biên. Tình Ngài yêu con ai suy cho vừa,</a:t>
            </a:r>
            <a:endParaRPr lang="en-US" sz="8800" b="1" dirty="0">
              <a:solidFill>
                <a:schemeClr val="bg1"/>
              </a:solidFill>
            </a:endParaRPr>
          </a:p>
        </p:txBody>
      </p:sp>
    </p:spTree>
  </p:cSld>
  <p:clrMapOvr>
    <a:masterClrMapping/>
  </p:clrMapOvr>
</p:sld>
</file>

<file path=ppt/slides/slide3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con bao la đắm đuối.</a:t>
            </a:r>
            <a:endParaRPr lang="en-US" sz="8800" b="1" dirty="0">
              <a:solidFill>
                <a:schemeClr val="bg1"/>
              </a:solidFill>
            </a:endParaRPr>
          </a:p>
        </p:txBody>
      </p:sp>
    </p:spTree>
  </p:cSld>
  <p:clrMapOvr>
    <a:masterClrMapping/>
  </p:clrMapOvr>
</p:sld>
</file>

<file path=ppt/slides/slide3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yêu con mãi không hao mòn. Lạy Thánh Tâm Ngài tình yêu vô biên. Và vì yêu con Chúa đã hiến thân. Để</a:t>
            </a:r>
            <a:endParaRPr lang="en-US" sz="8800" b="1" dirty="0">
              <a:solidFill>
                <a:schemeClr val="bg1"/>
              </a:solidFill>
            </a:endParaRPr>
          </a:p>
        </p:txBody>
      </p:sp>
    </p:spTree>
  </p:cSld>
  <p:clrMapOvr>
    <a:masterClrMapping/>
  </p:clrMapOvr>
</p:sld>
</file>

<file path=ppt/slides/slide3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hy sinh chết treo thập hình.</a:t>
            </a:r>
            <a:endParaRPr lang="en-US" sz="8800" b="1" dirty="0">
              <a:solidFill>
                <a:schemeClr val="bg1"/>
              </a:solidFill>
            </a:endParaRPr>
          </a:p>
        </p:txBody>
      </p:sp>
    </p:spTree>
  </p:cSld>
  <p:clrMapOvr>
    <a:masterClrMapping/>
  </p:clrMapOvr>
</p:sld>
</file>

<file path=ppt/slides/slide3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Thần! Khấn xin ngự đến. Hồn con đang mong chờ Ngài. Suối nguồn thánh ân hiện xuống, này dương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hãy đến chiếu sáng thế gian u mê tối tăm. Ngài ơi, xin Ngài hãy đến hiển linh Ngài ơi.</a:t>
            </a:r>
            <a:endParaRPr lang="en-US" sz="8800" b="1" dirty="0">
              <a:solidFill>
                <a:schemeClr val="bg1"/>
              </a:solidFill>
            </a:endParaRPr>
          </a:p>
        </p:txBody>
      </p:sp>
    </p:spTree>
  </p:cSld>
  <p:clrMapOvr>
    <a:masterClrMapping/>
  </p:clrMapOvr>
</p:sld>
</file>

<file path=ppt/slides/slide3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Cầu Ngài ban ơn, thêm sức kiên vững không lay. Sống sao nên người con Chúa chứng nhân tình yêu.</a:t>
            </a:r>
            <a:endParaRPr lang="en-US" sz="8800" b="1" dirty="0">
              <a:solidFill>
                <a:schemeClr val="bg1"/>
              </a:solidFill>
            </a:endParaRPr>
          </a:p>
        </p:txBody>
      </p:sp>
    </p:spTree>
  </p:cSld>
  <p:clrMapOvr>
    <a:masterClrMapping/>
  </p:clrMapOvr>
</p:sld>
</file>

<file path=ppt/slides/slide3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Khấn xin ngự đến. Hồn con đang mong chờ Ngài. Mở lòng sáng soi đường đi, tìm chân lý công bình</a:t>
            </a:r>
            <a:endParaRPr lang="en-US" sz="8800" b="1" dirty="0">
              <a:solidFill>
                <a:schemeClr val="bg1"/>
              </a:solidFill>
            </a:endParaRPr>
          </a:p>
        </p:txBody>
      </p: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Ánh Sao Trời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bác ái.</a:t>
            </a:r>
            <a:endParaRPr lang="en-US" sz="8800" b="1" dirty="0">
              <a:solidFill>
                <a:schemeClr val="bg1"/>
              </a:solidFill>
            </a:endParaRPr>
          </a:p>
        </p:txBody>
      </p:sp>
    </p:spTree>
  </p:cSld>
  <p:clrMapOvr>
    <a:masterClrMapping/>
  </p:clrMapOvr>
</p:sld>
</file>

<file path=ppt/slides/slide3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đến uốn nắn nẻo đi quanh co sai lầm. Ngài ơi, xin Ngài hãy đến dẫn đi đường ngay.</a:t>
            </a:r>
            <a:endParaRPr lang="en-US" sz="8800" b="1" dirty="0">
              <a:solidFill>
                <a:schemeClr val="bg1"/>
              </a:solidFill>
            </a:endParaRPr>
          </a:p>
        </p:txBody>
      </p:sp>
    </p:spTree>
  </p:cSld>
  <p:clrMapOvr>
    <a:masterClrMapping/>
  </p:clrMapOvr>
</p:sld>
</file>

<file path=ppt/slides/slide3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Thánh thần! Khấn xin ngự đến. Hồn con đang mong chờ Ngài. Dẫn về những chiên lạc hướng về chung sống trong</a:t>
            </a:r>
            <a:endParaRPr lang="en-US" sz="8800" b="1" dirty="0">
              <a:solidFill>
                <a:schemeClr val="bg1"/>
              </a:solidFill>
            </a:endParaRPr>
          </a:p>
        </p:txBody>
      </p:sp>
    </p:spTree>
  </p:cSld>
  <p:clrMapOvr>
    <a:masterClrMapping/>
  </p:clrMapOvr>
</p:sld>
</file>

<file path=ppt/slides/slide3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chiên Chúa.</a:t>
            </a:r>
            <a:endParaRPr lang="en-US" sz="8800" b="1" dirty="0">
              <a:solidFill>
                <a:schemeClr val="bg1"/>
              </a:solidFill>
            </a:endParaRPr>
          </a:p>
        </p:txBody>
      </p:sp>
    </p:spTree>
  </p:cSld>
  <p:clrMapOvr>
    <a:masterClrMapping/>
  </p:clrMapOvr>
</p:sld>
</file>

<file path=ppt/slides/slide3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giúp chỉ lối những ai đi xa chưa về. Ngài ơi, xin Ngài hãy đến ủi an Ngài ơi.</a:t>
            </a:r>
            <a:endParaRPr lang="en-US" sz="8800" b="1" dirty="0">
              <a:solidFill>
                <a:schemeClr val="bg1"/>
              </a:solidFill>
            </a:endParaRPr>
          </a:p>
        </p:txBody>
      </p:sp>
    </p:spTree>
  </p:cSld>
  <p:clrMapOvr>
    <a:masterClrMapping/>
  </p:clrMapOvr>
</p:sld>
</file>

<file path=ppt/slides/slide3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Bánh Rượu Tình Thương (583)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công lao dầm mưa dãi nắng mồ hôi rơi xuống tháng ngày trôi. Mong mai đây được bông lúa thơm được nho chín</a:t>
            </a:r>
            <a:endParaRPr lang="en-US" sz="8800" b="1" dirty="0">
              <a:solidFill>
                <a:schemeClr val="bg1"/>
              </a:solidFill>
            </a:endParaRPr>
          </a:p>
        </p:txBody>
      </p:sp>
    </p:spTree>
  </p:cSld>
  <p:clrMapOvr>
    <a:masterClrMapping/>
  </p:clrMapOvr>
</p:sld>
</file>

<file path=ppt/slides/slide3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ngon mà dâng tiến.</a:t>
            </a:r>
            <a:endParaRPr lang="en-US" sz="8800" b="1" dirty="0">
              <a:solidFill>
                <a:schemeClr val="bg1"/>
              </a:solidFill>
            </a:endParaRPr>
          </a:p>
        </p:txBody>
      </p:sp>
    </p:spTree>
  </p:cSld>
  <p:clrMapOvr>
    <a:masterClrMapping/>
  </p:clrMapOvr>
</p:sld>
</file>

<file path=ppt/slides/slide3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thương ban xuống ngàn ơn thánh hóa đời con sống an vui. Mong ước đền đáp muôn hồng ân Chúa đã tặng ban</a:t>
            </a:r>
            <a:endParaRPr lang="en-US" sz="8800" b="1" dirty="0">
              <a:solidFill>
                <a:schemeClr val="bg1"/>
              </a:solidFill>
            </a:endParaRPr>
          </a:p>
        </p:txBody>
      </p:sp>
    </p:spTree>
  </p:cSld>
  <p:clrMapOvr>
    <a:masterClrMapping/>
  </p:clrMapOvr>
</p:sld>
</file>

<file path=ppt/slides/slide3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cho đời.</a:t>
            </a:r>
            <a:endParaRPr lang="en-US" sz="8800" b="1" dirty="0">
              <a:solidFill>
                <a:schemeClr val="bg1"/>
              </a:solidFill>
            </a:endParaRPr>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từ phương Đông đến dâng Chúa lễ vật vàng cùng trầm hương ngát thơm với mộc dược.</a:t>
            </a:r>
            <a:endParaRPr lang="en-US" sz="8800" b="1" dirty="0">
              <a:solidFill>
                <a:schemeClr val="bg1"/>
              </a:solidFill>
            </a:endParaRPr>
          </a:p>
        </p:txBody>
      </p:sp>
    </p:spTree>
  </p:cSld>
  <p:clrMapOvr>
    <a:masterClrMapping/>
  </p:clrMapOvr>
</p:sld>
</file>

<file path=ppt/slides/slide3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dâng lên tấm bánh trắng thơm với ly rượu nồng thắm tình thương. Dâng dâng lên kiếp sống hôm nay ước mơ</a:t>
            </a:r>
            <a:endParaRPr lang="en-US" sz="8800" b="1" dirty="0">
              <a:solidFill>
                <a:schemeClr val="bg1"/>
              </a:solidFill>
            </a:endParaRPr>
          </a:p>
        </p:txBody>
      </p:sp>
    </p:spTree>
  </p:cSld>
  <p:clrMapOvr>
    <a:masterClrMapping/>
  </p:clrMapOvr>
</p:sld>
</file>

<file path=ppt/slides/slide3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làm đẹp khối tình dâng.</a:t>
            </a:r>
            <a:endParaRPr lang="en-US" sz="8800" b="1" dirty="0">
              <a:solidFill>
                <a:schemeClr val="bg1"/>
              </a:solidFill>
            </a:endParaRPr>
          </a:p>
        </p:txBody>
      </p:sp>
    </p:spTree>
  </p:cSld>
  <p:clrMapOvr>
    <a:masterClrMapping/>
  </p:clrMapOvr>
</p:sld>
</file>

<file path=ppt/slides/slide3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Lửa Tình Yêu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Thánh Thần ngọn lửa tình yêu xin ban tặng ơn thiêng dịu hiền. Nguyện Ngài thương đổi mới con tim bằng</a:t>
            </a:r>
            <a:endParaRPr lang="en-US" sz="8800" b="1" dirty="0">
              <a:solidFill>
                <a:schemeClr val="bg1"/>
              </a:solidFill>
            </a:endParaRPr>
          </a:p>
        </p:txBody>
      </p:sp>
    </p:spTree>
  </p:cSld>
  <p:clrMapOvr>
    <a:masterClrMapping/>
  </p:clrMapOvr>
</p:sld>
</file>

<file path=ppt/slides/slide3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quyền năng của Chúa Thánh Linh.</a:t>
            </a:r>
            <a:endParaRPr lang="en-US" sz="8800" b="1" dirty="0">
              <a:solidFill>
                <a:schemeClr val="bg1"/>
              </a:solidFill>
            </a:endParaRPr>
          </a:p>
        </p:txBody>
      </p:sp>
    </p:spTree>
  </p:cSld>
  <p:clrMapOvr>
    <a:masterClrMapping/>
  </p:clrMapOvr>
</p:sld>
</file>

<file path=ppt/slides/slide3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Thần Linh chí ái xin ban xuống ơn an bình. Xin Thần Linh Thiên Chúa sáng soi trí lòng đoàn con.</a:t>
            </a:r>
            <a:endParaRPr lang="en-US" sz="8800" b="1" dirty="0">
              <a:solidFill>
                <a:schemeClr val="bg1"/>
              </a:solidFill>
            </a:endParaRPr>
          </a:p>
        </p:txBody>
      </p:sp>
    </p:spTree>
  </p:cSld>
  <p:clrMapOvr>
    <a:masterClrMapping/>
  </p:clrMapOvr>
</p:sld>
</file>

<file path=ppt/slides/slide3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Thánh Thần nguồn suối hồng ân cho nhân loại an vui bởi trời. Nguyện ủi an kẻ sống cô thân tìm về bên sự</a:t>
            </a:r>
            <a:endParaRPr lang="en-US" sz="8800" b="1" dirty="0">
              <a:solidFill>
                <a:schemeClr val="bg1"/>
              </a:solidFill>
            </a:endParaRPr>
          </a:p>
        </p:txBody>
      </p:sp>
    </p:spTree>
  </p:cSld>
  <p:clrMapOvr>
    <a:masterClrMapping/>
  </p:clrMapOvr>
</p:sld>
</file>

<file path=ppt/slides/slide3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muôn đời.</a:t>
            </a:r>
            <a:endParaRPr lang="en-US" sz="8800" b="1" dirty="0">
              <a:solidFill>
                <a:schemeClr val="bg1"/>
              </a:solidFill>
            </a:endParaRPr>
          </a:p>
        </p:txBody>
      </p:sp>
    </p:spTree>
  </p:cSld>
  <p:clrMapOvr>
    <a:masterClrMapping/>
  </p:clrMapOvr>
</p:sld>
</file>

<file path=ppt/slides/slide3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Thánh Thần hiệp nhất đoàn con cho nên một Cha chung trên trời. Hoạt động trong Hội Thánh thông công từ</a:t>
            </a:r>
            <a:endParaRPr lang="en-US" sz="8800" b="1" dirty="0">
              <a:solidFill>
                <a:schemeClr val="bg1"/>
              </a:solidFill>
            </a:endParaRPr>
          </a:p>
        </p:txBody>
      </p:sp>
    </p:spTree>
  </p:cSld>
  <p:clrMapOvr>
    <a:masterClrMapping/>
  </p:clrMapOvr>
</p:sld>
</file>

<file path=ppt/slides/slide3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xưa và mãi tương lai.</a:t>
            </a:r>
            <a:endParaRPr lang="en-US" sz="8800" b="1" dirty="0">
              <a:solidFill>
                <a:schemeClr val="bg1"/>
              </a:solidFill>
            </a:endParaRPr>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ĐK1: Đêm nay theo ánh sao trời Ba Vua đi đến chầu. Người với tấm lòng thành tín. Đêm nay theo ánh sao trời Ba</a:t>
            </a:r>
            <a:endParaRPr lang="en-US" sz="8800" b="1" dirty="0">
              <a:solidFill>
                <a:schemeClr val="bg1"/>
              </a:solidFill>
            </a:endParaRPr>
          </a:p>
        </p:txBody>
      </p:sp>
    </p:spTree>
  </p:cSld>
  <p:clrMapOvr>
    <a:masterClrMapping/>
  </p:clrMapOvr>
</p:sld>
</file>

<file path=ppt/slides/slide3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Thánh Thần lửa mến bừng soi cho con người yêu thương chân thành. Nguyện đổ tuôn vào chốn dương gian bảy</a:t>
            </a:r>
            <a:endParaRPr lang="en-US" sz="8800" b="1" dirty="0">
              <a:solidFill>
                <a:schemeClr val="bg1"/>
              </a:solidFill>
            </a:endParaRPr>
          </a:p>
        </p:txBody>
      </p:sp>
    </p:spTree>
  </p:cSld>
  <p:clrMapOvr>
    <a:masterClrMapping/>
  </p:clrMapOvr>
</p:sld>
</file>

<file path=ppt/slides/slide3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ơn của Chúa Thánh Linh.</a:t>
            </a:r>
            <a:endParaRPr lang="en-US" sz="8800" b="1" dirty="0">
              <a:solidFill>
                <a:schemeClr val="bg1"/>
              </a:solidFill>
            </a:endParaRPr>
          </a:p>
        </p:txBody>
      </p:sp>
    </p:spTree>
  </p:cSld>
  <p:clrMapOvr>
    <a:masterClrMapping/>
  </p:clrMapOvr>
</p:sld>
</file>

<file path=ppt/slides/slide3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Chiếu Soi 253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chiếu soi lửa hồng vào đêm tối sâu thẳm hồn con. Lửa tình yêu lửa huyền siêu Ngôi Ba Thiên Chúa ban</a:t>
            </a:r>
            <a:endParaRPr lang="en-US" sz="8800" b="1" dirty="0">
              <a:solidFill>
                <a:schemeClr val="bg1"/>
              </a:solidFill>
            </a:endParaRPr>
          </a:p>
        </p:txBody>
      </p:sp>
    </p:spTree>
  </p:cSld>
  <p:clrMapOvr>
    <a:masterClrMapping/>
  </p:clrMapOvr>
</p:sld>
</file>

<file path=ppt/slides/slide3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nhiều thánh ân.</a:t>
            </a:r>
            <a:endParaRPr lang="en-US" sz="8800" b="1" dirty="0">
              <a:solidFill>
                <a:schemeClr val="bg1"/>
              </a:solidFill>
            </a:endParaRPr>
          </a:p>
        </p:txBody>
      </p:sp>
    </p:spTree>
  </p:cSld>
  <p:clrMapOvr>
    <a:masterClrMapping/>
  </p:clrMapOvr>
</p:sld>
</file>

<file path=ppt/slides/slide3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đưa bước con về, tìm chân lý hừng đông chiếu soi. Tìm bóng mát trong tình thương bát ngát, tìm an vui</a:t>
            </a:r>
            <a:endParaRPr lang="en-US" sz="8800" b="1" dirty="0">
              <a:solidFill>
                <a:schemeClr val="bg1"/>
              </a:solidFill>
            </a:endParaRPr>
          </a:p>
        </p:txBody>
      </p:sp>
    </p:spTree>
  </p:cSld>
  <p:clrMapOvr>
    <a:masterClrMapping/>
  </p:clrMapOvr>
</p:sld>
</file>

<file path=ppt/slides/slide3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bàn tay hiền từ Chúa dìu đưa.</a:t>
            </a:r>
            <a:endParaRPr lang="en-US" sz="8800" b="1" dirty="0">
              <a:solidFill>
                <a:schemeClr val="bg1"/>
              </a:solidFill>
            </a:endParaRPr>
          </a:p>
        </p:txBody>
      </p:sp>
    </p:spTree>
  </p:cSld>
  <p:clrMapOvr>
    <a:masterClrMapping/>
  </p:clrMapOvr>
</p:sld>
</file>

<file path=ppt/slides/slide3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mãi một đời, lời thương mến bừng trong trái tim. Tìm mến Chúa trong tình không héo úa, tìm thương</a:t>
            </a:r>
            <a:endParaRPr lang="en-US" sz="8800" b="1" dirty="0">
              <a:solidFill>
                <a:schemeClr val="bg1"/>
              </a:solidFill>
            </a:endParaRPr>
          </a:p>
        </p:txBody>
      </p:sp>
    </p:spTree>
  </p:cSld>
  <p:clrMapOvr>
    <a:masterClrMapping/>
  </p:clrMapOvr>
</p:sld>
</file>

<file path=ppt/slides/slide3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trong tình thương nồng nàn thắm bình an.</a:t>
            </a:r>
            <a:endParaRPr lang="en-US" sz="8800" b="1" dirty="0">
              <a:solidFill>
                <a:schemeClr val="bg1"/>
              </a:solidFill>
            </a:endParaRPr>
          </a:p>
        </p:txBody>
      </p:sp>
    </p:spTree>
  </p:cSld>
  <p:clrMapOvr>
    <a:masterClrMapping/>
  </p:clrMapOvr>
</p:sld>
</file>

<file path=ppt/slides/slide3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bước chân người, dù gian khó được đi đến nơi. Đời héo hắt không ngừng lên tiếng hát, đời an vui luôn</a:t>
            </a:r>
            <a:endParaRPr lang="en-US" sz="8800" b="1" dirty="0">
              <a:solidFill>
                <a:schemeClr val="bg1"/>
              </a:solidFill>
            </a:endParaRPr>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dâng tiến cho Người những lễ vật hòa bình.</a:t>
            </a:r>
            <a:endParaRPr lang="en-US" sz="8800" b="1" dirty="0">
              <a:solidFill>
                <a:schemeClr val="bg1"/>
              </a:solidFill>
            </a:endParaRPr>
          </a:p>
        </p:txBody>
      </p:sp>
    </p:spTree>
  </p:cSld>
  <p:clrMapOvr>
    <a:masterClrMapping/>
  </p:clrMapOvr>
</p:sld>
</file>

<file path=ppt/slides/slide3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tựa nương tình Ngài khắp ngàn nơi.</a:t>
            </a:r>
            <a:endParaRPr lang="en-US" sz="8800" b="1" dirty="0">
              <a:solidFill>
                <a:schemeClr val="bg1"/>
              </a:solidFill>
            </a:endParaRPr>
          </a:p>
        </p:txBody>
      </p:sp>
    </p:spTree>
  </p:cSld>
  <p:clrMapOvr>
    <a:masterClrMapping/>
  </p:clrMapOvr>
</p:sld>
</file>

<file path=ppt/slides/slide3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soi sáng trong hồn, lời chân chính lòng không dối gian. Để tiếng nói loan truyền ơn cứu rỗi, để đôi tay</a:t>
            </a:r>
            <a:endParaRPr lang="en-US" sz="8800" b="1" dirty="0">
              <a:solidFill>
                <a:schemeClr val="bg1"/>
              </a:solidFill>
            </a:endParaRPr>
          </a:p>
        </p:txBody>
      </p:sp>
    </p:spTree>
  </p:cSld>
  <p:clrMapOvr>
    <a:masterClrMapping/>
  </p:clrMapOvr>
</p:sld>
</file>

<file path=ppt/slides/slide3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tìm trao cuộc đời tiếng cười vui.</a:t>
            </a:r>
            <a:endParaRPr lang="en-US" sz="8800" b="1" dirty="0">
              <a:solidFill>
                <a:schemeClr val="bg1"/>
              </a:solidFill>
            </a:endParaRPr>
          </a:p>
        </p:txBody>
      </p:sp>
    </p:spTree>
  </p:cSld>
  <p:clrMapOvr>
    <a:masterClrMapping/>
  </p:clrMapOvr>
</p:sld>
</file>

<file path=ppt/slides/slide3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chính Chúa đã sai tôi đi. Sai tôi đi loan báo Tin Mừng. Này chính Chúa đã thánh hiến tôi. Sai tôi đi</a:t>
            </a:r>
            <a:endParaRPr lang="en-US" sz="8800" b="1" dirty="0">
              <a:solidFill>
                <a:schemeClr val="bg1"/>
              </a:solidFill>
            </a:endParaRPr>
          </a:p>
        </p:txBody>
      </p:sp>
    </p:spTree>
  </p:cSld>
  <p:clrMapOvr>
    <a:masterClrMapping/>
  </p:clrMapOvr>
</p:sld>
</file>

<file path=ppt/slides/slide3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sai tôi đi.</a:t>
            </a:r>
            <a:endParaRPr lang="en-US" sz="8800" b="1" dirty="0">
              <a:solidFill>
                <a:schemeClr val="bg1"/>
              </a:solidFill>
            </a:endParaRPr>
          </a:p>
        </p:txBody>
      </p:sp>
    </p:spTree>
  </p:cSld>
  <p:clrMapOvr>
    <a:masterClrMapping/>
  </p:clrMapOvr>
</p:sld>
</file>

<file path=ppt/slides/slide3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Sai tôi đến với người đau yếu. Sai tôi đến với người thất vọng. Đem Tin Mừng chân lý Thiên Chúa đã cứu tôi.</a:t>
            </a:r>
            <a:endParaRPr lang="en-US" sz="8800" b="1" dirty="0">
              <a:solidFill>
                <a:schemeClr val="bg1"/>
              </a:solidFill>
            </a:endParaRPr>
          </a:p>
        </p:txBody>
      </p:sp>
    </p:spTree>
  </p:cSld>
  <p:clrMapOvr>
    <a:masterClrMapping/>
  </p:clrMapOvr>
</p:sld>
</file>

<file path=ppt/slides/slide3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Sai tôi đến với người tội lỗi. Sai tôi đến với người lao nhọc. Đem Tin Mừng cứu rỗi Thiên Chúa đã cứu tôi.</a:t>
            </a:r>
            <a:endParaRPr lang="en-US" sz="8800" b="1" dirty="0">
              <a:solidFill>
                <a:schemeClr val="bg1"/>
              </a:solidFill>
            </a:endParaRPr>
          </a:p>
        </p:txBody>
      </p:sp>
    </p:spTree>
  </p:cSld>
  <p:clrMapOvr>
    <a:masterClrMapping/>
  </p:clrMapOvr>
</p:sld>
</file>

<file path=ppt/slides/slide3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Về Trời Con Ra Đi (443)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là nho tươi bánh thơm sức con người này là nhọc lao nắng mưa dãi dầu.</a:t>
            </a:r>
            <a:endParaRPr lang="en-US" sz="8800" b="1" dirty="0">
              <a:solidFill>
                <a:schemeClr val="bg1"/>
              </a:solidFill>
            </a:endParaRPr>
          </a:p>
        </p:txBody>
      </p:sp>
    </p:spTree>
  </p:cSld>
  <p:clrMapOvr>
    <a:masterClrMapping/>
  </p:clrMapOvr>
</p:sld>
</file>

<file path=ppt/slides/slide3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Ga-li-lê sao còn mải mê đăm đăm nhìn trời Chúa đã về. Mai này Người lại đến trên đám mây trong</a:t>
            </a:r>
            <a:endParaRPr lang="en-US" sz="8800" b="1" dirty="0">
              <a:solidFill>
                <a:schemeClr val="bg1"/>
              </a:solidFill>
            </a:endParaRPr>
          </a:p>
        </p:txBody>
      </p:sp>
    </p:spTree>
  </p:cSld>
  <p:clrMapOvr>
    <a:masterClrMapping/>
  </p:clrMapOvr>
</p:sld>
</file>

<file path=ppt/slides/slide3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oai như hôm nay Người đã về trời.</a:t>
            </a:r>
            <a:endParaRPr lang="en-US" sz="8800" b="1" dirty="0">
              <a:solidFill>
                <a:schemeClr val="bg1"/>
              </a:solidFill>
            </a:endParaRPr>
          </a:p>
        </p:txBody>
      </p:sp>
    </p:spTree>
  </p:cSld>
  <p:clrMapOvr>
    <a:masterClrMapping/>
  </p:clrMapOvr>
</p:sld>
</file>

<file path=ppt/slides/slide3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về trời con ra đi môi ca hát gieo rắc Tin Mừng đó đây. Bước theo Chúa vào cuộc đời khó nguy dẫu ngàn dặm</a:t>
            </a:r>
            <a:endParaRPr lang="en-US" sz="8800" b="1" dirty="0">
              <a:solidFill>
                <a:schemeClr val="bg1"/>
              </a:solidFill>
            </a:endParaRPr>
          </a:p>
        </p:txBody>
      </p:sp>
    </p:spTree>
  </p:cSld>
  <p:clrMapOvr>
    <a:masterClrMapping/>
  </p:clrMapOvr>
</p:sld>
</file>

<file path=ppt/slides/slide3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rắc gieo tình thương.</a:t>
            </a:r>
            <a:endParaRPr lang="en-US" sz="8800" b="1" dirty="0">
              <a:solidFill>
                <a:schemeClr val="bg1"/>
              </a:solidFill>
            </a:endParaRPr>
          </a:p>
        </p:txBody>
      </p:sp>
    </p:spTree>
  </p:cSld>
  <p:clrMapOvr>
    <a:masterClrMapping/>
  </p:clrMapOvr>
</p:sld>
</file>

<file path=ppt/slides/slide3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về trời con ra đi tung đôi cánh soi ánh Tin Mừng Chúa xưa. Nắng mưa chấp nhận một đời vững tin Chúa trên</a:t>
            </a:r>
            <a:endParaRPr lang="en-US" sz="8800" b="1" dirty="0">
              <a:solidFill>
                <a:schemeClr val="bg1"/>
              </a:solidFill>
            </a:endParaRPr>
          </a:p>
        </p:txBody>
      </p:sp>
    </p:spTree>
  </p:cSld>
  <p:clrMapOvr>
    <a:masterClrMapping/>
  </p:clrMapOvr>
</p:sld>
</file>

<file path=ppt/slides/slide3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tầng trời vẫn theo chở che.</a:t>
            </a:r>
            <a:endParaRPr lang="en-US" sz="8800" b="1" dirty="0">
              <a:solidFill>
                <a:schemeClr val="bg1"/>
              </a:solidFill>
            </a:endParaRPr>
          </a:p>
        </p:txBody>
      </p:sp>
    </p:spTree>
  </p:cSld>
  <p:clrMapOvr>
    <a:masterClrMapping/>
  </p:clrMapOvr>
</p:sld>
</file>

<file path=ppt/slides/slide3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về trời con ra đi mang thánh giá thương khó lên đồi máu xưa. Bước qua khổ hình cuộc đời tiến theo Chúa</a:t>
            </a:r>
            <a:endParaRPr lang="en-US" sz="8800" b="1" dirty="0">
              <a:solidFill>
                <a:schemeClr val="bg1"/>
              </a:solidFill>
            </a:endParaRPr>
          </a:p>
        </p:txBody>
      </p:sp>
    </p:spTree>
  </p:cSld>
  <p:clrMapOvr>
    <a:masterClrMapping/>
  </p:clrMapOvr>
</p:sld>
</file>

<file path=ppt/slides/slide3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bầu trời biết bao niềm vui.</a:t>
            </a:r>
            <a:endParaRPr lang="en-US" sz="8800" b="1" dirty="0">
              <a:solidFill>
                <a:schemeClr val="bg1"/>
              </a:solidFill>
            </a:endParaRPr>
          </a:p>
        </p:txBody>
      </p:sp>
    </p:spTree>
  </p:cSld>
  <p:clrMapOvr>
    <a:masterClrMapping/>
  </p:clrMapOvr>
</p:sld>
</file>

<file path=ppt/slides/slide3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Từng Giọt Rượu 91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từng giọt rượu nho, và đây từng tấm bánh miến chúng con dâng lên Chúa nhân hiền. </a:t>
            </a:r>
            <a:endParaRPr lang="en-US" sz="8800" b="1" dirty="0">
              <a:solidFill>
                <a:schemeClr val="bg1"/>
              </a:solidFill>
            </a:endParaRPr>
          </a:p>
        </p:txBody>
      </p:sp>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Đêm nay theo ánh sao trời con xin đi đến chầu Ngài với tấm lòng thành tín. Đêm nay theo ánh sao trời con</a:t>
            </a:r>
            <a:endParaRPr lang="en-US" sz="8800" b="1" dirty="0">
              <a:solidFill>
                <a:schemeClr val="bg1"/>
              </a:solidFill>
            </a:endParaRPr>
          </a:p>
        </p:txBody>
      </p:sp>
    </p:spTree>
  </p:cSld>
  <p:clrMapOvr>
    <a:masterClrMapping/>
  </p:clrMapOvr>
</p:sld>
</file>

<file path=ppt/slides/slide3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tho</a:t>
            </a:r>
            <a:r>
              <a:rPr lang="en-US" sz="8800" b="1" dirty="0">
                <a:solidFill>
                  <a:schemeClr val="bg1"/>
                </a:solidFill>
                <a:latin typeface="Times New Roman" panose="02020603050405020304" pitchFamily="18" charset="0"/>
                <a:cs typeface="Times New Roman" panose="02020603050405020304" pitchFamily="18" charset="0"/>
              </a:rPr>
              <a:t>, lời kinh hòa khúc hát mới, Chúa thương nhận với trọn cuộc đời.</a:t>
            </a:r>
            <a:endParaRPr lang="en-US" sz="8800" b="1" dirty="0">
              <a:solidFill>
                <a:schemeClr val="bg1"/>
              </a:solidFill>
            </a:endParaRPr>
          </a:p>
        </p:txBody>
      </p:sp>
    </p:spTree>
  </p:cSld>
  <p:clrMapOvr>
    <a:masterClrMapping/>
  </p:clrMapOvr>
</p:sld>
</file>

<file path=ppt/slides/slide3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dâng bánh vẹn tuyền là tinh hoa muôn hương lúa, hòa chung lao công nhân thế. </a:t>
            </a:r>
            <a:endParaRPr lang="en-US" sz="8800" b="1" dirty="0">
              <a:solidFill>
                <a:schemeClr val="bg1"/>
              </a:solidFill>
            </a:endParaRPr>
          </a:p>
        </p:txBody>
      </p:sp>
    </p:spTree>
  </p:cSld>
  <p:clrMapOvr>
    <a:masterClrMapping/>
  </p:clrMapOvr>
</p:sld>
</file>

<file path=ppt/slides/slide3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Cúi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và mong trở thành, thành bánh thiêng nuôi đoàn con.</a:t>
            </a:r>
            <a:endParaRPr lang="en-US" sz="8800" b="1" dirty="0">
              <a:solidFill>
                <a:schemeClr val="bg1"/>
              </a:solidFill>
            </a:endParaRPr>
          </a:p>
        </p:txBody>
      </p:sp>
    </p:spTree>
  </p:cSld>
  <p:clrMapOvr>
    <a:masterClrMapping/>
  </p:clrMapOvr>
</p:sld>
</file>

<file path=ppt/slides/slide3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 dâng chén rượu này, là do muôn cây nho quí, và công lao của nhân thế. Cúi xin Chúa cực lành, nhận cho và</a:t>
            </a:r>
            <a:endParaRPr lang="en-US" sz="8800" b="1" dirty="0">
              <a:solidFill>
                <a:schemeClr val="bg1"/>
              </a:solidFill>
            </a:endParaRPr>
          </a:p>
        </p:txBody>
      </p:sp>
    </p:spTree>
  </p:cSld>
  <p:clrMapOvr>
    <a:masterClrMapping/>
  </p:clrMapOvr>
</p:sld>
</file>

<file path=ppt/slides/slide3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trở thành, của uống thiêng liêng đoàn con.</a:t>
            </a:r>
            <a:endParaRPr lang="en-US" sz="8800" b="1" dirty="0">
              <a:solidFill>
                <a:schemeClr val="bg1"/>
              </a:solidFill>
            </a:endParaRPr>
          </a:p>
        </p:txBody>
      </p:sp>
    </p:spTree>
  </p:cSld>
  <p:clrMapOvr>
    <a:masterClrMapping/>
  </p:clrMapOvr>
</p:sld>
</file>

<file path=ppt/slides/slide3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Lên Trời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lên trời núi đồi đưa mắt nhìn theo. Chia ly đôi ngả ngàn dâu xanh ngắt một mầu. Thầy về Quê Hương xa</a:t>
            </a:r>
            <a:endParaRPr lang="en-US" sz="8800" b="1" dirty="0">
              <a:solidFill>
                <a:schemeClr val="bg1"/>
              </a:solidFill>
            </a:endParaRPr>
          </a:p>
        </p:txBody>
      </p:sp>
    </p:spTree>
  </p:cSld>
  <p:clrMapOvr>
    <a:masterClrMapping/>
  </p:clrMapOvr>
</p:sld>
</file>

<file path=ppt/slides/slide3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vời ôi xa vời cuộc đời. Nhưng bao tình mến ơn Trời mãi ở với người.</a:t>
            </a:r>
            <a:endParaRPr lang="en-US" sz="8800" b="1" dirty="0">
              <a:solidFill>
                <a:schemeClr val="bg1"/>
              </a:solidFill>
            </a:endParaRPr>
          </a:p>
        </p:txBody>
      </p:sp>
    </p:spTree>
  </p:cSld>
  <p:clrMapOvr>
    <a:masterClrMapping/>
  </p:clrMapOvr>
</p:sld>
</file>

<file path=ppt/slides/slide3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nhìn lên cao thao thức với ngàn vì sao. Khấn xin Người dìu đưa con bền tâm bước lên trời cao.</a:t>
            </a:r>
            <a:endParaRPr lang="en-US" sz="8800" b="1" dirty="0">
              <a:solidFill>
                <a:schemeClr val="bg1"/>
              </a:solidFill>
            </a:endParaRPr>
          </a:p>
        </p:txBody>
      </p:sp>
    </p:spTree>
  </p:cSld>
  <p:clrMapOvr>
    <a:masterClrMapping/>
  </p:clrMapOvr>
</p:sld>
</file>

<file path=ppt/slides/slide3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xuống đời với người chung kiếp khổ đau. Lang thang muôn nẻo tìm đâu một chỗ tựa đầu.</a:t>
            </a:r>
            <a:endParaRPr lang="en-US" sz="8800" b="1" dirty="0">
              <a:solidFill>
                <a:schemeClr val="bg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xuống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553711570"/>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tiến cho Ngài những lễ vật hòa bình.</a:t>
            </a:r>
            <a:endParaRPr lang="en-US" sz="8800" b="1" dirty="0">
              <a:solidFill>
                <a:schemeClr val="bg1"/>
              </a:solidFill>
            </a:endParaRPr>
          </a:p>
        </p:txBody>
      </p:sp>
    </p:spTree>
  </p:cSld>
  <p:clrMapOvr>
    <a:masterClrMapping/>
  </p:clrMapOvr>
</p:sld>
</file>

<file path=ppt/slides/slide3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Thiên Cung nhưng chẳng quên cát bụi cuộc đời. “Ta đi dọn chỗ cho ngươi ở nhà Chúa Trời”.</a:t>
            </a:r>
            <a:endParaRPr lang="en-US" sz="8800" b="1" dirty="0">
              <a:solidFill>
                <a:schemeClr val="bg1"/>
              </a:solidFill>
            </a:endParaRPr>
          </a:p>
        </p:txBody>
      </p:sp>
    </p:spTree>
  </p:cSld>
  <p:clrMapOvr>
    <a:masterClrMapping/>
  </p:clrMapOvr>
</p:sld>
</file>

<file path=ppt/slides/slide3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sống trong đời khóc cười bao nỗi nhục vinh. Cô đơn, đau khổ, tử sinh, oan trái, tội tình.</a:t>
            </a:r>
            <a:endParaRPr lang="en-US" sz="8800" b="1" dirty="0">
              <a:solidFill>
                <a:schemeClr val="bg1"/>
              </a:solidFill>
            </a:endParaRPr>
          </a:p>
        </p:txBody>
      </p:sp>
    </p:spTree>
  </p:cSld>
  <p:clrMapOvr>
    <a:masterClrMapping/>
  </p:clrMapOvr>
</p:sld>
</file>

<file path=ppt/slides/slide3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an vui nhưng lòng thương gian trần đọa đầy. Trên cao gởi xuống Thánh Thần an ủi tháng ngày.</a:t>
            </a:r>
            <a:endParaRPr lang="en-US" sz="8800" b="1" dirty="0">
              <a:solidFill>
                <a:schemeClr val="bg1"/>
              </a:solidFill>
            </a:endParaRPr>
          </a:p>
        </p:txBody>
      </p:sp>
    </p:spTree>
  </p:cSld>
  <p:clrMapOvr>
    <a:masterClrMapping/>
  </p:clrMapOvr>
</p:sld>
</file>

<file path=ppt/slides/slide3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đã lên trời bóng Người xa khuất mù khơi. Con mong được đổi làm mây theo gót chân Người.</a:t>
            </a:r>
            <a:endParaRPr lang="en-US" sz="8800" b="1" dirty="0">
              <a:solidFill>
                <a:schemeClr val="bg1"/>
              </a:solidFill>
            </a:endParaRPr>
          </a:p>
        </p:txBody>
      </p:sp>
    </p:spTree>
  </p:cSld>
  <p:clrMapOvr>
    <a:masterClrMapping/>
  </p:clrMapOvr>
</p:sld>
</file>

<file path=ppt/slides/slide3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Bầu trời mênh mang luôn vọng vang tiếng Người gọi mời. Con vui nhẹ bước trên đời tiến về cõi Trời.</a:t>
            </a:r>
            <a:endParaRPr lang="en-US" sz="8800" b="1" dirty="0">
              <a:solidFill>
                <a:schemeClr val="bg1"/>
              </a:solidFill>
            </a:endParaRPr>
          </a:p>
        </p:txBody>
      </p:sp>
    </p:spTree>
  </p:cSld>
  <p:clrMapOvr>
    <a:masterClrMapping/>
  </p:clrMapOvr>
</p:sld>
</file>

<file path=ppt/slides/slide3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Tạ Ơn (TA)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là những nốt nhạc thiêng, Chúa thêu dệt nên thành khúc ca tuyệt vời. Đời con là khúc hát tri ân, xin</a:t>
            </a:r>
            <a:endParaRPr lang="en-US" sz="8800" b="1" dirty="0">
              <a:solidFill>
                <a:schemeClr val="bg1"/>
              </a:solidFill>
            </a:endParaRPr>
          </a:p>
        </p:txBody>
      </p:sp>
    </p:spTree>
  </p:cSld>
  <p:clrMapOvr>
    <a:masterClrMapping/>
  </p:clrMapOvr>
</p:sld>
</file>

<file path=ppt/slides/slide3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một đời lời tạ ơn Thiên Chúa.</a:t>
            </a:r>
            <a:endParaRPr lang="en-US" sz="8800" b="1" dirty="0">
              <a:solidFill>
                <a:schemeClr val="bg1"/>
              </a:solidFill>
            </a:endParaRPr>
          </a:p>
        </p:txBody>
      </p:sp>
    </p:spTree>
  </p:cSld>
  <p:clrMapOvr>
    <a:masterClrMapping/>
  </p:clrMapOvr>
</p:sld>
</file>

<file path=ppt/slides/slide3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vì Chúa đã rộng ban, phúc ân tràn lan tình mến thương vô vàn. Tạ ơn vì những nỗi oan khiên, Chúa đã tôi</a:t>
            </a:r>
            <a:endParaRPr lang="en-US" sz="8800" b="1" dirty="0">
              <a:solidFill>
                <a:schemeClr val="bg1"/>
              </a:solidFill>
            </a:endParaRPr>
          </a:p>
        </p:txBody>
      </p:sp>
    </p:spTree>
  </p:cSld>
  <p:clrMapOvr>
    <a:masterClrMapping/>
  </p:clrMapOvr>
</p:sld>
</file>

<file path=ppt/slides/slide3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luyện một niềm tin trung kiên.</a:t>
            </a:r>
            <a:endParaRPr lang="en-US" sz="8800" b="1" dirty="0">
              <a:solidFill>
                <a:schemeClr val="bg1"/>
              </a:solidFill>
            </a:endParaRPr>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Các Thánh Anh Hài (PT)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tạ ơn con xin tạ ơn Chúa, mãi muôn đời con xin tạ ơn Chúa. Dù trần gian bao khó nguy ngập tràn, tình</a:t>
            </a:r>
            <a:endParaRPr lang="en-US" sz="8800" b="1" dirty="0">
              <a:solidFill>
                <a:schemeClr val="bg1"/>
              </a:solidFill>
            </a:endParaRPr>
          </a:p>
        </p:txBody>
      </p:sp>
    </p:spTree>
  </p:cSld>
  <p:clrMapOvr>
    <a:masterClrMapping/>
  </p:clrMapOvr>
</p:sld>
</file>

<file path=ppt/slides/slide3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thương con bước đi bình an.</a:t>
            </a:r>
            <a:endParaRPr lang="en-US" sz="8800" b="1" dirty="0">
              <a:solidFill>
                <a:schemeClr val="bg1"/>
              </a:solidFill>
            </a:endParaRPr>
          </a:p>
        </p:txBody>
      </p:sp>
    </p:spTree>
  </p:cSld>
  <p:clrMapOvr>
    <a:masterClrMapping/>
  </p:clrMapOvr>
</p:sld>
</file>

<file path=ppt/slides/slide3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ngợi ca bao la tình thương Chúa, mãi muôn đời ca vang tình thương Chúa. Trọn niềm tin con phó thác trong tay</a:t>
            </a:r>
            <a:endParaRPr lang="en-US" sz="8800" b="1" dirty="0">
              <a:solidFill>
                <a:schemeClr val="bg1"/>
              </a:solidFill>
            </a:endParaRPr>
          </a:p>
        </p:txBody>
      </p:sp>
    </p:spTree>
  </p:cSld>
  <p:clrMapOvr>
    <a:masterClrMapping/>
  </p:clrMapOvr>
</p:sld>
</file>

<file path=ppt/slides/slide3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vì đời con tất cả là hồng ân.</a:t>
            </a:r>
            <a:endParaRPr lang="en-US" sz="8800" b="1" dirty="0">
              <a:solidFill>
                <a:schemeClr val="bg1"/>
              </a:solidFill>
            </a:endParaRPr>
          </a:p>
        </p:txBody>
      </p:sp>
    </p:spTree>
  </p:cSld>
  <p:clrMapOvr>
    <a:masterClrMapping/>
  </p:clrMapOvr>
</p:sld>
</file>

<file path=ppt/slides/slide3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là những tháng ngày trôi, Chúa an bài cho thật biết bao lạ lùng. Đời con là tiếng hát không ngơi, ca</a:t>
            </a:r>
            <a:endParaRPr lang="en-US" sz="8800" b="1" dirty="0">
              <a:solidFill>
                <a:schemeClr val="bg1"/>
              </a:solidFill>
            </a:endParaRPr>
          </a:p>
        </p:txBody>
      </p:sp>
    </p:spTree>
  </p:cSld>
  <p:clrMapOvr>
    <a:masterClrMapping/>
  </p:clrMapOvr>
</p:sld>
</file>

<file path=ppt/slides/slide3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muôn đời lời tạ ơn Thiên Chúa.</a:t>
            </a:r>
            <a:endParaRPr lang="en-US" sz="8800" b="1" dirty="0">
              <a:solidFill>
                <a:schemeClr val="bg1"/>
              </a:solidFill>
            </a:endParaRPr>
          </a:p>
        </p:txBody>
      </p:sp>
    </p:spTree>
  </p:cSld>
  <p:clrMapOvr>
    <a:masterClrMapping/>
  </p:clrMapOvr>
</p:sld>
</file>

<file path=ppt/slides/slide3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vì những lúc bình an, Chúa thương tặng ban cuộc sống vui chan hòa. Tạ ơn vì những lúc nguy nan, Chúa đã</a:t>
            </a:r>
            <a:endParaRPr lang="en-US" sz="8800" b="1" dirty="0">
              <a:solidFill>
                <a:schemeClr val="bg1"/>
              </a:solidFill>
            </a:endParaRPr>
          </a:p>
        </p:txBody>
      </p:sp>
    </p:spTree>
  </p:cSld>
  <p:clrMapOvr>
    <a:masterClrMapping/>
  </p:clrMapOvr>
</p:sld>
</file>

<file path=ppt/slides/slide3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ban niềm cậy trông miên man.</a:t>
            </a:r>
            <a:endParaRPr lang="en-US" sz="8800" b="1" dirty="0">
              <a:solidFill>
                <a:schemeClr val="bg1"/>
              </a:solidFill>
            </a:endParaRPr>
          </a:p>
        </p:txBody>
      </p:sp>
    </p:spTree>
  </p:cSld>
  <p:clrMapOvr>
    <a:masterClrMapping/>
  </p:clrMapOvr>
</p:sld>
</file>

<file path=ppt/slides/slide3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con là những lúc buồn vui, Chúa luôn kề bên cùng sớt chia vui buồn. Đời con là tiếng hát vang xa, hoan ca</a:t>
            </a:r>
            <a:endParaRPr lang="en-US" sz="8800" b="1" dirty="0">
              <a:solidFill>
                <a:schemeClr val="bg1"/>
              </a:solidFill>
            </a:endParaRPr>
          </a:p>
        </p:txBody>
      </p:sp>
    </p:spTree>
  </p:cSld>
  <p:clrMapOvr>
    <a:masterClrMapping/>
  </p:clrMapOvr>
</p:sld>
</file>

<file path=ppt/slides/slide3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lời tạ ơn Thiên Chúa.</a:t>
            </a:r>
            <a:endParaRPr lang="en-US" sz="8800" b="1" dirty="0">
              <a:solidFill>
                <a:schemeClr val="bg1"/>
              </a:solidFill>
            </a:endParaRPr>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Các Thánh Anh Hài chịu chết vì Chúa Ki-tô. Không ngớt tung hô: “Lạy Chúa! Vinh Danh Chúa”. Các Thánh Anh Hài</a:t>
            </a:r>
            <a:endParaRPr lang="en-US" sz="8800" b="1" dirty="0">
              <a:solidFill>
                <a:schemeClr val="bg1"/>
              </a:solidFill>
            </a:endParaRPr>
          </a:p>
        </p:txBody>
      </p:sp>
    </p:spTree>
  </p:cSld>
  <p:clrMapOvr>
    <a:masterClrMapping/>
  </p:clrMapOvr>
</p:sld>
</file>

<file path=ppt/slides/slide3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vì những lúc hiền ngoan, Chúa thương tặng ban nguồn Thánh ân tuôn tràn. Tạ ơn vì những lúc điêu ngao, Chúa</a:t>
            </a:r>
            <a:endParaRPr lang="en-US" sz="8800" b="1" dirty="0">
              <a:solidFill>
                <a:schemeClr val="bg1"/>
              </a:solidFill>
            </a:endParaRPr>
          </a:p>
        </p:txBody>
      </p:sp>
    </p:spTree>
  </p:cSld>
  <p:clrMapOvr>
    <a:masterClrMapping/>
  </p:clrMapOvr>
</p:sld>
</file>

<file path=ppt/slides/slide3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thương tha bằng tình yêu bao la.</a:t>
            </a:r>
            <a:endParaRPr lang="en-US" sz="8800" b="1" dirty="0">
              <a:solidFill>
                <a:schemeClr val="bg1"/>
              </a:solidFill>
            </a:endParaRPr>
          </a:p>
        </p:txBody>
      </p:sp>
    </p:spTree>
  </p:cSld>
  <p:clrMapOvr>
    <a:masterClrMapping/>
  </p:clrMapOvr>
</p:sld>
</file>

<file path=ppt/slides/slide3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 Tạ Ơn Chúa 173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muôn đời con cảm tạ ơn Chúa. Đến muôn đời con ngợi khen danh Chúa. Muôn muôn đời con ca vang tình thương</a:t>
            </a:r>
            <a:endParaRPr lang="en-US" sz="8800" b="1" dirty="0">
              <a:solidFill>
                <a:schemeClr val="bg1"/>
              </a:solidFill>
            </a:endParaRPr>
          </a:p>
        </p:txBody>
      </p:sp>
    </p:spTree>
  </p:cSld>
  <p:clrMapOvr>
    <a:masterClrMapping/>
  </p:clrMapOvr>
</p:sld>
</file>

<file path=ppt/slides/slide3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Và mãi mãi con nhớ công ơn Người.</a:t>
            </a:r>
            <a:endParaRPr lang="en-US" sz="8800" b="1" dirty="0">
              <a:solidFill>
                <a:schemeClr val="bg1"/>
              </a:solidFill>
            </a:endParaRPr>
          </a:p>
        </p:txBody>
      </p:sp>
    </p:spTree>
  </p:cSld>
  <p:clrMapOvr>
    <a:masterClrMapping/>
  </p:clrMapOvr>
</p:sld>
</file>

<file path=ppt/slides/slide3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yêu bao la Chúa nâng đỡ con như phượng hoàng tung đôi cánh. Chúa dắt dìu con đi trong cánh tay Người</a:t>
            </a:r>
            <a:endParaRPr lang="en-US" sz="8800" b="1" dirty="0">
              <a:solidFill>
                <a:schemeClr val="bg1"/>
              </a:solidFill>
            </a:endParaRPr>
          </a:p>
        </p:txBody>
      </p:sp>
    </p:spTree>
  </p:cSld>
  <p:clrMapOvr>
    <a:masterClrMapping/>
  </p:clrMapOvr>
</p:sld>
</file>

<file path=ppt/slides/slide3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hạnh phúc nào hơn.</a:t>
            </a:r>
            <a:endParaRPr lang="en-US" sz="8800" b="1" dirty="0">
              <a:solidFill>
                <a:schemeClr val="bg1"/>
              </a:solidFill>
            </a:endParaRPr>
          </a:p>
        </p:txBody>
      </p:sp>
    </p:spTree>
  </p:cSld>
  <p:clrMapOvr>
    <a:masterClrMapping/>
  </p:clrMapOvr>
</p:sld>
</file>

<file path=ppt/slides/slide3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yêu bao la Chúa gìn giữ con qua bao hiểm nguy con vui sướng. Đôi mắt lệ yêu thương con hiến dâng</a:t>
            </a:r>
            <a:endParaRPr lang="en-US" sz="8800" b="1" dirty="0">
              <a:solidFill>
                <a:schemeClr val="bg1"/>
              </a:solidFill>
            </a:endParaRPr>
          </a:p>
        </p:txBody>
      </p:sp>
    </p:spTree>
  </p:cSld>
  <p:clrMapOvr>
    <a:masterClrMapping/>
  </p:clrMapOvr>
</p:sld>
</file>

<file path=ppt/slides/slide3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êm ái nào hơn.</a:t>
            </a:r>
            <a:endParaRPr lang="en-US" sz="8800" b="1" dirty="0">
              <a:solidFill>
                <a:schemeClr val="bg1"/>
              </a:solidFill>
            </a:endParaRPr>
          </a:p>
        </p:txBody>
      </p:sp>
    </p:spTree>
  </p:cSld>
  <p:clrMapOvr>
    <a:masterClrMapping/>
  </p:clrMapOvr>
</p:sld>
</file>

<file path=ppt/slides/slide3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Chúa Thánh Thần (331)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chịu chết vì Chúa Ngôi Hai, cùng với các Ngài, đoàn con ca tụng Thiên Chúa muôn đời ngợi khen.</a:t>
            </a:r>
            <a:endParaRPr lang="en-US" sz="8800" b="1" dirty="0">
              <a:solidFill>
                <a:schemeClr val="bg1"/>
              </a:solidFill>
            </a:endParaRPr>
          </a:p>
        </p:txBody>
      </p:sp>
    </p:spTree>
  </p:cSld>
  <p:clrMapOvr>
    <a:masterClrMapping/>
  </p:clrMapOvr>
</p:sld>
</file>

<file path=ppt/slides/slide3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Cầu xin Chúa Thánh Thần Người thương thăm viếng hồn con, đem xuống cho con hồng ân chan chứa, trau dồi cho</a:t>
            </a:r>
            <a:endParaRPr lang="en-US" sz="8800" b="1" dirty="0">
              <a:solidFill>
                <a:schemeClr val="bg1"/>
              </a:solidFill>
            </a:endParaRPr>
          </a:p>
        </p:txBody>
      </p:sp>
    </p:spTree>
  </p:cSld>
  <p:clrMapOvr>
    <a:masterClrMapping/>
  </p:clrMapOvr>
</p:sld>
</file>

<file path=ppt/slides/slide3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đáng ngôi Thánh Đường.</a:t>
            </a:r>
            <a:endParaRPr lang="en-US" sz="8800" b="1" dirty="0">
              <a:solidFill>
                <a:schemeClr val="bg1"/>
              </a:solidFill>
            </a:endParaRPr>
          </a:p>
        </p:txBody>
      </p:sp>
    </p:spTree>
  </p:cSld>
  <p:clrMapOvr>
    <a:masterClrMapping/>
  </p:clrMapOvr>
</p:sld>
</file>

<file path=ppt/slides/slide3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xin Chúa Ngôi Ba đoái nghe lời con thiết tha. Tình thương mến ấp ủ con ngày đêm nhuần thấm xác hồn</a:t>
            </a:r>
            <a:endParaRPr lang="en-US" sz="8800" b="1" dirty="0">
              <a:solidFill>
                <a:schemeClr val="bg1"/>
              </a:solidFill>
            </a:endParaRPr>
          </a:p>
        </p:txBody>
      </p:sp>
    </p:spTree>
  </p:cSld>
  <p:clrMapOvr>
    <a:masterClrMapping/>
  </p:clrMapOvr>
</p:sld>
</file>

<file path=ppt/slides/slide3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lan ơn thiêng.</a:t>
            </a:r>
            <a:endParaRPr lang="en-US" sz="8800" b="1" dirty="0">
              <a:solidFill>
                <a:schemeClr val="bg1"/>
              </a:solidFill>
            </a:endParaRPr>
          </a:p>
        </p:txBody>
      </p:sp>
    </p:spTree>
  </p:cSld>
  <p:clrMapOvr>
    <a:masterClrMapping/>
  </p:clrMapOvr>
</p:sld>
</file>

<file path=ppt/slides/slide3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Cầu xin Chúa Thánh Thần Người ban cho trí hồn con. Ơn biết khôn ngoan tìm theo chân lý. Xa điều gian dối luôn</a:t>
            </a:r>
            <a:endParaRPr lang="en-US" sz="8800" b="1" dirty="0">
              <a:solidFill>
                <a:schemeClr val="bg1"/>
              </a:solidFill>
            </a:endParaRPr>
          </a:p>
        </p:txBody>
      </p:sp>
    </p:spTree>
  </p:cSld>
  <p:clrMapOvr>
    <a:masterClrMapping/>
  </p:clrMapOvr>
</p:sld>
</file>

<file path=ppt/slides/slide3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thành.</a:t>
            </a:r>
            <a:endParaRPr lang="en-US" sz="8800" b="1" dirty="0">
              <a:solidFill>
                <a:schemeClr val="bg1"/>
              </a:solidFill>
            </a:endParaRPr>
          </a:p>
        </p:txBody>
      </p:sp>
    </p:spTree>
  </p:cSld>
  <p:clrMapOvr>
    <a:masterClrMapping/>
  </p:clrMapOvr>
</p:sld>
</file>

<file path=ppt/slides/slide3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Cầu xin Chúa Thánh Thần, nguồn thiêng lân ái từ nhân. Hun đúc tim con tình yêu lai láng. Cho lòng thao thức</a:t>
            </a:r>
            <a:endParaRPr lang="en-US" sz="8800" b="1" dirty="0">
              <a:solidFill>
                <a:schemeClr val="bg1"/>
              </a:solidFill>
            </a:endParaRPr>
          </a:p>
        </p:txBody>
      </p:sp>
    </p:spTree>
  </p:cSld>
  <p:clrMapOvr>
    <a:masterClrMapping/>
  </p:clrMapOvr>
</p:sld>
</file>

<file path=ppt/slides/slide3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Chúa luôn.</a:t>
            </a:r>
            <a:endParaRPr lang="en-US" sz="8800" b="1" dirty="0">
              <a:solidFill>
                <a:schemeClr val="bg1"/>
              </a:solidFill>
            </a:endParaRPr>
          </a:p>
        </p:txBody>
      </p:sp>
    </p:spTree>
  </p:cSld>
  <p:clrMapOvr>
    <a:masterClrMapping/>
  </p:clrMapOvr>
</p:sld>
</file>

<file path=ppt/slides/slide3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Tìm Về Chân Thiện Mỹ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chân thiện mỹ là chân lý là tình yêu là ánh sáng Chúa là đường là sự thật là sự sống vinh quang.</a:t>
            </a:r>
            <a:endParaRPr lang="en-US" sz="8800" b="1" dirty="0">
              <a:solidFill>
                <a:schemeClr val="bg1"/>
              </a:solidFill>
            </a:endParaRPr>
          </a:p>
        </p:txBody>
      </p: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Tại Ra-ma, người ta nghe tiếng khóc than nỉ non.. Bà Ra-khen, ngày đêm khóc than con mình không còn. Lời tiên</a:t>
            </a:r>
            <a:endParaRPr lang="en-US" sz="8800" b="1" dirty="0">
              <a:solidFill>
                <a:schemeClr val="bg1"/>
              </a:solidFill>
            </a:endParaRPr>
          </a:p>
        </p:txBody>
      </p:sp>
    </p:spTree>
  </p:cSld>
  <p:clrMapOvr>
    <a:masterClrMapping/>
  </p:clrMapOvr>
</p:sld>
</file>

<file path=ppt/slides/slide3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chân thiện mỹ là chân lý là tình yêu là ánh sáng. Cho con luôn hiên ngang dấn thân đừng từ nan.</a:t>
            </a:r>
            <a:endParaRPr lang="en-US" sz="8800" b="1" dirty="0">
              <a:solidFill>
                <a:schemeClr val="bg1"/>
              </a:solidFill>
            </a:endParaRPr>
          </a:p>
        </p:txBody>
      </p:sp>
    </p:spTree>
  </p:cSld>
  <p:clrMapOvr>
    <a:masterClrMapping/>
  </p:clrMapOvr>
</p:sld>
</file>

<file path=ppt/slides/slide3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Chúa trong cuộc đời. Nỗi sướng vui tuyệt vời. Quyết bước theo tình Người ôi Đấng cứu độ tôi.</a:t>
            </a:r>
            <a:endParaRPr lang="en-US" sz="8800" b="1" dirty="0">
              <a:solidFill>
                <a:schemeClr val="bg1"/>
              </a:solidFill>
            </a:endParaRPr>
          </a:p>
        </p:txBody>
      </p:sp>
    </p:spTree>
  </p:cSld>
  <p:clrMapOvr>
    <a:masterClrMapping/>
  </p:clrMapOvr>
</p:sld>
</file>

<file path=ppt/slides/slide3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Lối đường trên trần thế nhiều gai góc hồn bơ vơ ngàn muôn hướng. Ngước nhìn về trời mịt mù mà nhiều nỗi vấn</a:t>
            </a:r>
            <a:endParaRPr lang="en-US" sz="8800" b="1" dirty="0">
              <a:solidFill>
                <a:schemeClr val="bg1"/>
              </a:solidFill>
            </a:endParaRPr>
          </a:p>
        </p:txBody>
      </p:sp>
    </p:spTree>
  </p:cSld>
  <p:clrMapOvr>
    <a:masterClrMapping/>
  </p:clrMapOvr>
</p:sld>
</file>

<file path=ppt/slides/slide3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vương.</a:t>
            </a:r>
            <a:endParaRPr lang="en-US" sz="8800" b="1" dirty="0">
              <a:solidFill>
                <a:schemeClr val="bg1"/>
              </a:solidFill>
            </a:endParaRPr>
          </a:p>
        </p:txBody>
      </p:sp>
    </p:spTree>
  </p:cSld>
  <p:clrMapOvr>
    <a:masterClrMapping/>
  </p:clrMapOvr>
</p:sld>
</file>

<file path=ppt/slides/slide3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nguồn chân thiện mỹ xin lôi kéo hồn siêu thăng về tuyệt đối. Tiến bước qua chông gai vững tin vào ngày mai.</a:t>
            </a:r>
            <a:endParaRPr lang="en-US" sz="8800" b="1" dirty="0">
              <a:solidFill>
                <a:schemeClr val="bg1"/>
              </a:solidFill>
            </a:endParaRPr>
          </a:p>
        </p:txBody>
      </p:sp>
    </p:spTree>
  </p:cSld>
  <p:clrMapOvr>
    <a:masterClrMapping/>
  </p:clrMapOvr>
</p:sld>
</file>

<file path=ppt/slides/slide3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Trái Tim Chúa (135)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trái tim Chúa yêu muôn đời con xin được một chỗ nghỉ ngơi, nhỏ bé thôi, nhỏ bé thôi như nước mưa tan</a:t>
            </a:r>
            <a:endParaRPr lang="en-US" sz="8800" b="1" dirty="0">
              <a:solidFill>
                <a:schemeClr val="bg1"/>
              </a:solidFill>
            </a:endParaRPr>
          </a:p>
        </p:txBody>
      </p:sp>
    </p:spTree>
  </p:cSld>
  <p:clrMapOvr>
    <a:masterClrMapping/>
  </p:clrMapOvr>
</p:sld>
</file>

<file path=ppt/slides/slide3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biến trong khơi.</a:t>
            </a:r>
            <a:endParaRPr lang="en-US" sz="8800" b="1" dirty="0">
              <a:solidFill>
                <a:schemeClr val="bg1"/>
              </a:solidFill>
            </a:endParaRPr>
          </a:p>
        </p:txBody>
      </p:sp>
    </p:spTree>
  </p:cSld>
  <p:clrMapOvr>
    <a:masterClrMapping/>
  </p:clrMapOvr>
</p:sld>
</file>

<file path=ppt/slides/slide3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Nhỏ bé thôi, nhỏ bé thôi trái tim con trong trái tim Người nhỏ bé thôi nhỏ bé thôi là tình con trong khối tình</a:t>
            </a:r>
            <a:endParaRPr lang="en-US" sz="8800" b="1" dirty="0">
              <a:solidFill>
                <a:schemeClr val="bg1"/>
              </a:solidFill>
            </a:endParaRPr>
          </a:p>
        </p:txBody>
      </p:sp>
    </p:spTree>
  </p:cSld>
  <p:clrMapOvr>
    <a:masterClrMapping/>
  </p:clrMapOvr>
</p:sld>
</file>

<file path=ppt/slides/slide3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tri, ngày xưa tiên báo nay đã xảy ra, xin các Thánh Anh Hài cầu cùng Chúa cho đoàn chúng con.</a:t>
            </a:r>
            <a:endParaRPr lang="en-US" sz="8800" b="1" dirty="0">
              <a:solidFill>
                <a:schemeClr val="bg1"/>
              </a:solidFill>
            </a:endParaRPr>
          </a:p>
        </p:txBody>
      </p:sp>
    </p:spTree>
  </p:cSld>
  <p:clrMapOvr>
    <a:masterClrMapping/>
  </p:clrMapOvr>
</p:sld>
</file>

<file path=ppt/slides/slide3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Trái tim hồng Thiên Chúa trái tim người cha mãi muôn đời yêu dấu chúng con gần xa. Tháng năm đời con sống</a:t>
            </a:r>
            <a:endParaRPr lang="en-US" sz="8800" b="1" dirty="0">
              <a:solidFill>
                <a:schemeClr val="bg1"/>
              </a:solidFill>
            </a:endParaRPr>
          </a:p>
        </p:txBody>
      </p:sp>
    </p:spTree>
  </p:cSld>
  <p:clrMapOvr>
    <a:masterClrMapping/>
  </p:clrMapOvr>
</p:sld>
</file>

<file path=ppt/slides/slide3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chứa chan lời ca có ân tình Thiên Chúa trái tim nở hoa.</a:t>
            </a:r>
            <a:endParaRPr lang="en-US" sz="8800" b="1" dirty="0">
              <a:solidFill>
                <a:schemeClr val="bg1"/>
              </a:solidFill>
            </a:endParaRPr>
          </a:p>
        </p:txBody>
      </p:sp>
    </p:spTree>
  </p:cSld>
  <p:clrMapOvr>
    <a:masterClrMapping/>
  </p:clrMapOvr>
</p:sld>
</file>

<file path=ppt/slides/slide3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trái tim Chúa như môi hồng con xin được như bé ngủ mơ, một giấc mơ nghìn giấc mơm những giấc ơm ấm êm</a:t>
            </a:r>
            <a:endParaRPr lang="en-US" sz="8800" b="1" dirty="0">
              <a:solidFill>
                <a:schemeClr val="bg1"/>
              </a:solidFill>
            </a:endParaRPr>
          </a:p>
        </p:txBody>
      </p:sp>
    </p:spTree>
  </p:cSld>
  <p:clrMapOvr>
    <a:masterClrMapping/>
  </p:clrMapOvr>
</p:sld>
</file>

<file path=ppt/slides/slide3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tuổi thơ.</a:t>
            </a:r>
            <a:endParaRPr lang="en-US" sz="8800" b="1" dirty="0">
              <a:solidFill>
                <a:schemeClr val="bg1"/>
              </a:solidFill>
            </a:endParaRPr>
          </a:p>
        </p:txBody>
      </p:sp>
    </p:spTree>
  </p:cSld>
  <p:clrMapOvr>
    <a:masterClrMapping/>
  </p:clrMapOvr>
</p:sld>
</file>

<file path=ppt/slides/slide3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Nhỏ bé thôi nhỏ bé thôi mỗi ước mơ con có trong đời là sống vui là hát vui là trẻ thơ trong mái nhà người.</a:t>
            </a:r>
            <a:endParaRPr lang="en-US" sz="8800" b="1" dirty="0">
              <a:solidFill>
                <a:schemeClr val="bg1"/>
              </a:solidFill>
            </a:endParaRPr>
          </a:p>
        </p:txBody>
      </p:sp>
    </p:spTree>
  </p:cSld>
  <p:clrMapOvr>
    <a:masterClrMapping/>
  </p:clrMapOvr>
</p:sld>
</file>

<file path=ppt/slides/slide3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trái tim Chúa bao ân cần con xin được say nếm hồng ân, là trái ngon là trái ngon những trái ngon dưỡng</a:t>
            </a:r>
            <a:endParaRPr lang="en-US" sz="8800" b="1" dirty="0">
              <a:solidFill>
                <a:schemeClr val="bg1"/>
              </a:solidFill>
            </a:endParaRPr>
          </a:p>
        </p:txBody>
      </p:sp>
    </p:spTree>
  </p:cSld>
  <p:clrMapOvr>
    <a:masterClrMapping/>
  </p:clrMapOvr>
</p:sld>
</file>

<file path=ppt/slides/slide3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nuôi đời con.</a:t>
            </a:r>
            <a:endParaRPr lang="en-US" sz="8800" b="1" dirty="0">
              <a:solidFill>
                <a:schemeClr val="bg1"/>
              </a:solidFill>
            </a:endParaRPr>
          </a:p>
        </p:txBody>
      </p:sp>
    </p:spTree>
  </p:cSld>
  <p:clrMapOvr>
    <a:masterClrMapping/>
  </p:clrMapOvr>
</p:sld>
</file>

<file path=ppt/slides/slide3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bánh thơm là sữa thơm giúp con mau chân bước lên trời là đóa hoa là tiếng ca gọi lòng con vui bước về nhà.</a:t>
            </a:r>
            <a:endParaRPr lang="en-US" sz="8800" b="1" dirty="0">
              <a:solidFill>
                <a:schemeClr val="bg1"/>
              </a:solidFill>
            </a:endParaRPr>
          </a:p>
        </p:txBody>
      </p:sp>
    </p:spTree>
  </p:cSld>
  <p:clrMapOvr>
    <a:masterClrMapping/>
  </p:clrMapOvr>
</p:sld>
</file>

<file path=ppt/slides/slide3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Trong trái tim Chúa bao dịu dàng, con xin được nghe Chúa bảo ban. Dạy dỗ con, dạy dỗ con biết sống sao thắm</a:t>
            </a:r>
            <a:endParaRPr lang="en-US" sz="8800" b="1" dirty="0">
              <a:solidFill>
                <a:schemeClr val="bg1"/>
              </a:solidFill>
            </a:endParaRPr>
          </a:p>
        </p:txBody>
      </p:sp>
    </p:spTree>
  </p:cSld>
  <p:clrMapOvr>
    <a:masterClrMapping/>
  </p:clrMapOvr>
</p:sld>
</file>

<file path=ppt/slides/slide3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tình son.</a:t>
            </a:r>
            <a:endParaRPr lang="en-US" sz="8800" b="1" dirty="0">
              <a:solidFill>
                <a:schemeClr val="bg1"/>
              </a:solidFill>
            </a:endParaRPr>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Và hôm nay, ở trên thiên quốc sướng vui hỉ hoan. Nguyện xin thương, cầu cho chúng con giữa nơi dương trần</a:t>
            </a:r>
            <a:endParaRPr lang="en-US" sz="8800" b="1" dirty="0">
              <a:solidFill>
                <a:schemeClr val="bg1"/>
              </a:solidFill>
            </a:endParaRPr>
          </a:p>
        </p:txBody>
      </p:sp>
    </p:spTree>
  </p:cSld>
  <p:clrMapOvr>
    <a:masterClrMapping/>
  </p:clrMapOvr>
</p:sld>
</file>

<file path=ppt/slides/slide3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bước theo đường Chúa yêu biết dâng trao biết thứ tha nhiều. Cùng Chúa đi cùng Chúa đi hòa niềm vui chung với</a:t>
            </a:r>
            <a:endParaRPr lang="en-US" sz="8800" b="1" dirty="0">
              <a:solidFill>
                <a:schemeClr val="bg1"/>
              </a:solidFill>
            </a:endParaRPr>
          </a:p>
        </p:txBody>
      </p:sp>
    </p:spTree>
  </p:cSld>
  <p:clrMapOvr>
    <a:masterClrMapping/>
  </p:clrMapOvr>
</p:sld>
</file>

<file path=ppt/slides/slide3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mọi người.</a:t>
            </a:r>
            <a:endParaRPr lang="en-US" sz="8800" b="1" dirty="0">
              <a:solidFill>
                <a:schemeClr val="bg1"/>
              </a:solidFill>
            </a:endParaRPr>
          </a:p>
        </p:txBody>
      </p:sp>
    </p:spTree>
  </p:cSld>
  <p:clrMapOvr>
    <a:masterClrMapping/>
  </p:clrMapOvr>
</p:sld>
</file>

<file path=ppt/slides/slide3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Hãy Mừng Vui (433)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hãy mừng vui. Chúa chiến thắng tử thần rồi. Nguồn sống mới chiếu sáng tuyệt vời. Alleluia. </a:t>
            </a:r>
            <a:endParaRPr lang="en-US" sz="8800" b="1" dirty="0">
              <a:solidFill>
                <a:schemeClr val="bg1"/>
              </a:solidFill>
            </a:endParaRPr>
          </a:p>
        </p:txBody>
      </p:sp>
    </p:spTree>
  </p:cSld>
  <p:clrMapOvr>
    <a:masterClrMapping/>
  </p:clrMapOvr>
</p:sld>
</file>

<file path=ppt/slides/slide3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vui. Chúa đã sống lại rạng ngời. Và Máu Thánh xóa hết tội đời. Alleluia.</a:t>
            </a:r>
            <a:endParaRPr lang="en-US" sz="8800" b="1" dirty="0">
              <a:solidFill>
                <a:schemeClr val="bg1"/>
              </a:solidFill>
            </a:endParaRPr>
          </a:p>
        </p:txBody>
      </p:sp>
    </p:spTree>
  </p:cSld>
  <p:clrMapOvr>
    <a:masterClrMapping/>
  </p:clrMapOvr>
</p:sld>
</file>

<file path=ppt/slides/slide3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Giá Chúa vươn cao dâng lễ hy sinh. Cho nhân thế muôn đời sống trong ân tình.</a:t>
            </a:r>
            <a:endParaRPr lang="en-US" sz="8800" b="1" dirty="0">
              <a:solidFill>
                <a:schemeClr val="bg1"/>
              </a:solidFill>
            </a:endParaRPr>
          </a:p>
        </p:txBody>
      </p:sp>
    </p:spTree>
  </p:cSld>
  <p:clrMapOvr>
    <a:masterClrMapping/>
  </p:clrMapOvr>
</p:sld>
</file>

<file path=ppt/slides/slide3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Sức sống đã khai nguyên trong những thương đau. Ân thiêng đã khơi nguồn giữa bao khổ sầu.</a:t>
            </a:r>
            <a:endParaRPr lang="en-US" sz="8800" b="1" dirty="0">
              <a:solidFill>
                <a:schemeClr val="bg1"/>
              </a:solidFill>
            </a:endParaRPr>
          </a:p>
        </p:txBody>
      </p:sp>
    </p:spTree>
  </p:cSld>
  <p:clrMapOvr>
    <a:masterClrMapping/>
  </p:clrMapOvr>
</p:sld>
</file>

<file path=ppt/slides/slide3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Vác Thánh giá trung kiên theo Chúa nơi nơi. Mai đây sẽ chung phần phúc vinh trên trời.</a:t>
            </a:r>
            <a:endParaRPr lang="en-US" sz="8800" b="1" dirty="0">
              <a:solidFill>
                <a:schemeClr val="bg1"/>
              </a:solidFill>
            </a:endParaRPr>
          </a:p>
        </p:txBody>
      </p:sp>
    </p:spTree>
  </p:cSld>
  <p:clrMapOvr>
    <a:masterClrMapping/>
  </p:clrMapOvr>
</p:sld>
</file>

<file path=ppt/slides/slide3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68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lòng dâng lễ vật đây ly rượu tấm bánh. Một đời trong lao nhọc nguyện dâng Chúa trọn tình.</a:t>
            </a:r>
            <a:endParaRPr lang="en-US" sz="8800" b="1" dirty="0">
              <a:solidFill>
                <a:schemeClr val="bg1"/>
              </a:solidFill>
            </a:endParaRPr>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an vui, và nên gương sáng nhân chứng tình yêu. Xin các Thánh Anh Hài cầu cùng Chúa cho đoàn chúng con.</a:t>
            </a:r>
            <a:endParaRPr lang="en-US" sz="8800" b="1" dirty="0">
              <a:solidFill>
                <a:schemeClr val="bg1"/>
              </a:solidFill>
            </a:endParaRPr>
          </a:p>
        </p:txBody>
      </p:sp>
    </p:spTree>
  </p:cSld>
  <p:clrMapOvr>
    <a:masterClrMapping/>
  </p:clrMapOvr>
</p:sld>
</file>

<file path=ppt/slides/slide3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nguyện cầu chứa chan niềm cảm mến. Đồng một lòng chúng con cùng dâng tiến. </a:t>
            </a:r>
            <a:endParaRPr lang="en-US" sz="8800" b="1" dirty="0">
              <a:solidFill>
                <a:schemeClr val="bg1"/>
              </a:solidFill>
            </a:endParaRPr>
          </a:p>
        </p:txBody>
      </p:sp>
    </p:spTree>
  </p:cSld>
  <p:clrMapOvr>
    <a:masterClrMapping/>
  </p:clrMapOvr>
</p:sld>
</file>

<file path=ppt/slides/slide3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trồng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xới</a:t>
            </a:r>
            <a:r>
              <a:rPr lang="en-US" sz="8800" b="1" dirty="0">
                <a:solidFill>
                  <a:schemeClr val="bg1"/>
                </a:solidFill>
                <a:latin typeface="Times New Roman" panose="02020603050405020304" pitchFamily="18" charset="0"/>
                <a:cs typeface="Times New Roman" panose="02020603050405020304" pitchFamily="18" charset="0"/>
              </a:rPr>
              <a:t>. Cho </a:t>
            </a:r>
            <a:r>
              <a:rPr lang="en-US" sz="8800" b="1" dirty="0" err="1">
                <a:solidFill>
                  <a:schemeClr val="bg1"/>
                </a:solidFill>
                <a:latin typeface="Times New Roman" panose="02020603050405020304" pitchFamily="18" charset="0"/>
                <a:cs typeface="Times New Roman" panose="02020603050405020304" pitchFamily="18" charset="0"/>
              </a:rPr>
              <a:t>tươi</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lúa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lòng dâng lễ vật đây ly rượu tấm bánh. Một đời trong lao nhọc nguyện dâng Chúa trọn tình.</a:t>
            </a:r>
            <a:endParaRPr lang="en-US" sz="8800" b="1" dirty="0">
              <a:solidFill>
                <a:schemeClr val="bg1"/>
              </a:solidFill>
            </a:endParaRPr>
          </a:p>
        </p:txBody>
      </p:sp>
    </p:spTree>
    <p:extLst>
      <p:ext uri="{BB962C8B-B14F-4D97-AF65-F5344CB8AC3E}">
        <p14:creationId xmlns:p14="http://schemas.microsoft.com/office/powerpoint/2010/main" val="3831949197"/>
      </p:ext>
    </p:extLst>
  </p:cSld>
  <p:clrMapOvr>
    <a:masterClrMapping/>
  </p:clrMapOvr>
</p:sld>
</file>

<file path=ppt/slides/slide3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Cầu Ngài thương dủ tình cho mưa về trên đất. Từng dàn nho chín mọng để dâng Chúa rượu nồng.</a:t>
            </a:r>
            <a:endParaRPr lang="en-US" sz="8800" b="1" dirty="0">
              <a:solidFill>
                <a:schemeClr val="bg1"/>
              </a:solidFill>
            </a:endParaRPr>
          </a:p>
        </p:txBody>
      </p:sp>
    </p:spTree>
  </p:cSld>
  <p:clrMapOvr>
    <a:masterClrMapping/>
  </p:clrMapOvr>
</p:sld>
</file>

<file path=ppt/slides/slide3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Nguyện lời kinh tháng ngày như hương trầm lan bay. Hồn này xin lấp đầy bằng ân thánh của Ngài.</a:t>
            </a:r>
            <a:endParaRPr lang="en-US" sz="8800" b="1" dirty="0">
              <a:solidFill>
                <a:schemeClr val="bg1"/>
              </a:solidFill>
            </a:endParaRPr>
          </a:p>
        </p:txBody>
      </p:sp>
    </p:spTree>
  </p:cSld>
  <p:clrMapOvr>
    <a:masterClrMapping/>
  </p:clrMapOvr>
</p:sld>
</file>

<file path=ppt/slides/slide3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Yêu (184)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yêu con bao la vươn lút trời xanh. Tình Ngài yêu con như biển thắm sóng dâng dạt dào.</a:t>
            </a:r>
            <a:endParaRPr lang="en-US" sz="8800" b="1" dirty="0">
              <a:solidFill>
                <a:schemeClr val="bg1"/>
              </a:solidFill>
            </a:endParaRPr>
          </a:p>
        </p:txBody>
      </p:sp>
    </p:spTree>
  </p:cSld>
  <p:clrMapOvr>
    <a:masterClrMapping/>
  </p:clrMapOvr>
</p:sld>
</file>

<file path=ppt/slides/slide3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con như mẹ hiền thức trọn đêm khuya, canh cho con giấc ngủ yên lành vì đời con nên đã quên đời</a:t>
            </a:r>
            <a:endParaRPr lang="en-US" sz="8800" b="1" dirty="0">
              <a:solidFill>
                <a:schemeClr val="bg1"/>
              </a:solidFill>
            </a:endParaRPr>
          </a:p>
        </p:txBody>
      </p:sp>
    </p:spTree>
  </p:cSld>
  <p:clrMapOvr>
    <a:masterClrMapping/>
  </p:clrMapOvr>
</p:sld>
</file>

<file path=ppt/slides/slide3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mình.</a:t>
            </a:r>
            <a:endParaRPr lang="en-US" sz="8800" b="1" dirty="0">
              <a:solidFill>
                <a:schemeClr val="bg1"/>
              </a:solidFill>
            </a:endParaRPr>
          </a:p>
        </p:txBody>
      </p:sp>
    </p:spTree>
  </p:cSld>
  <p:clrMapOvr>
    <a:masterClrMapping/>
  </p:clrMapOvr>
</p:sld>
</file>

<file path=ppt/slides/slide3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đoan nguyện một đời, một đời con yêu Chúa trọn phận người một đời con yêu mến Ngài mà thôi.</a:t>
            </a:r>
            <a:endParaRPr lang="en-US" sz="8800" b="1" dirty="0">
              <a:solidFill>
                <a:schemeClr val="bg1"/>
              </a:solidFill>
            </a:endParaRPr>
          </a:p>
        </p:txBody>
      </p:sp>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trung kiên, dù cho gian khó bão giông hiểm nguy. Nguyện hy sinh, ngày đêm dấn thân loan truyền Tin</a:t>
            </a:r>
            <a:endParaRPr lang="en-US" sz="8800" b="1" dirty="0">
              <a:solidFill>
                <a:schemeClr val="bg1"/>
              </a:solidFill>
            </a:endParaRPr>
          </a:p>
        </p:txBody>
      </p:sp>
    </p:spTree>
  </p:cSld>
  <p:clrMapOvr>
    <a:masterClrMapping/>
  </p:clrMapOvr>
</p:sld>
</file>

<file path=ppt/slides/slide3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sao người mọi người tìm tình yêu trong mối tình của Ngài để trần gian liên kết vui sống hoài.</a:t>
            </a:r>
            <a:endParaRPr lang="en-US" sz="8800" b="1" dirty="0">
              <a:solidFill>
                <a:schemeClr val="bg1"/>
              </a:solidFill>
            </a:endParaRPr>
          </a:p>
        </p:txBody>
      </p:sp>
    </p:spTree>
  </p:cSld>
  <p:clrMapOvr>
    <a:masterClrMapping/>
  </p:clrMapOvr>
</p:sld>
</file>

<file path=ppt/slides/slide3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trần con đi chung quanh bao mối hiểm nguy. Tình Ngài yêu con con nhịp bước hết lo sợ gì.</a:t>
            </a:r>
            <a:endParaRPr lang="en-US" sz="8800" b="1" dirty="0">
              <a:solidFill>
                <a:schemeClr val="bg1"/>
              </a:solidFill>
            </a:endParaRPr>
          </a:p>
        </p:txBody>
      </p:sp>
    </p:spTree>
  </p:cSld>
  <p:clrMapOvr>
    <a:masterClrMapping/>
  </p:clrMapOvr>
</p:sld>
</file>

<file path=ppt/slides/slide3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ngàn gian nan ân tình Ngài nhắc nhỏ lo toan con an tâm vững dạ đi về vì Ngài luôn bênh đỡ luôn phù trì.</a:t>
            </a:r>
            <a:endParaRPr lang="en-US" sz="8800" b="1" dirty="0">
              <a:solidFill>
                <a:schemeClr val="bg1"/>
              </a:solidFill>
            </a:endParaRPr>
          </a:p>
        </p:txBody>
      </p:sp>
    </p:spTree>
  </p:cSld>
  <p:clrMapOvr>
    <a:masterClrMapping/>
  </p:clrMapOvr>
</p:sld>
</file>

<file path=ppt/slides/slide3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Thương Cho Người (137)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muốn đi tìm Ngài trong cuộc sống. Lối Ngài xưa con chưa tới một lần, biết về đâu cho con gặp được Ngài.</a:t>
            </a:r>
            <a:endParaRPr lang="en-US" sz="8800" b="1" dirty="0">
              <a:solidFill>
                <a:schemeClr val="bg1"/>
              </a:solidFill>
            </a:endParaRPr>
          </a:p>
        </p:txBody>
      </p:sp>
    </p:spTree>
  </p:cSld>
  <p:clrMapOvr>
    <a:masterClrMapping/>
  </p:clrMapOvr>
</p:sld>
</file>

<file path=ppt/slides/slide3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trong tiếng hát lời kinh.</a:t>
            </a:r>
            <a:endParaRPr lang="en-US" sz="8800" b="1" dirty="0">
              <a:solidFill>
                <a:schemeClr val="bg1"/>
              </a:solidFill>
            </a:endParaRPr>
          </a:p>
        </p:txBody>
      </p:sp>
    </p:spTree>
  </p:cSld>
  <p:clrMapOvr>
    <a:masterClrMapping/>
  </p:clrMapOvr>
</p:sld>
</file>

<file path=ppt/slides/slide3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trong ánh sáng niềm tin. Ngài ở đâu cho con đi tìm Ngài, Ngài ở đâu cho con đi gặp Ngài, trong yêu</a:t>
            </a:r>
            <a:endParaRPr lang="en-US" sz="8800" b="1" dirty="0">
              <a:solidFill>
                <a:schemeClr val="bg1"/>
              </a:solidFill>
            </a:endParaRPr>
          </a:p>
        </p:txBody>
      </p:sp>
    </p:spTree>
  </p:cSld>
  <p:clrMapOvr>
    <a:masterClrMapping/>
  </p:clrMapOvr>
</p:sld>
</file>

<file path=ppt/slides/slide3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hay trong thù hận, trong tim anh hay trong lòng tôi.</a:t>
            </a:r>
            <a:endParaRPr lang="en-US" sz="8800" b="1" dirty="0">
              <a:solidFill>
                <a:schemeClr val="bg1"/>
              </a:solidFill>
            </a:endParaRPr>
          </a:p>
        </p:txBody>
      </p:sp>
    </p:spTree>
  </p:cSld>
  <p:clrMapOvr>
    <a:masterClrMapping/>
  </p:clrMapOvr>
</p:sld>
</file>

<file path=ppt/slides/slide3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muốn đi tìm Ngài trong buổi sớm, ánh bình minh lên cao chiếu rạng ngời, cõi trần gian say sưa còn miệt mài.</a:t>
            </a:r>
            <a:endParaRPr lang="en-US" sz="8800" b="1" dirty="0">
              <a:solidFill>
                <a:schemeClr val="bg1"/>
              </a:solidFill>
            </a:endParaRPr>
          </a:p>
        </p:txBody>
      </p:sp>
    </p:spTree>
  </p:cSld>
  <p:clrMapOvr>
    <a:masterClrMapping/>
  </p:clrMapOvr>
</p:sld>
</file>

<file path=ppt/slides/slide3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sao con thấy quạnh hiu, Ngài ở đâu cho con chút tình thương. Ngài ở đây trong thâm sâu tâm hồn.</a:t>
            </a:r>
            <a:endParaRPr lang="en-US" sz="8800" b="1" dirty="0">
              <a:solidFill>
                <a:schemeClr val="bg1"/>
              </a:solidFill>
            </a:endParaRPr>
          </a:p>
        </p:txBody>
      </p:sp>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Dù chông gai, nguyện xin đưa bước nâng đỡ ủi an. Xin các Thánh Anh Hài cầu cùng Chúa cho đoàn chúng con</a:t>
            </a:r>
            <a:endParaRPr lang="en-US" sz="8800" b="1" dirty="0">
              <a:solidFill>
                <a:schemeClr val="bg1"/>
              </a:solidFill>
            </a:endParaRPr>
          </a:p>
        </p:txBody>
      </p:sp>
    </p:spTree>
  </p:cSld>
  <p:clrMapOvr>
    <a:masterClrMapping/>
  </p:clrMapOvr>
</p:sld>
</file>

<file path=ppt/slides/slide3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trong tha nhân bạn bè, trong anh em hay trong mọi người, đem yêu thương đến trong hồn ta.</a:t>
            </a:r>
            <a:endParaRPr lang="en-US" sz="8800" b="1" dirty="0">
              <a:solidFill>
                <a:schemeClr val="bg1"/>
              </a:solidFill>
            </a:endParaRPr>
          </a:p>
        </p:txBody>
      </p:sp>
    </p:spTree>
  </p:cSld>
  <p:clrMapOvr>
    <a:masterClrMapping/>
  </p:clrMapOvr>
</p:sld>
</file>

<file path=ppt/slides/slide3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muốn đi tìm Ngài trên đường vắng, lúc hoàng hôn buông lơi, lúc ngày tàn, những hồi chuông vang xa Ngài đợi chờ.</a:t>
            </a:r>
            <a:endParaRPr lang="en-US" sz="8800" b="1" dirty="0">
              <a:solidFill>
                <a:schemeClr val="bg1"/>
              </a:solidFill>
            </a:endParaRPr>
          </a:p>
        </p:txBody>
      </p:sp>
    </p:spTree>
  </p:cSld>
  <p:clrMapOvr>
    <a:masterClrMapping/>
  </p:clrMapOvr>
</p:sld>
</file>

<file path=ppt/slides/slide3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gọi con áo con vẫn làm ngơ. Ngài chờ con con sao con vẫn thờ ơ. Ngài ở đó trung kiên vẫn đợi chờ.</a:t>
            </a:r>
            <a:endParaRPr lang="en-US" sz="8800" b="1" dirty="0">
              <a:solidFill>
                <a:schemeClr val="bg1"/>
              </a:solidFill>
            </a:endParaRPr>
          </a:p>
        </p:txBody>
      </p:sp>
    </p:spTree>
  </p:cSld>
  <p:clrMapOvr>
    <a:masterClrMapping/>
  </p:clrMapOvr>
</p:sld>
</file>

<file path=ppt/slides/slide3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thầm mong con đi hoang trở về, xin Cha yêu xóa hết tội tình, cho tâm tư lắng dịu bình yên.</a:t>
            </a:r>
            <a:endParaRPr lang="en-US" sz="8800" b="1" dirty="0">
              <a:solidFill>
                <a:schemeClr val="bg1"/>
              </a:solidFill>
            </a:endParaRPr>
          </a:p>
        </p:txBody>
      </p:sp>
    </p:spTree>
  </p:cSld>
  <p:clrMapOvr>
    <a:masterClrMapping/>
  </p:clrMapOvr>
</p:sld>
</file>

<file path=ppt/slides/slide3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muốn đi tìm Ngài trên đường vắng, lúc màn đêm âm u quá lạnh lùng, có người vui say sưa người buồn phiền.</a:t>
            </a:r>
            <a:endParaRPr lang="en-US" sz="8800" b="1" dirty="0">
              <a:solidFill>
                <a:schemeClr val="bg1"/>
              </a:solidFill>
            </a:endParaRPr>
          </a:p>
        </p:txBody>
      </p:sp>
    </p:spTree>
  </p:cSld>
  <p:clrMapOvr>
    <a:masterClrMapping/>
  </p:clrMapOvr>
</p:sld>
</file>

<file path=ppt/slides/slide3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xin thương bé mồ côi. Ngài ở đâu xin thương những bệnh nhân. Ngài ở trên nơi cao xanh vời vợi</a:t>
            </a:r>
            <a:endParaRPr lang="en-US" sz="8800" b="1" dirty="0">
              <a:solidFill>
                <a:schemeClr val="bg1"/>
              </a:solidFill>
            </a:endParaRPr>
          </a:p>
        </p:txBody>
      </p:sp>
    </p:spTree>
  </p:cSld>
  <p:clrMapOvr>
    <a:masterClrMapping/>
  </p:clrMapOvr>
</p:sld>
</file>

<file path=ppt/slides/slide3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đến thế giới sinh làm người, mang yêu thương cho vơi thù hận, đem tin vui đến trong đời ta.</a:t>
            </a:r>
            <a:endParaRPr lang="en-US" sz="8800" b="1" dirty="0">
              <a:solidFill>
                <a:schemeClr val="bg1"/>
              </a:solidFill>
            </a:endParaRPr>
          </a:p>
        </p:txBody>
      </p:sp>
    </p:spTree>
  </p:cSld>
  <p:clrMapOvr>
    <a:masterClrMapping/>
  </p:clrMapOvr>
</p:sld>
</file>

<file path=ppt/slides/slide3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Đâu Có Tình Yêu Thương (207)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Đâu có tình yêu thương, ở đấy có Đức Chúa Trời. Đâu có lòng từ bi, là đấy có ân sủng Người. Đâu có tình bác</a:t>
            </a:r>
            <a:endParaRPr lang="en-US" sz="8800" b="1" dirty="0">
              <a:solidFill>
                <a:schemeClr val="bg1"/>
              </a:solidFill>
            </a:endParaRPr>
          </a:p>
        </p:txBody>
      </p:sp>
    </p:spTree>
  </p:cSld>
  <p:clrMapOvr>
    <a:masterClrMapping/>
  </p:clrMapOvr>
</p:sld>
</file>

<file path=ppt/slides/slide3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ái, thì Chúa chúc lành không ngơi. Đâu ý hợp tâm đầu, ở đấy chứa chan niềm vui.</a:t>
            </a:r>
            <a:endParaRPr lang="en-US" sz="8800" b="1" dirty="0">
              <a:solidFill>
                <a:schemeClr val="bg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Nếu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thanh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tội</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508450952"/>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Nài xin tha thiết Thượng đế muôn tình lân ái. Xin hãy đổ đầy linh hồn tình yêu thiết tha. Yêu Chúa hết lòng,</a:t>
            </a:r>
            <a:endParaRPr lang="en-US" sz="8800" b="1" dirty="0">
              <a:solidFill>
                <a:schemeClr val="bg1"/>
              </a:solidFill>
            </a:endParaRPr>
          </a:p>
        </p:txBody>
      </p:sp>
    </p:spTree>
  </p:cSld>
  <p:clrMapOvr>
    <a:masterClrMapping/>
  </p:clrMapOvr>
</p:sld>
</file>

<file path=ppt/slides/slide3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sức, hết cả trí khôn, cùng yêu anh em như Chúa mến yêu chúng con.</a:t>
            </a:r>
            <a:endParaRPr lang="en-US" sz="8800" b="1" dirty="0">
              <a:solidFill>
                <a:schemeClr val="bg1"/>
              </a:solidFill>
            </a:endParaRPr>
          </a:p>
        </p:txBody>
      </p:sp>
    </p:spTree>
  </p:cSld>
  <p:clrMapOvr>
    <a:masterClrMapping/>
  </p:clrMapOvr>
</p:sld>
</file>

<file path=ppt/slides/slide3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xin Thiên Chúa đoàn kết muôn người một ý. Xin hãy duy trì trí lòng hòa hợp mến yêu. Diệt tan căm thù,</a:t>
            </a:r>
            <a:endParaRPr lang="en-US" sz="8800" b="1" dirty="0">
              <a:solidFill>
                <a:schemeClr val="bg1"/>
              </a:solidFill>
            </a:endParaRPr>
          </a:p>
        </p:txBody>
      </p:sp>
    </p:spTree>
  </p:cSld>
  <p:clrMapOvr>
    <a:masterClrMapping/>
  </p:clrMapOvr>
</p:sld>
</file>

<file path=ppt/slides/slide3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chia rẽ oán hờn ghét ghen, gìn giữ đức ái yêu Chúa mến thương anh em.</a:t>
            </a:r>
            <a:endParaRPr lang="en-US" sz="8800" b="1" dirty="0">
              <a:solidFill>
                <a:schemeClr val="bg1"/>
              </a:solidFill>
            </a:endParaRPr>
          </a:p>
        </p:txBody>
      </p:sp>
    </p:spTree>
  </p:cSld>
  <p:clrMapOvr>
    <a:masterClrMapping/>
  </p:clrMapOvr>
</p:sld>
</file>

<file path=ppt/slides/slide3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Yêu Thương (60)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Đong con tim thật đầy bao nhiêu ân tình này dâng lên Ngài, dâng lên Ngài ngàn vạn yêu thương dâng lên Ngài</a:t>
            </a:r>
            <a:endParaRPr lang="en-US" sz="8800" b="1" dirty="0">
              <a:solidFill>
                <a:schemeClr val="bg1"/>
              </a:solidFill>
            </a:endParaRPr>
          </a:p>
        </p:txBody>
      </p:sp>
    </p:spTree>
  </p:cSld>
  <p:clrMapOvr>
    <a:masterClrMapping/>
  </p:clrMapOvr>
</p:sld>
</file>

<file path=ppt/slides/slide3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lao công.</a:t>
            </a:r>
            <a:endParaRPr lang="en-US" sz="8800" b="1" dirty="0">
              <a:solidFill>
                <a:schemeClr val="bg1"/>
              </a:solidFill>
            </a:endParaRPr>
          </a:p>
        </p:txBody>
      </p:sp>
    </p:spTree>
  </p:cSld>
  <p:clrMapOvr>
    <a:masterClrMapping/>
  </p:clrMapOvr>
</p:sld>
</file>

<file path=ppt/slides/slide3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sẽ dâng lên Ngài cuộc đời bao khó khăn muôn vàn nhọc nhằn, này thân con này tim con cùng bao vấn cương trong</a:t>
            </a:r>
            <a:endParaRPr lang="en-US" sz="8800" b="1" dirty="0">
              <a:solidFill>
                <a:schemeClr val="bg1"/>
              </a:solidFill>
            </a:endParaRPr>
          </a:p>
        </p:txBody>
      </p:sp>
    </p:spTree>
  </p:cSld>
  <p:clrMapOvr>
    <a:masterClrMapping/>
  </p:clrMapOvr>
</p:sld>
</file>

<file path=ppt/slides/slide3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trường.</a:t>
            </a:r>
            <a:endParaRPr lang="en-US" sz="8800" b="1" dirty="0">
              <a:solidFill>
                <a:schemeClr val="bg1"/>
              </a:solidFill>
            </a:endParaRPr>
          </a:p>
        </p:txBody>
      </p:sp>
    </p:spTree>
  </p:cSld>
  <p:clrMapOvr>
    <a:masterClrMapping/>
  </p:clrMapOvr>
</p:sld>
</file>

<file path=ppt/slides/slide3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con sẽ dâng lên tình con người, xin dâng lên con sẽ dâng lên tình nhân loại, dâng cho Ngài dâng</a:t>
            </a:r>
            <a:endParaRPr lang="en-US" sz="8800" b="1" dirty="0">
              <a:solidFill>
                <a:schemeClr val="bg1"/>
              </a:solidFill>
            </a:endParaRPr>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vật Giáng sinh năm nay, con dâng lên Chúa biết bao tâm tình. Này là lúc trên nương xanh, này là trái nho</a:t>
            </a:r>
            <a:endParaRPr lang="en-US" sz="8800" b="1" dirty="0">
              <a:solidFill>
                <a:schemeClr val="bg1"/>
              </a:solidFill>
            </a:endParaRPr>
          </a:p>
        </p:txBody>
      </p:sp>
    </p:spTree>
  </p:cSld>
  <p:clrMapOvr>
    <a:masterClrMapping/>
  </p:clrMapOvr>
</p:sld>
</file>

<file path=ppt/slides/slide3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tâm tư.</a:t>
            </a:r>
            <a:endParaRPr lang="en-US" sz="8800" b="1" dirty="0">
              <a:solidFill>
                <a:schemeClr val="bg1"/>
              </a:solidFill>
            </a:endParaRPr>
          </a:p>
        </p:txBody>
      </p:sp>
    </p:spTree>
  </p:cSld>
  <p:clrMapOvr>
    <a:masterClrMapping/>
  </p:clrMapOvr>
</p:sld>
</file>

<file path=ppt/slides/slide3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con sẽ dâng lên tình con người, xin dâng lên con sẽ dâng lên tình nhân loại, dâng lên Ngài bài ca</a:t>
            </a:r>
            <a:endParaRPr lang="en-US" sz="8800" b="1" dirty="0">
              <a:solidFill>
                <a:schemeClr val="bg1"/>
              </a:solidFill>
            </a:endParaRPr>
          </a:p>
        </p:txBody>
      </p:sp>
    </p:spTree>
  </p:cSld>
  <p:clrMapOvr>
    <a:masterClrMapping/>
  </p:clrMapOvr>
</p:sld>
</file>

<file path=ppt/slides/slide3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a:t>
            </a:r>
            <a:endParaRPr lang="en-US" sz="8800" b="1" dirty="0">
              <a:solidFill>
                <a:schemeClr val="bg1"/>
              </a:solidFill>
            </a:endParaRPr>
          </a:p>
        </p:txBody>
      </p:sp>
    </p:spTree>
  </p:cSld>
  <p:clrMapOvr>
    <a:masterClrMapping/>
  </p:clrMapOvr>
</p:sld>
</file>

<file path=ppt/slides/slide3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Vâng Như Mẹ (462)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vâng như Mẹ một lần, dù đau thương không hề vương vấn. Xin </a:t>
            </a:r>
            <a:r>
              <a:rPr lang="en-US" sz="8800" b="1" dirty="0" err="1">
                <a:solidFill>
                  <a:schemeClr val="bg1"/>
                </a:solidFill>
                <a:latin typeface="Times New Roman" panose="02020603050405020304" pitchFamily="18" charset="0"/>
                <a:cs typeface="Times New Roman" panose="02020603050405020304" pitchFamily="18" charset="0"/>
              </a:rPr>
              <a:t>vâng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dong </a:t>
            </a:r>
            <a:r>
              <a:rPr lang="en-US" sz="8800" b="1" dirty="0" err="1">
                <a:solidFill>
                  <a:schemeClr val="bg1"/>
                </a:solidFill>
                <a:latin typeface="Times New Roman" panose="02020603050405020304" pitchFamily="18" charset="0"/>
                <a:cs typeface="Times New Roman" panose="02020603050405020304" pitchFamily="18" charset="0"/>
              </a:rPr>
              <a:t>duổinắng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mưa</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vâng như Mẹ trọn đời, lòng hiên ngang trên đường đi tới. Xin vâng như Mẹ muôn nơi cảnh ngộ nào </a:t>
            </a:r>
            <a:r>
              <a:rPr lang="en-US" sz="8800" b="1" dirty="0" err="1">
                <a:solidFill>
                  <a:schemeClr val="bg1"/>
                </a:solidFill>
                <a:latin typeface="Times New Roman" panose="02020603050405020304" pitchFamily="18" charset="0"/>
                <a:cs typeface="Times New Roman" panose="02020603050405020304" pitchFamily="18" charset="0"/>
              </a:rPr>
              <a:t>cũng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bướcqua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thôi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vâng cho trọn tình yêu. Xin vâng cho trọn chữ hiếu. Dẫu cho đường đời đau thương nhiều. Với Mẹ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conđâu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endParaRPr lang="en-US" sz="8800" b="1" dirty="0">
              <a:solidFill>
                <a:schemeClr val="bg1"/>
              </a:solidFill>
            </a:endParaRPr>
          </a:p>
        </p:txBody>
      </p:sp>
    </p:spTree>
  </p:cSld>
  <p:clrMapOvr>
    <a:masterClrMapping/>
  </p:clrMapOvr>
</p:sld>
</file>

<file path=ppt/slides/slide3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Chiên Lành (47)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chiên lành Người thương dẫn tôi đi, tôi không sợ chi, tôi không thiếu gì. Trên đồng cỏ xanh Người cho</a:t>
            </a:r>
            <a:endParaRPr lang="en-US" sz="8800" b="1" dirty="0">
              <a:solidFill>
                <a:schemeClr val="bg1"/>
              </a:solidFill>
            </a:endParaRPr>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thơm ngon.</a:t>
            </a:r>
            <a:endParaRPr lang="en-US" sz="8800" b="1" dirty="0">
              <a:solidFill>
                <a:schemeClr val="bg1"/>
              </a:solidFill>
            </a:endParaRPr>
          </a:p>
        </p:txBody>
      </p:sp>
    </p:spTree>
  </p:cSld>
  <p:clrMapOvr>
    <a:masterClrMapping/>
  </p:clrMapOvr>
</p:sld>
</file>

<file path=ppt/slides/slide3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được nghỉ ngơi, bên dòng suối mát Người tăng sức cho tâm hồn.</a:t>
            </a:r>
            <a:endParaRPr lang="en-US" sz="8800" b="1" dirty="0">
              <a:solidFill>
                <a:schemeClr val="bg1"/>
              </a:solidFill>
            </a:endParaRPr>
          </a:p>
        </p:txBody>
      </p:sp>
    </p:spTree>
  </p:cSld>
  <p:clrMapOvr>
    <a:masterClrMapping/>
  </p:clrMapOvr>
</p:sld>
</file>

<file path=ppt/slides/slide3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quý trọng Danh Người, Người dìu tôi đi trên đường công chính. Dù qua thung lũng mù sương, tôi luôn vui</a:t>
            </a:r>
            <a:endParaRPr lang="en-US" sz="8800" b="1" dirty="0">
              <a:solidFill>
                <a:schemeClr val="bg1"/>
              </a:solidFill>
            </a:endParaRPr>
          </a:p>
        </p:txBody>
      </p:sp>
    </p:spTree>
  </p:cSld>
  <p:clrMapOvr>
    <a:masterClrMapping/>
  </p:clrMapOvr>
</p:sld>
</file>

<file path=ppt/slides/slide3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sướng tựa nương bên Người.</a:t>
            </a:r>
            <a:endParaRPr lang="en-US" sz="8800" b="1" dirty="0">
              <a:solidFill>
                <a:schemeClr val="bg1"/>
              </a:solidFill>
            </a:endParaRPr>
          </a:p>
        </p:txBody>
      </p:sp>
    </p:spTree>
  </p:cSld>
  <p:clrMapOvr>
    <a:masterClrMapping/>
  </p:clrMapOvr>
</p:sld>
</file>

<file path=ppt/slides/slide3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thiết tiệc hoan lạc, đặt bàn ngay bên quân thù gian ác. Tràn ly ban rót rượu ngon, luôn luôn chan tưới</a:t>
            </a:r>
            <a:endParaRPr lang="en-US" sz="8800" b="1" dirty="0">
              <a:solidFill>
                <a:schemeClr val="bg1"/>
              </a:solidFill>
            </a:endParaRPr>
          </a:p>
        </p:txBody>
      </p:sp>
    </p:spTree>
  </p:cSld>
  <p:clrMapOvr>
    <a:masterClrMapping/>
  </p:clrMapOvr>
</p:sld>
</file>

<file path=ppt/slides/slide3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dầu thơm trên đầu.</a:t>
            </a:r>
            <a:endParaRPr lang="en-US" sz="8800" b="1" dirty="0">
              <a:solidFill>
                <a:schemeClr val="bg1"/>
              </a:solidFill>
            </a:endParaRPr>
          </a:p>
        </p:txBody>
      </p:sp>
    </p:spTree>
  </p:cSld>
  <p:clrMapOvr>
    <a:masterClrMapping/>
  </p:clrMapOvr>
</p:sld>
</file>

<file path=ppt/slides/slide3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Chăn Nuôi Tôi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đây hồn tôi vui ngất ngây. Đồng xanh đâu thiếu gì. Người cho tôi nằm nghỉ. Với cánh tay</a:t>
            </a:r>
            <a:endParaRPr lang="en-US" sz="8800" b="1" dirty="0">
              <a:solidFill>
                <a:schemeClr val="bg1"/>
              </a:solidFill>
            </a:endParaRPr>
          </a:p>
        </p:txBody>
      </p:sp>
    </p:spTree>
  </p:cSld>
  <p:clrMapOvr>
    <a:masterClrMapping/>
  </p:clrMapOvr>
</p:sld>
</file>

<file path=ppt/slides/slide3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Người là nơi náu nương dù qua bao khó nguy nào đâu lo lắng gì.</a:t>
            </a:r>
            <a:endParaRPr lang="en-US" sz="8800" b="1" dirty="0">
              <a:solidFill>
                <a:schemeClr val="bg1"/>
              </a:solidFill>
            </a:endParaRPr>
          </a:p>
        </p:txBody>
      </p:sp>
    </p:spTree>
  </p:cSld>
  <p:clrMapOvr>
    <a:masterClrMapping/>
  </p:clrMapOvr>
</p:sld>
</file>

<file path=ppt/slides/slide3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đồng xanh bên suối ngọt trong, Người để tôi tăng sức nghỉ an. Đường nẻo chính tôi được vui bước đi bên</a:t>
            </a:r>
            <a:endParaRPr lang="en-US" sz="8800" b="1" dirty="0">
              <a:solidFill>
                <a:schemeClr val="bg1"/>
              </a:solidFill>
            </a:endParaRPr>
          </a:p>
        </p:txBody>
      </p:sp>
    </p:spTree>
  </p:cSld>
  <p:clrMapOvr>
    <a:masterClrMapping/>
  </p:clrMapOvr>
</p:sld>
</file>

<file path=ppt/slides/slide3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huyền diệu thay Danh Chúa đến muôn đời.</a:t>
            </a:r>
            <a:endParaRPr lang="en-US" sz="8800" b="1" dirty="0">
              <a:solidFill>
                <a:schemeClr val="bg1"/>
              </a:solidFill>
            </a:endParaRPr>
          </a:p>
        </p:txBody>
      </p:sp>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dâng lên Ngài đời con vất vả, dâng Ngài tình yêu đơn sơ, bên máng cỏ con tôn thờ.</a:t>
            </a:r>
            <a:endParaRPr lang="en-US" sz="8800" b="1" dirty="0">
              <a:solidFill>
                <a:schemeClr val="bg1"/>
              </a:solidFill>
            </a:endParaRPr>
          </a:p>
        </p:txBody>
      </p:sp>
    </p:spTree>
  </p:cSld>
  <p:clrMapOvr>
    <a:masterClrMapping/>
  </p:clrMapOvr>
</p:sld>
</file>

<file path=ppt/slides/slide3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vượt qua thung lũng hiểm nguy, mà hồn tôi đâu hãi sợ chi. Vì này Chúa đưa đường tay Chúa mang côn trượng</a:t>
            </a:r>
            <a:endParaRPr lang="en-US" sz="8800" b="1" dirty="0">
              <a:solidFill>
                <a:schemeClr val="bg1"/>
              </a:solidFill>
            </a:endParaRPr>
          </a:p>
        </p:txBody>
      </p:sp>
    </p:spTree>
  </p:cSld>
  <p:clrMapOvr>
    <a:masterClrMapping/>
  </p:clrMapOvr>
</p:sld>
</file>

<file path=ppt/slides/slide3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hồn tôi an vững khôn lường.</a:t>
            </a:r>
            <a:endParaRPr lang="en-US" sz="8800" b="1" dirty="0">
              <a:solidFill>
                <a:schemeClr val="bg1"/>
              </a:solidFill>
            </a:endParaRPr>
          </a:p>
        </p:txBody>
      </p:sp>
    </p:spTree>
  </p:cSld>
  <p:clrMapOvr>
    <a:masterClrMapping/>
  </p:clrMapOvr>
</p:sld>
</file>

<file path=ppt/slides/slide3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đầu tôi Chúa xức dầu thơm, này tiệc sang dọn sẵn rượu ngon. Và rồi phúc ân Người theo dõi tôi trên đời</a:t>
            </a:r>
            <a:endParaRPr lang="en-US" sz="8800" b="1" dirty="0">
              <a:solidFill>
                <a:schemeClr val="bg1"/>
              </a:solidFill>
            </a:endParaRPr>
          </a:p>
        </p:txBody>
      </p:sp>
    </p:spTree>
  </p:cSld>
  <p:clrMapOvr>
    <a:masterClrMapping/>
  </p:clrMapOvr>
</p:sld>
</file>

<file path=ppt/slides/slide3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Người đây tôi sống mãi muôn đời.</a:t>
            </a:r>
            <a:endParaRPr lang="en-US" sz="8800" b="1" dirty="0">
              <a:solidFill>
                <a:schemeClr val="bg1"/>
              </a:solidFill>
            </a:endParaRPr>
          </a:p>
        </p:txBody>
      </p:sp>
    </p:spTree>
  </p:cSld>
  <p:clrMapOvr>
    <a:masterClrMapping/>
  </p:clrMapOvr>
</p:sld>
</file>

<file path=ppt/slides/slide3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Phó Thác (288)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sinh ra trong ngàn người rồi Chúa khẽ gọi con đi dù tâm tư con không thể hiểu thấu sự gì.</a:t>
            </a:r>
            <a:endParaRPr lang="en-US" sz="8800" b="1" dirty="0">
              <a:solidFill>
                <a:schemeClr val="bg1"/>
              </a:solidFill>
            </a:endParaRPr>
          </a:p>
        </p:txBody>
      </p:sp>
    </p:spTree>
  </p:cSld>
  <p:clrMapOvr>
    <a:masterClrMapping/>
  </p:clrMapOvr>
</p:sld>
</file>

<file path=ppt/slides/slide3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để đến hôm nay ân phúc tràn đầy bước chân vào đời chứng nhân Tin Mừng Người. Cha biết con yếu duối xin cho</a:t>
            </a:r>
            <a:endParaRPr lang="en-US" sz="8800" b="1" dirty="0">
              <a:solidFill>
                <a:schemeClr val="bg1"/>
              </a:solidFill>
            </a:endParaRPr>
          </a:p>
        </p:txBody>
      </p:sp>
    </p:spTree>
  </p:cSld>
  <p:clrMapOvr>
    <a:masterClrMapping/>
  </p:clrMapOvr>
</p:sld>
</file>

<file path=ppt/slides/slide3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niềm phó thác và lòng trong cậy.</a:t>
            </a:r>
            <a:endParaRPr lang="en-US" sz="8800" b="1" dirty="0">
              <a:solidFill>
                <a:schemeClr val="bg1"/>
              </a:solidFill>
            </a:endParaRPr>
          </a:p>
        </p:txBody>
      </p:sp>
    </p:spTree>
  </p:cSld>
  <p:clrMapOvr>
    <a:masterClrMapping/>
  </p:clrMapOvr>
</p:sld>
</file>

<file path=ppt/slides/slide3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không cô đơn khi người đời xa tránh cười chê con. Con không bơ vơ giữa trần gian quân thù ngập tràn đầy.</a:t>
            </a:r>
            <a:endParaRPr lang="en-US" sz="8800" b="1" dirty="0">
              <a:solidFill>
                <a:schemeClr val="bg1"/>
              </a:solidFill>
            </a:endParaRPr>
          </a:p>
        </p:txBody>
      </p:sp>
    </p:spTree>
  </p:cSld>
  <p:clrMapOvr>
    <a:masterClrMapping/>
  </p:clrMapOvr>
</p:sld>
</file>

<file path=ppt/slides/slide3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luôn an tâm vì biết rằng Cha vẫn ở bên con.</a:t>
            </a:r>
            <a:endParaRPr lang="en-US" sz="8800" b="1" dirty="0">
              <a:solidFill>
                <a:schemeClr val="bg1"/>
              </a:solidFill>
            </a:endParaRPr>
          </a:p>
        </p:txBody>
      </p: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lên tâm tình cảm mến, ôi Thiên Chúa yêu con người mà sinh xuống trong cõi đời để cứu độ muôn</a:t>
            </a:r>
            <a:endParaRPr lang="en-US" sz="8800" b="1" dirty="0">
              <a:solidFill>
                <a:schemeClr val="bg1"/>
              </a:solidFill>
            </a:endParaRPr>
          </a:p>
        </p:txBody>
      </p:sp>
    </p:spTree>
  </p:cSld>
  <p:clrMapOvr>
    <a:masterClrMapping/>
  </p:clrMapOvr>
</p:sld>
</file>

<file path=ppt/slides/slide3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muôn thương đau hay buồn phiền cay đắng ở bên con. Cho bao gian truân dẫu cuồng phong giăng phủ nẻo đường</a:t>
            </a:r>
            <a:endParaRPr lang="en-US" sz="8800" b="1" dirty="0">
              <a:solidFill>
                <a:schemeClr val="bg1"/>
              </a:solidFill>
            </a:endParaRPr>
          </a:p>
        </p:txBody>
      </p:sp>
    </p:spTree>
  </p:cSld>
  <p:clrMapOvr>
    <a:masterClrMapping/>
  </p:clrMapOvr>
</p:sld>
</file>

<file path=ppt/slides/slide3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không âu lo khi biết rằng Cha sẽ ủi an con.</a:t>
            </a:r>
            <a:endParaRPr lang="en-US" sz="8800" b="1" dirty="0">
              <a:solidFill>
                <a:schemeClr val="bg1"/>
              </a:solidFill>
            </a:endParaRPr>
          </a:p>
        </p:txBody>
      </p:sp>
    </p:spTree>
  </p:cSld>
  <p:clrMapOvr>
    <a:masterClrMapping/>
  </p:clrMapOvr>
</p:sld>
</file>

<file path=ppt/slides/slide3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Đêm đen âm u hay ngày dài hoang vắng Người xa con. Đông qua xuân sang dẫu hè hay thu con luôn chờ Ngài. Con</a:t>
            </a:r>
            <a:endParaRPr lang="en-US" sz="8800" b="1" dirty="0">
              <a:solidFill>
                <a:schemeClr val="bg1"/>
              </a:solidFill>
            </a:endParaRPr>
          </a:p>
        </p:txBody>
      </p:sp>
    </p:spTree>
  </p:cSld>
  <p:clrMapOvr>
    <a:masterClrMapping/>
  </p:clrMapOvr>
</p:sld>
</file>

<file path=ppt/slides/slide3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an vui vì Chúa là chính suối nguồn yêu thương.</a:t>
            </a:r>
            <a:endParaRPr lang="en-US" sz="8800" b="1" dirty="0">
              <a:solidFill>
                <a:schemeClr val="bg1"/>
              </a:solidFill>
            </a:endParaRPr>
          </a:p>
        </p:txBody>
      </p:sp>
    </p:spTree>
  </p:cSld>
  <p:clrMapOvr>
    <a:masterClrMapping/>
  </p:clrMapOvr>
</p:sld>
</file>

<file path=ppt/slides/slide3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Nay Đã Phục Sinh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nay thực đã phục sinh. Alleluia! Alleluia!
1. Ngài từ trong kẻ chết sống lại. Alleluia! Alleluia! Và niềm vui tràn lan nơi nơi.</a:t>
            </a:r>
            <a:endParaRPr lang="en-US" sz="8800" b="1" dirty="0">
              <a:solidFill>
                <a:schemeClr val="bg1"/>
              </a:solidFill>
            </a:endParaRPr>
          </a:p>
        </p:txBody>
      </p:sp>
    </p:spTree>
  </p:cSld>
  <p:clrMapOvr>
    <a:masterClrMapping/>
  </p:clrMapOvr>
</p:sld>
</file>

<file path=ppt/slides/slide3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nay thực đã phục sinh. Alleluia! Alleluia!
2. Ngài toàn thắng tội lỗi thế trần. Alleluia! Alleluia! Và ngàn dân hưởng ơn cứu rỗi.</a:t>
            </a:r>
            <a:endParaRPr lang="en-US" sz="8800" b="1" dirty="0">
              <a:solidFill>
                <a:schemeClr val="bg1"/>
              </a:solidFill>
            </a:endParaRPr>
          </a:p>
        </p:txBody>
      </p:sp>
    </p:spTree>
  </p:cSld>
  <p:clrMapOvr>
    <a:masterClrMapping/>
  </p:clrMapOvr>
</p:sld>
</file>

<file path=ppt/slides/slide3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nay thực đã phục sinh. Alleluia! Alleluia!
3. Ngài rọi chiếu triều ánh sáng ngời. Alleluia! Alleluia! Chỉ đường cho toàn dân đi tới.</a:t>
            </a:r>
            <a:endParaRPr lang="en-US" sz="8800" b="1" dirty="0">
              <a:solidFill>
                <a:schemeClr val="bg1"/>
              </a:solidFill>
            </a:endParaRPr>
          </a:p>
        </p:txBody>
      </p:sp>
    </p:spTree>
  </p:cSld>
  <p:clrMapOvr>
    <a:masterClrMapping/>
  </p:clrMapOvr>
</p:sld>
</file>

<file path=ppt/slides/slide3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Mới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chết đi để lại cho con cuộc tình và Chúa đã phục sinh để lại cho con niềm tin. Một niềm tin yêu đến</a:t>
            </a:r>
            <a:endParaRPr lang="en-US" sz="8800" b="1" dirty="0">
              <a:solidFill>
                <a:schemeClr val="bg1"/>
              </a:solidFill>
            </a:endParaRPr>
          </a:p>
        </p:txBody>
      </p: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3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một niềm vui chan chứa tuyệt vời trong nguồn hạnh phúc chẳng vơi.</a:t>
            </a:r>
            <a:endParaRPr lang="en-US" sz="8800" b="1" dirty="0">
              <a:solidFill>
                <a:schemeClr val="bg1"/>
              </a:solidFill>
            </a:endParaRPr>
          </a:p>
        </p:txBody>
      </p:sp>
    </p:spTree>
  </p:cSld>
  <p:clrMapOvr>
    <a:masterClrMapping/>
  </p:clrMapOvr>
</p:sld>
</file>

<file path=ppt/slides/slide3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lên của lễ mới sự sống chứa chan ngàn nơi ân ban hiệp nhất muôn người trong một hy tế huyền siêu.</a:t>
            </a:r>
            <a:endParaRPr lang="en-US" sz="8800" b="1" dirty="0">
              <a:solidFill>
                <a:schemeClr val="bg1"/>
              </a:solidFill>
            </a:endParaRPr>
          </a:p>
        </p:txBody>
      </p:sp>
    </p:spTree>
  </p:cSld>
  <p:clrMapOvr>
    <a:masterClrMapping/>
  </p:clrMapOvr>
</p:sld>
</file>

<file path=ppt/slides/slide3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Dạt dào tình yêu Chúa hiến thân làm lễ vật, thì này con đây Chúa ơi dâng Ngài trót đời.</a:t>
            </a:r>
            <a:endParaRPr lang="en-US" sz="8800" b="1" dirty="0">
              <a:solidFill>
                <a:schemeClr val="bg1"/>
              </a:solidFill>
            </a:endParaRPr>
          </a:p>
        </p:txBody>
      </p:sp>
    </p:spTree>
  </p:cSld>
  <p:clrMapOvr>
    <a:masterClrMapping/>
  </p:clrMapOvr>
</p:sld>
</file>

<file path=ppt/slides/slide3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Tình Yêu Mến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Chúa biết, Chúa biết mọi sự Chúa biết lòng con. Chúa biết lòng con luôn yêu mến Ngài hằng yêu mến Ngài.</a:t>
            </a:r>
            <a:endParaRPr lang="en-US" sz="8800" b="1" dirty="0">
              <a:solidFill>
                <a:schemeClr val="bg1"/>
              </a:solidFill>
            </a:endParaRPr>
          </a:p>
        </p:txBody>
      </p:sp>
    </p:spTree>
  </p:cSld>
  <p:clrMapOvr>
    <a:masterClrMapping/>
  </p:clrMapOvr>
</p:sld>
</file>

<file path=ppt/slides/slide3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Sông sâu biển rộng tình Chúa cao đầy vẫn luôn đong đầy trên cuộc đời con.</a:t>
            </a:r>
            <a:endParaRPr lang="en-US" sz="8800" b="1" dirty="0">
              <a:solidFill>
                <a:schemeClr val="bg1"/>
              </a:solidFill>
            </a:endParaRPr>
          </a:p>
        </p:txBody>
      </p:sp>
    </p:spTree>
  </p:cSld>
  <p:clrMapOvr>
    <a:masterClrMapping/>
  </p:clrMapOvr>
</p:sld>
</file>

<file path=ppt/slides/slide3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Núi lở non mòn thì tình Ngài thương con, một tình thương bền vững sắt son. Đời con bất xứng Chúa ơi đáng gì có</a:t>
            </a:r>
            <a:endParaRPr lang="en-US" sz="8800" b="1" dirty="0">
              <a:solidFill>
                <a:schemeClr val="bg1"/>
              </a:solidFill>
            </a:endParaRPr>
          </a:p>
        </p:txBody>
      </p:sp>
    </p:spTree>
  </p:cSld>
  <p:clrMapOvr>
    <a:masterClrMapping/>
  </p:clrMapOvr>
</p:sld>
</file>

<file path=ppt/slides/slide3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Chúa thương chọn con.</a:t>
            </a:r>
            <a:endParaRPr lang="en-US" sz="8800" b="1" dirty="0">
              <a:solidFill>
                <a:schemeClr val="bg1"/>
              </a:solidFill>
            </a:endParaRPr>
          </a:p>
        </p:txBody>
      </p:sp>
    </p:spTree>
  </p:cSld>
  <p:clrMapOvr>
    <a:masterClrMapping/>
  </p:clrMapOvr>
</p:sld>
</file>

<file path=ppt/slides/slide3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Chúa biết, Chúa biết mọi sự Chúa biết lòng con. Chúa biết lòng con luôn yêu mến Ngài hằng yêu mến Ngài.</a:t>
            </a:r>
            <a:endParaRPr lang="en-US" sz="8800" b="1" dirty="0">
              <a:solidFill>
                <a:schemeClr val="bg1"/>
              </a:solidFill>
            </a:endParaRPr>
          </a:p>
        </p:txBody>
      </p:sp>
    </p:spTree>
  </p:cSld>
  <p:clrMapOvr>
    <a:masterClrMapping/>
  </p:clrMapOvr>
</p:sld>
</file>

<file path=ppt/slides/slide3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biết con tình mến không tròn Chúa vẫn âm thầm thương chọn gọi con.</a:t>
            </a:r>
            <a:endParaRPr lang="en-US" sz="8800" b="1" dirty="0">
              <a:solidFill>
                <a:schemeClr val="bg1"/>
              </a:solidFill>
            </a:endParaRPr>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Lễ vật Giáng sinh hôm nay, con dâng lên Chúa biết bao tâm tình. Rộn ràng khắp trên dương gian, ngọt ngào</a:t>
            </a:r>
            <a:endParaRPr lang="en-US" sz="8800" b="1" dirty="0">
              <a:solidFill>
                <a:schemeClr val="bg1"/>
              </a:solidFill>
            </a:endParaRPr>
          </a:p>
        </p:txBody>
      </p:sp>
    </p:spTree>
  </p:cSld>
  <p:clrMapOvr>
    <a:masterClrMapping/>
  </p:clrMapOvr>
</p:sld>
</file>

<file path=ppt/slides/slide3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hỡi dâng Ngài này cuộc đời con đây, để từ nay thuộc về Chúa thôi. Cậy trông nơi Chúa giúp con vững vàng</a:t>
            </a:r>
            <a:endParaRPr lang="en-US" sz="8800" b="1" dirty="0">
              <a:solidFill>
                <a:schemeClr val="bg1"/>
              </a:solidFill>
            </a:endParaRPr>
          </a:p>
        </p:txBody>
      </p:sp>
    </p:spTree>
  </p:cSld>
  <p:clrMapOvr>
    <a:masterClrMapping/>
  </p:clrMapOvr>
</p:sld>
</file>

<file path=ppt/slides/slide3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muôn nguy nàn lầm than.</a:t>
            </a:r>
            <a:endParaRPr lang="en-US" sz="8800" b="1" dirty="0">
              <a:solidFill>
                <a:schemeClr val="bg1"/>
              </a:solidFill>
            </a:endParaRPr>
          </a:p>
        </p:txBody>
      </p:sp>
    </p:spTree>
  </p:cSld>
  <p:clrMapOvr>
    <a:masterClrMapping/>
  </p:clrMapOvr>
</p:sld>
</file>

<file path=ppt/slides/slide3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vui sống trọn tình mến yêu Ngài sẽ không lo ngại bước đường ngày mai.</a:t>
            </a:r>
            <a:endParaRPr lang="en-US" sz="8800" b="1" dirty="0">
              <a:solidFill>
                <a:schemeClr val="bg1"/>
              </a:solidFill>
            </a:endParaRPr>
          </a:p>
        </p:txBody>
      </p:sp>
    </p:spTree>
  </p:cSld>
  <p:clrMapOvr>
    <a:masterClrMapping/>
  </p:clrMapOvr>
</p:sld>
</file>

<file path=ppt/slides/slide3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Phó thác nơi Ngài dù đời đầy chông gai, một mình Chúa lòng con khát mong. Từ nay mãi mãi sống cho riêng Ngài đến</a:t>
            </a:r>
            <a:endParaRPr lang="en-US" sz="8800" b="1" dirty="0">
              <a:solidFill>
                <a:schemeClr val="bg1"/>
              </a:solidFill>
            </a:endParaRPr>
          </a:p>
        </p:txBody>
      </p:sp>
    </p:spTree>
  </p:cSld>
  <p:clrMapOvr>
    <a:masterClrMapping/>
  </p:clrMapOvr>
</p:sld>
</file>

<file path=ppt/slides/slide3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muôn đời chẳng ngơi.</a:t>
            </a:r>
            <a:endParaRPr lang="en-US" sz="8800" b="1" dirty="0">
              <a:solidFill>
                <a:schemeClr val="bg1"/>
              </a:solidFill>
            </a:endParaRPr>
          </a:p>
        </p:txBody>
      </p:sp>
    </p:spTree>
  </p:cSld>
  <p:clrMapOvr>
    <a:masterClrMapping/>
  </p:clrMapOvr>
</p:sld>
</file>

<file path=ppt/slides/slide3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Chúa Phục Sinh (TK)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rồi mừng vui lên hỡi người ơi. Chúa đã sống lại rồi đem niềm vui cho thế giới.</a:t>
            </a:r>
            <a:endParaRPr lang="en-US" sz="8800" b="1" dirty="0">
              <a:solidFill>
                <a:schemeClr val="bg1"/>
              </a:solidFill>
            </a:endParaRPr>
          </a:p>
        </p:txBody>
      </p:sp>
    </p:spTree>
  </p:cSld>
  <p:clrMapOvr>
    <a:masterClrMapping/>
  </p:clrMapOvr>
</p:sld>
</file>

<file path=ppt/slides/slide3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sống lại rồi vinh quang tỏa lan khắp nơi. Chúa đã sống lại rồi cho muôn người hưởng phúc quê trời.</a:t>
            </a:r>
            <a:endParaRPr lang="en-US" sz="8800" b="1" dirty="0">
              <a:solidFill>
                <a:schemeClr val="bg1"/>
              </a:solidFill>
            </a:endParaRPr>
          </a:p>
        </p:txBody>
      </p:sp>
    </p:spTree>
  </p:cSld>
  <p:clrMapOvr>
    <a:masterClrMapping/>
  </p:clrMapOvr>
</p:sld>
</file>

<file path=ppt/slides/slide3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người trần hỡi hãy vui lên. Alleluia! Vì Ngài là Chúa đã khải hoàn. Alleluia! Tình Ngài chan chứa rất bao</a:t>
            </a:r>
            <a:endParaRPr lang="en-US" sz="8800" b="1" dirty="0">
              <a:solidFill>
                <a:schemeClr val="bg1"/>
              </a:solidFill>
            </a:endParaRPr>
          </a:p>
        </p:txBody>
      </p:sp>
    </p:spTree>
  </p:cSld>
  <p:clrMapOvr>
    <a:masterClrMapping/>
  </p:clrMapOvr>
</p:sld>
</file>

<file path=ppt/slides/slide3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 Alleluia! Xin tri ân Ngài cùng hợp tiếng hát Alleluia!</a:t>
            </a:r>
            <a:endParaRPr lang="en-US" sz="8800" b="1" dirty="0">
              <a:solidFill>
                <a:schemeClr val="bg1"/>
              </a:solidFill>
            </a:endParaRPr>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ca ngân vang.</a:t>
            </a:r>
            <a:endParaRPr lang="en-US" sz="8800" b="1" dirty="0">
              <a:solidFill>
                <a:schemeClr val="bg1"/>
              </a:solidFill>
            </a:endParaRPr>
          </a:p>
        </p:txBody>
      </p:sp>
    </p:spTree>
  </p:cSld>
  <p:clrMapOvr>
    <a:masterClrMapping/>
  </p:clrMapOvr>
</p:sld>
</file>

<file path=ppt/slides/slide3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diệt thần chết, hãy vui lên Alleluia! Từ rày về sau hết ưu phiền. Alleluia! Vì Ngài tỏa ánh sáng quang</a:t>
            </a:r>
            <a:endParaRPr lang="en-US" sz="8800" b="1" dirty="0">
              <a:solidFill>
                <a:schemeClr val="bg1"/>
              </a:solidFill>
            </a:endParaRPr>
          </a:p>
        </p:txBody>
      </p:sp>
    </p:spTree>
  </p:cSld>
  <p:clrMapOvr>
    <a:masterClrMapping/>
  </p:clrMapOvr>
</p:sld>
</file>

<file path=ppt/slides/slide3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Alleluia! Xin chúc tụng Ngài cùng hợp tiếng hát Alleluia!</a:t>
            </a:r>
            <a:endParaRPr lang="en-US" sz="8800" b="1" dirty="0">
              <a:solidFill>
                <a:schemeClr val="bg1"/>
              </a:solidFill>
            </a:endParaRPr>
          </a:p>
        </p:txBody>
      </p:sp>
    </p:spTree>
  </p:cSld>
  <p:clrMapOvr>
    <a:masterClrMapping/>
  </p:clrMapOvr>
</p:sld>
</file>

<file path=ppt/slides/slide3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người trần hỡi hãy lắng tâm suy tư miên man, dù đời bội ước, Chúa một lòng yêu thương vô biên.</a:t>
            </a:r>
            <a:endParaRPr lang="en-US" sz="8800" b="1" dirty="0">
              <a:solidFill>
                <a:schemeClr val="bg1"/>
              </a:solidFill>
            </a:endParaRPr>
          </a:p>
        </p:txBody>
      </p:sp>
    </p:spTree>
  </p:cSld>
  <p:clrMapOvr>
    <a:masterClrMapping/>
  </p:clrMapOvr>
</p:sld>
</file>

<file path=ppt/slides/slide3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Nhờ lòng thương xót Chúa phục sinh ban ơn tái sinh. Xin ghi ơn Ngài cùng hợp tiếng hát Alleluia!</a:t>
            </a:r>
            <a:endParaRPr lang="en-US" sz="8800" b="1" dirty="0">
              <a:solidFill>
                <a:schemeClr val="bg1"/>
              </a:solidFill>
            </a:endParaRPr>
          </a:p>
        </p:txBody>
      </p:sp>
    </p:spTree>
  </p:cSld>
  <p:clrMapOvr>
    <a:masterClrMapping/>
  </p:clrMapOvr>
</p:sld>
</file>

<file path=ppt/slides/slide3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Lòng Thương Xót Chúa (VDH)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Đến với lòng Chúa xót thương con tìm được chốn tựa nương. Đến với lòng Chúa xót thương con hết lo âu bận vướng.</a:t>
            </a:r>
            <a:endParaRPr lang="en-US" sz="8800" b="1" dirty="0">
              <a:solidFill>
                <a:schemeClr val="bg1"/>
              </a:solidFill>
            </a:endParaRPr>
          </a:p>
        </p:txBody>
      </p:sp>
    </p:spTree>
  </p:cSld>
  <p:clrMapOvr>
    <a:masterClrMapping/>
  </p:clrMapOvr>
</p:sld>
</file>

<file path=ppt/slides/slide3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tưởng vào lòng Chúa xót thương có Ngài hiểm nguy con coi thường. Phó thác vào lòng Chúa xót thương có cả một</a:t>
            </a:r>
            <a:endParaRPr lang="en-US" sz="8800" b="1" dirty="0">
              <a:solidFill>
                <a:schemeClr val="bg1"/>
              </a:solidFill>
            </a:endParaRPr>
          </a:p>
        </p:txBody>
      </p:sp>
    </p:spTree>
  </p:cSld>
  <p:clrMapOvr>
    <a:masterClrMapping/>
  </p:clrMapOvr>
</p:sld>
</file>

<file path=ppt/slides/slide3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mùa xuân Thiên Đường.</a:t>
            </a:r>
            <a:endParaRPr lang="en-US" sz="8800" b="1" dirty="0">
              <a:solidFill>
                <a:schemeClr val="bg1"/>
              </a:solidFill>
            </a:endParaRPr>
          </a:p>
        </p:txBody>
      </p:sp>
    </p:spTree>
  </p:cSld>
  <p:clrMapOvr>
    <a:masterClrMapping/>
  </p:clrMapOvr>
</p:sld>
</file>

<file path=ppt/slides/slide3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với lòng thương xót Chúa bốn mùa Chúa đổ hồng ân. Cho con dự phần Tiệc Thánh dìu con về nguồn hạnh phúc.</a:t>
            </a:r>
            <a:endParaRPr lang="en-US" sz="8800" b="1" dirty="0">
              <a:solidFill>
                <a:schemeClr val="bg1"/>
              </a:solidFill>
            </a:endParaRPr>
          </a:p>
        </p:txBody>
      </p:sp>
    </p:spTree>
  </p:cSld>
  <p:clrMapOvr>
    <a:masterClrMapping/>
  </p:clrMapOvr>
</p:sld>
</file>

<file path=ppt/slides/slide3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với lòng thương xót Chúa ân tình chan chứa đầy vơi. Xin dâng ngàn lời ngợi ca lòng thương xót Chúa bao la.</a:t>
            </a:r>
            <a:endParaRPr lang="en-US" sz="8800" b="1" dirty="0">
              <a:solidFill>
                <a:schemeClr val="bg1"/>
              </a:solidFill>
            </a:endParaRPr>
          </a:p>
        </p:txBody>
      </p: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Ngài buồn vui sướng khổ, dâng Ngài đời con gian nan: khi nắng đổ khi mưa về.</a:t>
            </a:r>
            <a:endParaRPr lang="en-US" sz="8800" b="1" dirty="0">
              <a:solidFill>
                <a:schemeClr val="bg1"/>
              </a:solidFill>
            </a:endParaRPr>
          </a:p>
        </p:txBody>
      </p:sp>
    </p:spTree>
  </p:cSld>
  <p:clrMapOvr>
    <a:masterClrMapping/>
  </p:clrMapOvr>
</p:sld>
</file>

<file path=ppt/slides/slide3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Đến với lòng Chúa xót thương đón nhận nguồn suối tình thương. Đến với lòng Chúa xót thương không chút tơ vương tội lỗi.</a:t>
            </a:r>
            <a:endParaRPr lang="en-US" sz="8800" b="1" dirty="0">
              <a:solidFill>
                <a:schemeClr val="bg1"/>
              </a:solidFill>
            </a:endParaRPr>
          </a:p>
        </p:txBody>
      </p:sp>
    </p:spTree>
  </p:cSld>
  <p:clrMapOvr>
    <a:masterClrMapping/>
  </p:clrMapOvr>
</p:sld>
</file>

<file path=ppt/slides/slide3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tưởng vào lòng Chúa xót thương Máu Ngài rửa hết muôn tội đời. Phó thác vào lòng Chúa xót thương con được</a:t>
            </a:r>
            <a:endParaRPr lang="en-US" sz="8800" b="1" dirty="0">
              <a:solidFill>
                <a:schemeClr val="bg1"/>
              </a:solidFill>
            </a:endParaRPr>
          </a:p>
        </p:txBody>
      </p:sp>
    </p:spTree>
  </p:cSld>
  <p:clrMapOvr>
    <a:masterClrMapping/>
  </p:clrMapOvr>
</p:sld>
</file>

<file path=ppt/slides/slide3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dìu bước lên trời.</a:t>
            </a:r>
            <a:endParaRPr lang="en-US" sz="8800" b="1" dirty="0">
              <a:solidFill>
                <a:schemeClr val="bg1"/>
              </a:solidFill>
            </a:endParaRPr>
          </a:p>
        </p:txBody>
      </p:sp>
    </p:spTree>
  </p:cSld>
  <p:clrMapOvr>
    <a:masterClrMapping/>
  </p:clrMapOvr>
</p:sld>
</file>

<file path=ppt/slides/slide3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Giầu Lòng Xót Thương (PH)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Ngài giàu lòng xót thương, xin ban ơn phù giúp con đêm ngày. Lạy Chúa Ngài rộng lòng thứ tha, xin</a:t>
            </a:r>
            <a:endParaRPr lang="en-US" sz="8800" b="1" dirty="0">
              <a:solidFill>
                <a:schemeClr val="bg1"/>
              </a:solidFill>
            </a:endParaRPr>
          </a:p>
        </p:txBody>
      </p:sp>
    </p:spTree>
  </p:cSld>
  <p:clrMapOvr>
    <a:masterClrMapping/>
  </p:clrMapOvr>
</p:sld>
</file>

<file path=ppt/slides/slide3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rộng ban tình thương và tha thứ.</a:t>
            </a:r>
            <a:endParaRPr lang="en-US" sz="8800" b="1" dirty="0">
              <a:solidFill>
                <a:schemeClr val="bg1"/>
              </a:solidFill>
            </a:endParaRPr>
          </a:p>
        </p:txBody>
      </p:sp>
    </p:spTree>
  </p:cSld>
  <p:clrMapOvr>
    <a:masterClrMapping/>
  </p:clrMapOvr>
</p:sld>
</file>

<file path=ppt/slides/slide3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cho con đầy hồng ân chan chứa, xin cho con luôn say men tình Chúa. Chúa yêu con người chết treo thập hình,</a:t>
            </a:r>
            <a:endParaRPr lang="en-US" sz="8800" b="1" dirty="0">
              <a:solidFill>
                <a:schemeClr val="bg1"/>
              </a:solidFill>
            </a:endParaRPr>
          </a:p>
        </p:txBody>
      </p:sp>
    </p:spTree>
  </p:cSld>
  <p:clrMapOvr>
    <a:masterClrMapping/>
  </p:clrMapOvr>
</p:sld>
</file>

<file path=ppt/slides/slide3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cứu độ trần gian.</a:t>
            </a:r>
            <a:endParaRPr lang="en-US" sz="8800" b="1" dirty="0">
              <a:solidFill>
                <a:schemeClr val="bg1"/>
              </a:solidFill>
            </a:endParaRPr>
          </a:p>
        </p:txBody>
      </p:sp>
    </p:spTree>
  </p:cSld>
  <p:clrMapOvr>
    <a:masterClrMapping/>
  </p:clrMapOvr>
</p:sld>
</file>

<file path=ppt/slides/slide3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Lòng thương xót của Ngài đến chúng con, dìu con đến tận nguồn của Thánh Ân, để con đi, loan Tin Mừng Chúa.</a:t>
            </a:r>
            <a:endParaRPr lang="en-US" sz="8800" b="1" dirty="0">
              <a:solidFill>
                <a:schemeClr val="bg1"/>
              </a:solidFill>
            </a:endParaRPr>
          </a:p>
        </p:txBody>
      </p:sp>
    </p:spTree>
  </p:cSld>
  <p:clrMapOvr>
    <a:masterClrMapping/>
  </p:clrMapOvr>
</p:sld>
</file>

<file path=ppt/slides/slide3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Vòng tay Chúa Ngài rộng mở thứ tha, để ôm lấy cả tội lỗi chúng con, Trái Tim Người ban phát nguồn tình yêu.</a:t>
            </a:r>
            <a:endParaRPr lang="en-US" sz="8800" b="1" dirty="0">
              <a:solidFill>
                <a:schemeClr val="bg1"/>
              </a:solidFill>
            </a:endParaRPr>
          </a:p>
        </p:txBody>
      </p:sp>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Lễ vật Giáng sinh hôm nay, con dâng lên Chúa biết bao tâm tình. Bạn bè khắp nơi phương xa, giờ này cùng đang</a:t>
            </a:r>
            <a:endParaRPr lang="en-US" sz="8800" b="1" dirty="0">
              <a:solidFill>
                <a:schemeClr val="bg1"/>
              </a:solidFill>
            </a:endParaRPr>
          </a:p>
        </p:txBody>
      </p:sp>
    </p:spTree>
  </p:cSld>
  <p:clrMapOvr>
    <a:masterClrMapping/>
  </p:clrMapOvr>
</p:sld>
</file>

<file path=ppt/slides/slide3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Ngài dạy con hãy đi, loan tin vui của Chúa đến muôn người. Lạy Chúa Ngài dạy hãy thứ tha, xin tha</a:t>
            </a:r>
            <a:endParaRPr lang="en-US" sz="8800" b="1" dirty="0">
              <a:solidFill>
                <a:schemeClr val="bg1"/>
              </a:solidFill>
            </a:endParaRPr>
          </a:p>
        </p:txBody>
      </p:sp>
    </p:spTree>
  </p:cSld>
  <p:clrMapOvr>
    <a:masterClrMapping/>
  </p:clrMapOvr>
</p:sld>
</file>

<file path=ppt/slides/slide3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những kẻ làm ân oán.</a:t>
            </a:r>
            <a:endParaRPr lang="en-US" sz="8800" b="1" dirty="0">
              <a:solidFill>
                <a:schemeClr val="bg1"/>
              </a:solidFill>
            </a:endParaRPr>
          </a:p>
        </p:txBody>
      </p:sp>
    </p:spTree>
  </p:cSld>
  <p:clrMapOvr>
    <a:masterClrMapping/>
  </p:clrMapOvr>
</p:sld>
</file>

<file path=ppt/slides/slide3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cho con rộng lòng đầy nhân ái, luôn yêu thương mọi người là con Chúa, giống như Cha hiền, ngóng trông con</a:t>
            </a:r>
            <a:endParaRPr lang="en-US" sz="8800" b="1" dirty="0">
              <a:solidFill>
                <a:schemeClr val="bg1"/>
              </a:solidFill>
            </a:endParaRPr>
          </a:p>
        </p:txBody>
      </p:sp>
    </p:spTree>
  </p:cSld>
  <p:clrMapOvr>
    <a:masterClrMapping/>
  </p:clrMapOvr>
</p:sld>
</file>

<file path=ppt/slides/slide3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để đón mừng người con.</a:t>
            </a:r>
            <a:endParaRPr lang="en-US" sz="8800" b="1" dirty="0">
              <a:solidFill>
                <a:schemeClr val="bg1"/>
              </a:solidFill>
            </a:endParaRPr>
          </a:p>
        </p:txBody>
      </p:sp>
    </p:spTree>
  </p:cSld>
  <p:clrMapOvr>
    <a:masterClrMapping/>
  </p:clrMapOvr>
</p:sld>
</file>

<file path=ppt/slides/slide3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Ngài là nguồn suối ân, ban ơn thiêng của Chúa đến gian trần. Lạy Chúa Ngài bảo con bước theo, loan</a:t>
            </a:r>
            <a:endParaRPr lang="en-US" sz="8800" b="1" dirty="0">
              <a:solidFill>
                <a:schemeClr val="bg1"/>
              </a:solidFill>
            </a:endParaRPr>
          </a:p>
        </p:txBody>
      </p:sp>
    </p:spTree>
  </p:cSld>
  <p:clrMapOvr>
    <a:masterClrMapping/>
  </p:clrMapOvr>
</p:sld>
</file>

<file path=ppt/slides/slide3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vui của Ngài cho thế giới.</a:t>
            </a:r>
            <a:endParaRPr lang="en-US" sz="8800" b="1" dirty="0">
              <a:solidFill>
                <a:schemeClr val="bg1"/>
              </a:solidFill>
            </a:endParaRPr>
          </a:p>
        </p:txBody>
      </p:sp>
    </p:spTree>
  </p:cSld>
  <p:clrMapOvr>
    <a:masterClrMapping/>
  </p:clrMapOvr>
</p:sld>
</file>

<file path=ppt/slides/slide3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yêu thương ngập tràn muôn khắp chốn, gieo hân hoan vào lòng người đau khổ. Để đem Tin Mừng Phúc Âm của Ngài,</a:t>
            </a:r>
            <a:endParaRPr lang="en-US" sz="8800" b="1" dirty="0">
              <a:solidFill>
                <a:schemeClr val="bg1"/>
              </a:solidFill>
            </a:endParaRPr>
          </a:p>
        </p:txBody>
      </p:sp>
    </p:spTree>
  </p:cSld>
  <p:clrMapOvr>
    <a:masterClrMapping/>
  </p:clrMapOvr>
</p:sld>
</file>

<file path=ppt/slides/slide3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đón nhận hồng ân.</a:t>
            </a:r>
            <a:endParaRPr lang="en-US" sz="8800" b="1" dirty="0">
              <a:solidFill>
                <a:schemeClr val="bg1"/>
              </a:solidFill>
            </a:endParaRPr>
          </a:p>
        </p:txBody>
      </p:sp>
    </p:spTree>
  </p:cSld>
  <p:clrMapOvr>
    <a:masterClrMapping/>
  </p:clrMapOvr>
</p:sld>
</file>

<file path=ppt/slides/slide3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Lạy Chúa Ngài đã từng rửa chân, xin cho con hãy biết luôn khiêm nhường. Lạy Chúa Ngài đã từng bảo ban, đem ủi</a:t>
            </a:r>
            <a:endParaRPr lang="en-US" sz="8800" b="1" dirty="0">
              <a:solidFill>
                <a:schemeClr val="bg1"/>
              </a:solidFill>
            </a:endParaRPr>
          </a:p>
        </p:txBody>
      </p:sp>
    </p:spTree>
  </p:cSld>
  <p:clrMapOvr>
    <a:masterClrMapping/>
  </p:clrMapOvr>
</p:sld>
</file>

<file path=ppt/slides/slide3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những người đang khốn khó.</a:t>
            </a:r>
            <a:endParaRPr lang="en-US" sz="8800" b="1" dirty="0">
              <a:solidFill>
                <a:schemeClr val="bg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chiếu</a:t>
            </a:r>
            <a:r>
              <a:rPr lang="en-US" sz="8800" b="1" dirty="0">
                <a:solidFill>
                  <a:schemeClr val="bg1"/>
                </a:solidFill>
                <a:latin typeface="Times New Roman" panose="02020603050405020304" pitchFamily="18" charset="0"/>
                <a:cs typeface="Times New Roman" panose="02020603050405020304" pitchFamily="18" charset="0"/>
              </a:rPr>
              <a:t> soi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hữu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2311137273"/>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ngân nga.</a:t>
            </a:r>
            <a:endParaRPr lang="en-US" sz="8800" b="1" dirty="0">
              <a:solidFill>
                <a:schemeClr val="bg1"/>
              </a:solidFill>
            </a:endParaRPr>
          </a:p>
        </p:txBody>
      </p:sp>
    </p:spTree>
  </p:cSld>
  <p:clrMapOvr>
    <a:masterClrMapping/>
  </p:clrMapOvr>
</p:sld>
</file>

<file path=ppt/slides/slide3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Chia cho nhau những hạt cơm manh áo. Luôn cho đi những gì mình đang có. Để cho mọi người, biết nhận được rằng:</a:t>
            </a:r>
            <a:endParaRPr lang="en-US" sz="8800" b="1" dirty="0">
              <a:solidFill>
                <a:schemeClr val="bg1"/>
              </a:solidFill>
            </a:endParaRPr>
          </a:p>
        </p:txBody>
      </p:sp>
    </p:spTree>
  </p:cSld>
  <p:clrMapOvr>
    <a:masterClrMapping/>
  </p:clrMapOvr>
</p:sld>
</file>

<file path=ppt/slides/slide3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đó chính là Tình Yêu.</a:t>
            </a:r>
            <a:endParaRPr lang="en-US" sz="8800" b="1" dirty="0">
              <a:solidFill>
                <a:schemeClr val="bg1"/>
              </a:solidFill>
            </a:endParaRPr>
          </a:p>
        </p:txBody>
      </p:sp>
    </p:spTree>
  </p:cSld>
  <p:clrMapOvr>
    <a:masterClrMapping/>
  </p:clrMapOvr>
</p:sld>
</file>

<file path=ppt/slides/slide3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(PDH-VDA)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không tin nếu tôi không trông thấy Thầy. Tôi không tin nếu tôi không thấy dấu đinh. Tôi không tin nếu tôn</a:t>
            </a:r>
            <a:endParaRPr lang="en-US" sz="8800" b="1" dirty="0">
              <a:solidFill>
                <a:schemeClr val="bg1"/>
              </a:solidFill>
            </a:endParaRPr>
          </a:p>
        </p:txBody>
      </p:sp>
    </p:spTree>
  </p:cSld>
  <p:clrMapOvr>
    <a:masterClrMapping/>
  </p:clrMapOvr>
</p:sld>
</file>

<file path=ppt/slides/slide3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thấy cạnh sườn Người. Tôi không tin tôi vẫn không tin.</a:t>
            </a:r>
            <a:endParaRPr lang="en-US" sz="8800" b="1" dirty="0">
              <a:solidFill>
                <a:schemeClr val="bg1"/>
              </a:solidFill>
            </a:endParaRPr>
          </a:p>
        </p:txBody>
      </p:sp>
    </p:spTree>
  </p:cSld>
  <p:clrMapOvr>
    <a:masterClrMapping/>
  </p:clrMapOvr>
</p:sld>
</file>

<file path=ppt/slides/slide3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(PDH-VDA)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Nhưng hôm nay đức tin tôi luôn vững lòng. Tôi tin yêu Chúa tôi nay đã sống lại. Tôi tin yêu Chúa tôi nay sống</a:t>
            </a:r>
            <a:endParaRPr lang="en-US" sz="8800" b="1" dirty="0">
              <a:solidFill>
                <a:schemeClr val="bg1"/>
              </a:solidFill>
            </a:endParaRPr>
          </a:p>
        </p:txBody>
      </p:sp>
    </p:spTree>
  </p:cSld>
  <p:clrMapOvr>
    <a:masterClrMapping/>
  </p:clrMapOvr>
</p:sld>
</file>

<file path=ppt/slides/slide3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lại khải hoàn. Tôi tin yêu tôi đã tin yêu.</a:t>
            </a:r>
            <a:endParaRPr lang="en-US" sz="8800" b="1" dirty="0">
              <a:solidFill>
                <a:schemeClr val="bg1"/>
              </a:solidFill>
            </a:endParaRPr>
          </a:p>
        </p:txBody>
      </p:sp>
    </p:spTree>
  </p:cSld>
  <p:clrMapOvr>
    <a:masterClrMapping/>
  </p:clrMapOvr>
</p:sld>
</file>

<file path=ppt/slides/slide3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Trên dương gian chúng con đây bao thấp hèn. Ham vui say lắm khi nên yếu đức tin. Nhưng hôm nay chúng con</a:t>
            </a:r>
            <a:endParaRPr lang="en-US" sz="8800" b="1" dirty="0">
              <a:solidFill>
                <a:schemeClr val="bg1"/>
              </a:solidFill>
            </a:endParaRPr>
          </a:p>
        </p:txBody>
      </p:sp>
    </p:spTree>
  </p:cSld>
  <p:clrMapOvr>
    <a:masterClrMapping/>
  </p:clrMapOvr>
</p:sld>
</file>

<file path=ppt/slides/slide3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cương quyết cùng một lòng. Tin yêu hơn tin Chúa luôn luôn.</a:t>
            </a:r>
            <a:endParaRPr lang="en-US" sz="8800" b="1" dirty="0">
              <a:solidFill>
                <a:schemeClr val="bg1"/>
              </a:solidFill>
            </a:endParaRPr>
          </a:p>
        </p:txBody>
      </p:sp>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câu ca tụng ngợi khen muôn thuở, dâng Ngài Việt Nam thân yêu, dâng xứ sở dâng gia đình.</a:t>
            </a:r>
            <a:endParaRPr lang="en-US" sz="8800" b="1" dirty="0">
              <a:solidFill>
                <a:schemeClr val="bg1"/>
              </a:solidFill>
            </a:endParaRPr>
          </a:p>
        </p:txBody>
      </p:sp>
    </p:spTree>
  </p:cSld>
  <p:clrMapOvr>
    <a:masterClrMapping/>
  </p:clrMapOvr>
</p:sld>
</file>

<file path=ppt/slides/slide3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(320)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Đức Ki-tô đã sống lại hiển vinh và muôn đời ở cùng ta. Chúng ta nay thuộc về Người hãy vui mừng tin </a:t>
            </a:r>
            <a:r>
              <a:rPr lang="en-US" sz="8800" b="1" dirty="0" err="1">
                <a:solidFill>
                  <a:schemeClr val="bg1"/>
                </a:solidFill>
                <a:latin typeface="Times New Roman" panose="02020603050405020304" pitchFamily="18" charset="0"/>
                <a:cs typeface="Times New Roman" panose="02020603050405020304" pitchFamily="18" charset="0"/>
              </a:rPr>
              <a:t>tưởng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Alleluia.</a:t>
            </a:r>
            <a:endParaRPr lang="en-US" sz="8800" b="1" dirty="0">
              <a:solidFill>
                <a:schemeClr val="bg1"/>
              </a:solidFill>
            </a:endParaRPr>
          </a:p>
        </p:txBody>
      </p:sp>
    </p:spTree>
  </p:cSld>
  <p:clrMapOvr>
    <a:masterClrMapping/>
  </p:clrMapOvr>
</p:sld>
</file>

<file path=ppt/slides/slide3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Người yêu thương ta tựa ngàn trùng khơi bao la Người hiến thân chịu khổ đau để xóa muôn ngàn tội nhơ.</a:t>
            </a:r>
            <a:endParaRPr lang="en-US" sz="8800" b="1" dirty="0">
              <a:solidFill>
                <a:schemeClr val="bg1"/>
              </a:solidFill>
            </a:endParaRPr>
          </a:p>
        </p:txBody>
      </p:sp>
    </p:spTree>
  </p:cSld>
  <p:clrMapOvr>
    <a:masterClrMapping/>
  </p:clrMapOvr>
</p:sld>
</file>

<file path=ppt/slides/slide3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862117141"/>
      </p:ext>
    </p:extLst>
  </p:cSld>
  <p:clrMapOvr>
    <a:masterClrMapping/>
  </p:clrMapOvr>
</p:sld>
</file>

<file path=ppt/slides/slide3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Hương Trầm (53)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Theo hương trầm tỏa bay lên cao con cung tiến bánh rượu thơm nồng. Do muôn bàn tay đã góp sức qua bao ngày</a:t>
            </a:r>
            <a:endParaRPr lang="en-US" sz="8800" b="1" dirty="0">
              <a:solidFill>
                <a:schemeClr val="bg1"/>
              </a:solidFill>
            </a:endParaRPr>
          </a:p>
        </p:txBody>
      </p:sp>
    </p:spTree>
  </p:cSld>
  <p:clrMapOvr>
    <a:masterClrMapping/>
  </p:clrMapOvr>
</p:sld>
</file>

<file path=ppt/slides/slide3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gắng công vun trồng.</a:t>
            </a:r>
            <a:endParaRPr lang="en-US" sz="8800" b="1" dirty="0">
              <a:solidFill>
                <a:schemeClr val="bg1"/>
              </a:solidFill>
            </a:endParaRPr>
          </a:p>
        </p:txBody>
      </p:sp>
    </p:spTree>
  </p:cSld>
  <p:clrMapOvr>
    <a:masterClrMapping/>
  </p:clrMapOvr>
</p:sld>
</file>

<file path=ppt/slides/slide3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thánh hóa lễ vật đơn hèn. Trên đôi tay chứa chan tình thơ yêu mến. Con xin được liên kết với</a:t>
            </a:r>
            <a:endParaRPr lang="en-US" sz="8800" b="1" dirty="0">
              <a:solidFill>
                <a:schemeClr val="bg1"/>
              </a:solidFill>
            </a:endParaRPr>
          </a:p>
        </p:txBody>
      </p:sp>
    </p:spTree>
  </p:cSld>
  <p:clrMapOvr>
    <a:masterClrMapping/>
  </p:clrMapOvr>
</p:sld>
</file>

<file path=ppt/slides/slide3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Một Cha tiến dâng lên xác thân con làm của lễ giao hòa.</a:t>
            </a:r>
            <a:endParaRPr lang="en-US" sz="8800" b="1" dirty="0">
              <a:solidFill>
                <a:schemeClr val="bg1"/>
              </a:solidFill>
            </a:endParaRPr>
          </a:p>
        </p:txBody>
      </p:sp>
    </p:spTree>
  </p:cSld>
  <p:clrMapOvr>
    <a:masterClrMapping/>
  </p:clrMapOvr>
</p:sld>
</file>

<file path=ppt/slides/slide3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muôn vàn nụ hoa xinh tươi cùng với những vui buồn kiếp người. Con kết thành hy lễ dấu ái xin dâng về</a:t>
            </a:r>
            <a:endParaRPr lang="en-US" sz="8800" b="1" dirty="0">
              <a:solidFill>
                <a:schemeClr val="bg1"/>
              </a:solidFill>
            </a:endParaRPr>
          </a:p>
        </p:txBody>
      </p:sp>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Chuông Ngân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trước tôn nhan Ngài.</a:t>
            </a:r>
            <a:endParaRPr lang="en-US" sz="8800" b="1" dirty="0">
              <a:solidFill>
                <a:schemeClr val="bg1"/>
              </a:solidFill>
            </a:endParaRPr>
          </a:p>
        </p:txBody>
      </p:sp>
    </p:spTree>
  </p:cSld>
  <p:clrMapOvr>
    <a:masterClrMapping/>
  </p:clrMapOvr>
</p:sld>
</file>

<file path=ppt/slides/slide3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lao nhọc đời con hôm nay và hết những ưu tư tháng ngày. Con dâng về nhan thánh chí ái với tấm lòng kính</a:t>
            </a:r>
            <a:endParaRPr lang="en-US" sz="8800" b="1" dirty="0">
              <a:solidFill>
                <a:schemeClr val="bg1"/>
              </a:solidFill>
            </a:endParaRPr>
          </a:p>
        </p:txBody>
      </p:sp>
    </p:spTree>
  </p:cSld>
  <p:clrMapOvr>
    <a:masterClrMapping/>
  </p:clrMapOvr>
</p:sld>
</file>

<file path=ppt/slides/slide3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tôn danh Ngài.</a:t>
            </a:r>
            <a:endParaRPr lang="en-US" sz="8800" b="1" dirty="0">
              <a:solidFill>
                <a:schemeClr val="bg1"/>
              </a:solidFill>
            </a:endParaRPr>
          </a:p>
        </p:txBody>
      </p:sp>
    </p:spTree>
  </p:cSld>
  <p:clrMapOvr>
    <a:masterClrMapping/>
  </p:clrMapOvr>
</p:sld>
</file>

<file path=ppt/slides/slide3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Hay Không Tin (181)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Tin hay không tin là chấp nhận hay từ chối. Tin hay không tin là sống mãi hay trầm luân. </a:t>
            </a:r>
            <a:endParaRPr lang="en-US" sz="8800" b="1" dirty="0">
              <a:solidFill>
                <a:schemeClr val="bg1"/>
              </a:solidFill>
            </a:endParaRPr>
          </a:p>
        </p:txBody>
      </p:sp>
    </p:spTree>
  </p:cSld>
  <p:clrMapOvr>
    <a:masterClrMapping/>
  </p:clrMapOvr>
</p:sld>
</file>

<file path=ppt/slides/slide3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hay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sáng ngời hay mù tối. Tin hay không tin nay quyết định cho đời tôi.</a:t>
            </a:r>
            <a:endParaRPr lang="en-US" sz="8800" b="1" dirty="0">
              <a:solidFill>
                <a:schemeClr val="bg1"/>
              </a:solidFill>
            </a:endParaRPr>
          </a:p>
        </p:txBody>
      </p:sp>
    </p:spTree>
  </p:cSld>
  <p:clrMapOvr>
    <a:masterClrMapping/>
  </p:clrMapOvr>
</p:sld>
</file>

<file path=ppt/slides/slide3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Dù đời bao tăm tối tôi cứ vững tin luôn. Tin rằng Chúa đã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rằng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giông</a:t>
            </a:r>
            <a:r>
              <a:rPr lang="en-US" sz="8800" b="1" dirty="0">
                <a:solidFill>
                  <a:schemeClr val="bg1"/>
                </a:solidFill>
                <a:latin typeface="Times New Roman" panose="02020603050405020304" pitchFamily="18" charset="0"/>
                <a:cs typeface="Times New Roman" panose="02020603050405020304" pitchFamily="18" charset="0"/>
              </a:rPr>
              <a:t> tố tôi quyết bước theo Ngài cho dù đời lắm chông gai, tôi vẫn làm môn đệ Ngài.</a:t>
            </a:r>
            <a:endParaRPr lang="en-US" sz="8800" b="1" dirty="0">
              <a:solidFill>
                <a:schemeClr val="bg1"/>
              </a:solidFill>
            </a:endParaRPr>
          </a:p>
        </p:txBody>
      </p:sp>
    </p:spTree>
  </p:cSld>
  <p:clrMapOvr>
    <a:masterClrMapping/>
  </p:clrMapOvr>
</p:sld>
</file>

<file path=ppt/slides/slide3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Luôn luôn tin yêu là đón nhận Tin Mừng Chúa luôn luôn tin yêu là quyết sống trong hồng ân. </a:t>
            </a:r>
            <a:endParaRPr lang="en-US" sz="8800" b="1" dirty="0">
              <a:solidFill>
                <a:schemeClr val="bg1"/>
              </a:solidFill>
            </a:endParaRPr>
          </a:p>
        </p:txBody>
      </p:sp>
    </p:spTree>
  </p:cSld>
  <p:clrMapOvr>
    <a:masterClrMapping/>
  </p:clrMapOvr>
</p:sld>
</file>

<file path=ppt/slides/slide3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hết lòng tôn thờ Chúa. Yêu thương tha nhân cho hết tình cho thành tâm.</a:t>
            </a:r>
            <a:endParaRPr lang="en-US" sz="8800" b="1" dirty="0">
              <a:solidFill>
                <a:schemeClr val="bg1"/>
              </a:solidFill>
            </a:endParaRPr>
          </a:p>
        </p:txBody>
      </p:sp>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Tiếng chuông ngân, tiếng chuông ngân mừng Con Chúa ra đời Người sinh trong chốn hang lừa tối tăm. Tiếng</a:t>
            </a:r>
            <a:endParaRPr lang="en-US" sz="8800" b="1" dirty="0">
              <a:solidFill>
                <a:schemeClr val="bg1"/>
              </a:solidFill>
            </a:endParaRPr>
          </a:p>
        </p:txBody>
      </p:sp>
    </p:spTree>
  </p:cSld>
  <p:clrMapOvr>
    <a:masterClrMapping/>
  </p:clrMapOvr>
</p:sld>
</file>

<file path=ppt/slides/slide3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Ca Phục Sinh (328)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giờ Vượt qua sự sống chiến thắng tử thần qua bao tháng ngày đợi trông ơn Ngài cứu độ. </a:t>
            </a:r>
            <a:endParaRPr lang="en-US" sz="8800" b="1" dirty="0">
              <a:solidFill>
                <a:schemeClr val="bg1"/>
              </a:solidFill>
            </a:endParaRPr>
          </a:p>
        </p:txBody>
      </p:sp>
    </p:spTree>
  </p:cSld>
  <p:clrMapOvr>
    <a:masterClrMapping/>
  </p:clrMapOvr>
</p:sld>
</file>

<file path=ppt/slides/slide3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Tội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khiến</a:t>
            </a:r>
            <a:r>
              <a:rPr lang="en-US" sz="8800" b="1" dirty="0">
                <a:solidFill>
                  <a:schemeClr val="bg1"/>
                </a:solidFill>
                <a:latin typeface="Times New Roman" panose="02020603050405020304" pitchFamily="18" charset="0"/>
                <a:cs typeface="Times New Roman" panose="02020603050405020304" pitchFamily="18" charset="0"/>
              </a:rPr>
              <a:t> thân Cha thảm hình. Thánh giá vinh quang Ngài nâng đỡ cho tội con.</a:t>
            </a:r>
            <a:endParaRPr lang="en-US" sz="8800" b="1" dirty="0">
              <a:solidFill>
                <a:schemeClr val="bg1"/>
              </a:solidFill>
            </a:endParaRPr>
          </a:p>
        </p:txBody>
      </p:sp>
    </p:spTree>
  </p:cSld>
  <p:clrMapOvr>
    <a:masterClrMapping/>
  </p:clrMapOvr>
</p:sld>
</file>

<file path=ppt/slides/slide3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rồi người ơi vui ca reo mừng Chúa chiến thắng tử thần hy vọng cứu thoát đã đến. </a:t>
            </a:r>
            <a:endParaRPr lang="en-US" sz="8800" b="1" dirty="0">
              <a:solidFill>
                <a:schemeClr val="bg1"/>
              </a:solidFill>
            </a:endParaRPr>
          </a:p>
        </p:txBody>
      </p:sp>
    </p:spTree>
  </p:cSld>
  <p:clrMapOvr>
    <a:masterClrMapping/>
  </p:clrMapOvr>
</p:sld>
</file>

<file path=ppt/slides/slide3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Alleluia!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vinh chiếu sáng muôn dân. Alleluia đem nguồn hạnh phúc khắp nơi.</a:t>
            </a:r>
            <a:endParaRPr lang="en-US" sz="8800" b="1" dirty="0">
              <a:solidFill>
                <a:schemeClr val="bg1"/>
              </a:solidFill>
            </a:endParaRPr>
          </a:p>
        </p:txBody>
      </p:sp>
    </p:spTree>
  </p:cSld>
  <p:clrMapOvr>
    <a:masterClrMapping/>
  </p:clrMapOvr>
</p:sld>
</file>

<file path=ppt/slides/slide3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vì yêu thương trần gian tội lỗi đọa đày. Sống kiếp con người khổ đau vất vả chán chường. </a:t>
            </a:r>
            <a:endParaRPr lang="en-US" sz="8800" b="1" dirty="0">
              <a:solidFill>
                <a:schemeClr val="bg1"/>
              </a:solidFill>
            </a:endParaRPr>
          </a:p>
        </p:txBody>
      </p:sp>
    </p:spTree>
  </p:cSld>
  <p:clrMapOvr>
    <a:masterClrMapping/>
  </p:clrMapOvr>
</p:sld>
</file>

<file path=ppt/slides/slide3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đồi</a:t>
            </a:r>
            <a:r>
              <a:rPr lang="en-US" sz="8800" b="1" dirty="0">
                <a:solidFill>
                  <a:schemeClr val="bg1"/>
                </a:solidFill>
                <a:latin typeface="Times New Roman" panose="02020603050405020304" pitchFamily="18" charset="0"/>
                <a:cs typeface="Times New Roman" panose="02020603050405020304" pitchFamily="18" charset="0"/>
              </a:rPr>
              <a:t> Can-</a:t>
            </a:r>
            <a:r>
              <a:rPr lang="en-US" sz="8800" b="1" dirty="0" err="1">
                <a:solidFill>
                  <a:schemeClr val="bg1"/>
                </a:solidFill>
                <a:latin typeface="Times New Roman" panose="02020603050405020304" pitchFamily="18" charset="0"/>
                <a:cs typeface="Times New Roman" panose="02020603050405020304" pitchFamily="18" charset="0"/>
              </a:rPr>
              <a:t>vê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nát</a:t>
            </a:r>
            <a:r>
              <a:rPr lang="en-US" sz="8800" b="1" dirty="0">
                <a:solidFill>
                  <a:schemeClr val="bg1"/>
                </a:solidFill>
                <a:latin typeface="Times New Roman" panose="02020603050405020304" pitchFamily="18" charset="0"/>
                <a:cs typeface="Times New Roman" panose="02020603050405020304" pitchFamily="18" charset="0"/>
              </a:rPr>
              <a:t> thây trên thập hình. Nhưng đã khải hoàn phục sinh cứu muôn tội nhân.</a:t>
            </a:r>
            <a:endParaRPr lang="en-US" sz="8800" b="1" dirty="0">
              <a:solidFill>
                <a:schemeClr val="bg1"/>
              </a:solidFill>
            </a:endParaRPr>
          </a:p>
        </p:txBody>
      </p:sp>
    </p:spTree>
  </p:cSld>
  <p:clrMapOvr>
    <a:masterClrMapping/>
  </p:clrMapOvr>
</p:sld>
</file>

<file path=ppt/slides/slide3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người ngủ mê dậy mau chạy đến nấm mồ. Chúa đã sống lại giải thoát bao kẻ tù đầy. Trần hoàn hôm nay hát ca</a:t>
            </a:r>
            <a:endParaRPr lang="en-US" sz="8800" b="1" dirty="0">
              <a:solidFill>
                <a:schemeClr val="bg1"/>
              </a:solidFill>
            </a:endParaRPr>
          </a:p>
        </p:txBody>
      </p:sp>
    </p:spTree>
  </p:cSld>
  <p:clrMapOvr>
    <a:masterClrMapping/>
  </p:clrMapOvr>
</p:sld>
</file>

<file path=ppt/slides/slide3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Danh Ngài. Vinh quang rạng ngời Ngài ơi! Xót thương đoàn con.</a:t>
            </a:r>
            <a:endParaRPr lang="en-US" sz="8800" b="1" dirty="0">
              <a:solidFill>
                <a:schemeClr val="bg1"/>
              </a:solidFill>
            </a:endParaRPr>
          </a:p>
        </p:txBody>
      </p:sp>
    </p:spTree>
  </p:cSld>
  <p:clrMapOvr>
    <a:masterClrMapping/>
  </p:clrMapOvr>
</p:sld>
</file>

<file path=ppt/slides/slide3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Ta Hãy (323)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chuông ngân, tiếng chuông ngân mừng Con Chúa ra đời Người đem ơn phúc an bình khắp nơi</a:t>
            </a:r>
            <a:endParaRPr lang="en-US" sz="8800" b="1" dirty="0">
              <a:solidFill>
                <a:schemeClr val="bg1"/>
              </a:solidFill>
            </a:endParaRPr>
          </a:p>
        </p:txBody>
      </p:sp>
    </p:spTree>
  </p:cSld>
  <p:clrMapOvr>
    <a:masterClrMapping/>
  </p:clrMapOvr>
</p:sld>
</file>

<file path=ppt/slides/slide3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hãy mừng vui Chúa chiến thắng tử thần rồi nguồn sống mới chiếu sáng tuyệt vời Alleluia. Nào ta hãy</a:t>
            </a:r>
            <a:endParaRPr lang="en-US" sz="8800" b="1" dirty="0">
              <a:solidFill>
                <a:schemeClr val="bg1"/>
              </a:solidFill>
            </a:endParaRPr>
          </a:p>
        </p:txBody>
      </p:sp>
    </p:spTree>
  </p:cSld>
  <p:clrMapOvr>
    <a:masterClrMapping/>
  </p:clrMapOvr>
</p:sld>
</file>

<file path=ppt/slides/slide3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vui Chúa đã sống lại rạng ngời và máu thánh xóa hết tội đời. Alleluia!</a:t>
            </a:r>
            <a:endParaRPr lang="en-US" sz="8800" b="1" dirty="0">
              <a:solidFill>
                <a:schemeClr val="bg1"/>
              </a:solidFill>
            </a:endParaRPr>
          </a:p>
        </p:txBody>
      </p:sp>
    </p:spTree>
  </p:cSld>
  <p:clrMapOvr>
    <a:masterClrMapping/>
  </p:clrMapOvr>
</p:sld>
</file>

<file path=ppt/slides/slide3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giá Chúa vươn cao dâng lễ hy sinh. Cho nhân thế muôn đời sống trong ân tình.</a:t>
            </a:r>
            <a:endParaRPr lang="en-US" sz="8800" b="1" dirty="0">
              <a:solidFill>
                <a:schemeClr val="bg1"/>
              </a:solidFill>
            </a:endParaRPr>
          </a:p>
        </p:txBody>
      </p:sp>
    </p:spTree>
  </p:cSld>
  <p:clrMapOvr>
    <a:masterClrMapping/>
  </p:clrMapOvr>
</p:sld>
</file>

<file path=ppt/slides/slide3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Chân Thành (31)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chân thành dâng tiến như hương trầm bay tới trời cao. Nguyện Chúa Cha nhân từ nhận lễ hy sinh trên bàn thờ.</a:t>
            </a:r>
            <a:endParaRPr lang="en-US" sz="8800" b="1" dirty="0">
              <a:solidFill>
                <a:schemeClr val="bg1"/>
              </a:solidFill>
            </a:endParaRPr>
          </a:p>
        </p:txBody>
      </p:sp>
    </p:spTree>
  </p:cSld>
  <p:clrMapOvr>
    <a:masterClrMapping/>
  </p:clrMapOvr>
</p:sld>
</file>

<file path=ppt/slides/slide3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Tưởng nhớ Con Chúa đã chịu chết khổ hình. Và cuộc Người phục sinh cùng lên trời vinh sáng.</a:t>
            </a:r>
            <a:endParaRPr lang="en-US" sz="8800" b="1" dirty="0">
              <a:solidFill>
                <a:schemeClr val="bg1"/>
              </a:solidFill>
            </a:endParaRPr>
          </a:p>
        </p:txBody>
      </p:sp>
    </p:spTree>
  </p:cSld>
  <p:clrMapOvr>
    <a:masterClrMapping/>
  </p:clrMapOvr>
</p:sld>
</file>

<file path=ppt/slides/slide3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Chúa trông đến lễ vật rất tinh tuyền. Lòng thành hiệp dâng lên rượu bánh nguồn sinh phúc.</a:t>
            </a:r>
            <a:endParaRPr lang="en-US" sz="8800" b="1" dirty="0">
              <a:solidFill>
                <a:schemeClr val="bg1"/>
              </a:solidFill>
            </a:endParaRPr>
          </a:p>
        </p:txBody>
      </p:sp>
    </p:spTree>
  </p:cSld>
  <p:clrMapOvr>
    <a:masterClrMapping/>
  </p:clrMapOvr>
</p:sld>
</file>

<file path=ppt/slides/slide3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Chúa nhân thứ phái thần sứ trên trời, nhận về tòa cực linh này Máu Thịt Con Chúa.</a:t>
            </a:r>
            <a:endParaRPr lang="en-US" sz="8800" b="1" dirty="0">
              <a:solidFill>
                <a:schemeClr val="bg1"/>
              </a:solidFill>
            </a:endParaRPr>
          </a:p>
        </p:txBody>
      </p:sp>
    </p:spTree>
  </p:cSld>
  <p:clrMapOvr>
    <a:masterClrMapping/>
  </p:clrMapOvr>
</p:sld>
</file>

<file path=ppt/slides/slide3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Nguyện Chúa thương đoái những người đã ly trần, dìu về trời quang vinh tụng ca tình yêu Chúa.</a:t>
            </a:r>
            <a:endParaRPr lang="en-US" sz="8800" b="1" dirty="0">
              <a:solidFill>
                <a:schemeClr val="bg1"/>
              </a:solidFill>
            </a:endParaRPr>
          </a:p>
        </p:txBody>
      </p:sp>
    </p:spTree>
  </p:cSld>
  <p:clrMapOvr>
    <a:masterClrMapping/>
  </p:clrMapOvr>
</p:sld>
</file>

<file path=ppt/slides/slide3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Nguyện Chúa thương đến tấm lòng rất chân thành, đoàn người hiệp nhau đây cùng chung niềm tin kính.</a:t>
            </a:r>
            <a:endParaRPr lang="en-US" sz="8800" b="1" dirty="0">
              <a:solidFill>
                <a:schemeClr val="bg1"/>
              </a:solidFill>
            </a:endParaRPr>
          </a:p>
        </p:txBody>
      </p:sp>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mau tới ngưỡng chiêm trẻ thơ, nào hãy đến kính tôn phục bái thờ. Trần gian ơi, thỏa bao niềm mơ. Đấng cứu</a:t>
            </a:r>
            <a:endParaRPr lang="en-US" sz="8800" b="1" dirty="0">
              <a:solidFill>
                <a:schemeClr val="bg1"/>
              </a:solidFill>
            </a:endParaRPr>
          </a:p>
        </p:txBody>
      </p:sp>
    </p:spTree>
  </p:cSld>
  <p:clrMapOvr>
    <a:masterClrMapping/>
  </p:clrMapOvr>
</p:sld>
</file>

<file path=ppt/slides/slide3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(428)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thật rồi. Chúa đã sống lại thật rồi. Người ơi vui lên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ca.</a:t>
            </a:r>
            <a:endParaRPr lang="en-US" sz="8800" b="1" dirty="0">
              <a:solidFill>
                <a:schemeClr val="bg1"/>
              </a:solidFill>
            </a:endParaRPr>
          </a:p>
        </p:txBody>
      </p:sp>
    </p:spTree>
  </p:cSld>
  <p:clrMapOvr>
    <a:masterClrMapping/>
  </p:clrMapOvr>
</p:sld>
</file>

<file path=ppt/slides/slide3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chiến thắng tử thần rồi. Đem nguồn hạnh phúc khắp nơi.</a:t>
            </a:r>
            <a:endParaRPr lang="en-US" sz="8800" b="1" dirty="0">
              <a:solidFill>
                <a:schemeClr val="bg1"/>
              </a:solidFill>
            </a:endParaRPr>
          </a:p>
        </p:txBody>
      </p:sp>
    </p:spTree>
  </p:cSld>
  <p:clrMapOvr>
    <a:masterClrMapping/>
  </p:clrMapOvr>
</p:sld>
</file>

<file path=ppt/slides/slide3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qua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ngày tươi lên ánh vui. </a:t>
            </a:r>
            <a:endParaRPr lang="en-US" sz="8800" b="1" dirty="0">
              <a:solidFill>
                <a:schemeClr val="bg1"/>
              </a:solidFill>
            </a:endParaRPr>
          </a:p>
        </p:txBody>
      </p:sp>
    </p:spTree>
  </p:cSld>
  <p:clrMapOvr>
    <a:masterClrMapping/>
  </p:clrMapOvr>
</p:sld>
</file>

<file path=ppt/slides/slide3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tuyệt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ban cho khắp trần đời mừng hát đi người ơi.</a:t>
            </a:r>
            <a:endParaRPr lang="en-US" sz="8800" b="1" dirty="0">
              <a:solidFill>
                <a:schemeClr val="bg1"/>
              </a:solidFill>
            </a:endParaRPr>
          </a:p>
        </p:txBody>
      </p:sp>
    </p:spTree>
  </p:cSld>
  <p:clrMapOvr>
    <a:masterClrMapping/>
  </p:clrMapOvr>
</p:sld>
</file>

<file path=ppt/slides/slide3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Nguồn ân thiêng Chúa dạt dào tình yêu ơi quá nhiệm mầu. </a:t>
            </a:r>
            <a:endParaRPr lang="en-US" sz="8800" b="1" dirty="0">
              <a:solidFill>
                <a:schemeClr val="bg1"/>
              </a:solidFill>
            </a:endParaRPr>
          </a:p>
        </p:txBody>
      </p:sp>
    </p:spTree>
  </p:cSld>
  <p:clrMapOvr>
    <a:masterClrMapping/>
  </p:clrMapOvr>
</p:sld>
</file>

<file path=ppt/slides/slide3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chịu</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đớn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hưởng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vui sống ngọt ngào, hạnh phúc mãi ngàn sau.</a:t>
            </a:r>
            <a:endParaRPr lang="en-US" sz="8800" b="1" dirty="0">
              <a:solidFill>
                <a:schemeClr val="bg1"/>
              </a:solidFill>
            </a:endParaRPr>
          </a:p>
        </p:txBody>
      </p:sp>
    </p:spTree>
  </p:cSld>
  <p:clrMapOvr>
    <a:masterClrMapping/>
  </p:clrMapOvr>
</p:sld>
</file>

<file path=ppt/slides/slide3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Họp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368487031"/>
      </p:ext>
    </p:extLst>
  </p:cSld>
  <p:clrMapOvr>
    <a:masterClrMapping/>
  </p:clrMapOvr>
</p:sld>
</file>

<file path=ppt/slides/slide3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rất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đậm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tấm</a:t>
            </a:r>
            <a:r>
              <a:rPr lang="en-US" sz="8800" b="1" dirty="0">
                <a:solidFill>
                  <a:schemeClr val="bg1"/>
                </a:solidFill>
                <a:latin typeface="Times New Roman" panose="02020603050405020304" pitchFamily="18" charset="0"/>
                <a:cs typeface="Times New Roman" panose="02020603050405020304" pitchFamily="18" charset="0"/>
              </a:rPr>
              <a:t> long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trường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335564696"/>
      </p:ext>
    </p:extLst>
  </p:cSld>
  <p:clrMapOvr>
    <a:masterClrMapping/>
  </p:clrMapOvr>
</p:sld>
</file>

<file path=ppt/slides/slide3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thuơgn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phai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676748148"/>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tinh giờ đây Giáng Sinh</a:t>
            </a:r>
            <a:endParaRPr lang="en-US" sz="8800" b="1" dirty="0">
              <a:solidFill>
                <a:schemeClr val="bg1"/>
              </a:solidFill>
            </a:endParaRPr>
          </a:p>
        </p:txBody>
      </p:sp>
    </p:spTree>
  </p:cSld>
  <p:clrMapOvr>
    <a:masterClrMapping/>
  </p:clrMapOvr>
</p:sld>
</file>

<file path=ppt/slides/slide3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trọnt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142054951"/>
      </p:ext>
    </p:extLst>
  </p:cSld>
  <p:clrMapOvr>
    <a:masterClrMapping/>
  </p:clrMapOvr>
</p:sld>
</file>

<file path=ppt/slides/slide3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Khải Hoàn Ca 1 (325)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cảm tạ Chúa vì Chúa rất nhân từ. Trọn một tình thương Ngài đã ban cho đời. </a:t>
            </a:r>
            <a:endParaRPr lang="en-US" sz="8800" b="1" dirty="0">
              <a:solidFill>
                <a:schemeClr val="bg1"/>
              </a:solidFill>
            </a:endParaRPr>
          </a:p>
        </p:txBody>
      </p:sp>
    </p:spTree>
  </p:cSld>
  <p:clrMapOvr>
    <a:masterClrMapping/>
  </p:clrMapOvr>
</p:sld>
</file>

<file path=ppt/slides/slide3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Nhà</a:t>
            </a:r>
            <a:r>
              <a:rPr lang="en-US" sz="8800" b="1" dirty="0">
                <a:solidFill>
                  <a:schemeClr val="bg1"/>
                </a:solidFill>
                <a:latin typeface="Times New Roman" panose="02020603050405020304" pitchFamily="18" charset="0"/>
                <a:cs typeface="Times New Roman" panose="02020603050405020304" pitchFamily="18" charset="0"/>
              </a:rPr>
              <a:t> Israel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ca. ngàn đời Ngài yêu thương Chúa yêu thương nhân loại.</a:t>
            </a:r>
            <a:endParaRPr lang="en-US" sz="8800" b="1" dirty="0">
              <a:solidFill>
                <a:schemeClr val="bg1"/>
              </a:solidFill>
            </a:endParaRPr>
          </a:p>
        </p:txBody>
      </p:sp>
    </p:spTree>
  </p:cSld>
  <p:clrMapOvr>
    <a:masterClrMapping/>
  </p:clrMapOvr>
</p:sld>
</file>

<file path=ppt/slides/slide3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Vạn tuế con Vua Đa-vít đã sống lại hiển vinh Ngài đem vinh quang </a:t>
            </a:r>
            <a:r>
              <a:rPr lang="en-US" sz="8800" b="1" dirty="0" err="1">
                <a:solidFill>
                  <a:schemeClr val="bg1"/>
                </a:solidFill>
                <a:latin typeface="Times New Roman" panose="02020603050405020304" pitchFamily="18" charset="0"/>
                <a:cs typeface="Times New Roman" panose="02020603050405020304" pitchFamily="18" charset="0"/>
              </a:rPr>
              <a:t>rực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rỡ</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Chiếu</a:t>
            </a:r>
            <a:r>
              <a:rPr lang="en-US" sz="8800" b="1" dirty="0">
                <a:solidFill>
                  <a:schemeClr val="bg1"/>
                </a:solidFill>
                <a:latin typeface="Times New Roman" panose="02020603050405020304" pitchFamily="18" charset="0"/>
                <a:cs typeface="Times New Roman" panose="02020603050405020304" pitchFamily="18" charset="0"/>
              </a:rPr>
              <a:t> soi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Chúa đã chiến thắng tử thần.</a:t>
            </a:r>
            <a:endParaRPr lang="en-US" sz="8800" b="1" dirty="0">
              <a:solidFill>
                <a:schemeClr val="bg1"/>
              </a:solidFill>
            </a:endParaRPr>
          </a:p>
        </p:txBody>
      </p:sp>
    </p:spTree>
  </p:cSld>
  <p:clrMapOvr>
    <a:masterClrMapping/>
  </p:clrMapOvr>
</p:sld>
</file>

<file path=ppt/slides/slide3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là hòn đá thợ xây đã loại trừ. Giờ lại trở nên viên đá </a:t>
            </a:r>
            <a:r>
              <a:rPr lang="en-US" sz="8800" b="1" dirty="0" err="1">
                <a:solidFill>
                  <a:schemeClr val="bg1"/>
                </a:solidFill>
                <a:latin typeface="Times New Roman" panose="02020603050405020304" pitchFamily="18" charset="0"/>
                <a:cs typeface="Times New Roman" panose="02020603050405020304" pitchFamily="18" charset="0"/>
              </a:rPr>
              <a:t>góc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tường</a:t>
            </a:r>
            <a:endParaRPr lang="en-US" sz="8800" b="1" dirty="0">
              <a:solidFill>
                <a:schemeClr val="bg1"/>
              </a:solidFill>
            </a:endParaRPr>
          </a:p>
        </p:txBody>
      </p:sp>
    </p:spTree>
  </p:cSld>
  <p:clrMapOvr>
    <a:masterClrMapping/>
  </p:clrMapOvr>
</p:sld>
</file>

<file path=ppt/slides/slide3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Việc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Thật lạ lùng vô biên có ai suy cho cùng.</a:t>
            </a:r>
            <a:endParaRPr lang="en-US" sz="8800" b="1" dirty="0">
              <a:solidFill>
                <a:schemeClr val="bg1"/>
              </a:solidFill>
            </a:endParaRPr>
          </a:p>
        </p:txBody>
      </p:sp>
    </p:spTree>
  </p:cSld>
  <p:clrMapOvr>
    <a:masterClrMapping/>
  </p:clrMapOvr>
</p:sld>
</file>

<file path=ppt/slides/slide3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là quyền Chúa giương cánh tay thần lực. Thật kỳ diệu thay, tay hữu uy phong Ngài. </a:t>
            </a:r>
            <a:endParaRPr lang="en-US" sz="8800" b="1" dirty="0">
              <a:solidFill>
                <a:schemeClr val="bg1"/>
              </a:solidFill>
            </a:endParaRPr>
          </a:p>
        </p:txBody>
      </p:sp>
    </p:spTree>
  </p:cSld>
  <p:clrMapOvr>
    <a:masterClrMapping/>
  </p:clrMapOvr>
</p:sld>
</file>

<file path=ppt/slides/slide3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không phải chết. Để ngăn kỳ công Cha sẽ ghi sâu trong đời.</a:t>
            </a:r>
            <a:endParaRPr lang="en-US" sz="8800" b="1" dirty="0">
              <a:solidFill>
                <a:schemeClr val="bg1"/>
              </a:solidFill>
            </a:endParaRPr>
          </a:p>
        </p:txBody>
      </p:sp>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Trần gian hỡi thắp lên niềm vui, ngày cứu rỗi đã chan hòa đất trời. Một Hài Nhi đến trong trần gian, đã hóa</a:t>
            </a:r>
            <a:endParaRPr lang="en-US" sz="8800" b="1" dirty="0">
              <a:solidFill>
                <a:schemeClr val="bg1"/>
              </a:solidFill>
            </a:endParaRPr>
          </a:p>
        </p:txBody>
      </p:sp>
    </p:spTree>
  </p:cSld>
  <p:clrMapOvr>
    <a:masterClrMapping/>
  </p:clrMapOvr>
</p:sld>
</file>

<file path=ppt/slides/slide3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Hôn Kính</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Thập Giá Ngất Cao</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Thập giá, thập giá Chúa Ki-tô tuôn trào yêu thương. Thập giá, thập giá Chúa Ki-tô đem lại vinh quang.</a:t>
            </a:r>
            <a:endParaRPr lang="en-US" sz="8800" b="1" dirty="0">
              <a:solidFill>
                <a:schemeClr val="bg1"/>
              </a:solidFill>
            </a:endParaRPr>
          </a:p>
        </p:txBody>
      </p:sp>
    </p:spTree>
  </p:cSld>
  <p:clrMapOvr>
    <a:masterClrMapping/>
  </p:clrMapOvr>
</p:sld>
</file>

<file path=ppt/slides/slide3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Thập giá ngất cao hơn ngàn cây nơi ngươi khơi nguồn ơn cứu rỗi. Thập giá ngất cao hơn ngàn cây nơi ngươi máu</a:t>
            </a:r>
            <a:endParaRPr lang="en-US" sz="8800" b="1" dirty="0">
              <a:solidFill>
                <a:schemeClr val="bg1"/>
              </a:solidFill>
            </a:endParaRPr>
          </a:p>
        </p:txBody>
      </p:sp>
    </p:spTree>
  </p:cSld>
  <p:clrMapOvr>
    <a:masterClrMapping/>
  </p:clrMapOvr>
</p:sld>
</file>

<file path=ppt/slides/slide3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độ chảy xuống chan hòa.</a:t>
            </a:r>
            <a:endParaRPr lang="en-US" sz="8800" b="1" dirty="0">
              <a:solidFill>
                <a:schemeClr val="bg1"/>
              </a:solidFill>
            </a:endParaRPr>
          </a:p>
        </p:txBody>
      </p:sp>
    </p:spTree>
  </p:cSld>
  <p:clrMapOvr>
    <a:masterClrMapping/>
  </p:clrMapOvr>
</p:sld>
</file>

<file path=ppt/slides/slide3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Thập giá phát minh của Thượng Đế nơi ngươi Con Ngài đã hiến tế. Thập giá pháu minh của Thượng Đế nơi ngươi</a:t>
            </a:r>
            <a:endParaRPr lang="en-US" sz="8800" b="1" dirty="0">
              <a:solidFill>
                <a:schemeClr val="bg1"/>
              </a:solidFill>
            </a:endParaRPr>
          </a:p>
        </p:txBody>
      </p:sp>
    </p:spTree>
  </p:cSld>
  <p:clrMapOvr>
    <a:masterClrMapping/>
  </p:clrMapOvr>
</p:sld>
</file>

<file path=ppt/slides/slide3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Đấng cứu độ đã chết hy sinh.</a:t>
            </a:r>
            <a:endParaRPr lang="en-US" sz="8800" b="1" dirty="0">
              <a:solidFill>
                <a:schemeClr val="bg1"/>
              </a:solidFill>
            </a:endParaRPr>
          </a:p>
        </p:txBody>
      </p:sp>
    </p:spTree>
  </p:cSld>
  <p:clrMapOvr>
    <a:masterClrMapping/>
  </p:clrMapOvr>
</p:sld>
</file>

<file path=ppt/slides/slide3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Thập giá đã đem lại toàn thắng nơi ngươi con người phải bỡ ngỡ. Thập giá đã đem lại toàn thắng nơi ngươi sẽ</a:t>
            </a:r>
            <a:endParaRPr lang="en-US" sz="8800" b="1" dirty="0">
              <a:solidFill>
                <a:schemeClr val="bg1"/>
              </a:solidFill>
            </a:endParaRPr>
          </a:p>
        </p:txBody>
      </p:sp>
    </p:spTree>
  </p:cSld>
  <p:clrMapOvr>
    <a:masterClrMapping/>
  </p:clrMapOvr>
</p:sld>
</file>

<file path=ppt/slides/slide3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hạnh phúc vinh quang.</a:t>
            </a:r>
            <a:endParaRPr lang="en-US" sz="8800" b="1" dirty="0">
              <a:solidFill>
                <a:schemeClr val="bg1"/>
              </a:solidFill>
            </a:endParaRPr>
          </a:p>
        </p:txBody>
      </p:sp>
    </p:spTree>
  </p:cSld>
  <p:clrMapOvr>
    <a:masterClrMapping/>
  </p:clrMapOvr>
</p:sld>
</file>

<file path=ppt/slides/slide3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Can-Vê Chiều Buồn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Can-vê chiều buồn một trời hoang xơ xác. Can-vê chiều buồn lịm dần bóng nhân gian. Can-vê chiều buồn một mình</a:t>
            </a:r>
            <a:endParaRPr lang="en-US" sz="8800" b="1" dirty="0">
              <a:solidFill>
                <a:schemeClr val="bg1"/>
              </a:solidFill>
            </a:endParaRPr>
          </a:p>
        </p:txBody>
      </p:sp>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vì yêu chúng nhân</a:t>
            </a:r>
            <a:endParaRPr lang="en-US" sz="8800" b="1" dirty="0">
              <a:solidFill>
                <a:schemeClr val="bg1"/>
              </a:solidFill>
            </a:endParaRPr>
          </a:p>
        </p:txBody>
      </p:sp>
    </p:spTree>
  </p:cSld>
  <p:clrMapOvr>
    <a:masterClrMapping/>
  </p:clrMapOvr>
</p:sld>
</file>

<file path=ppt/slides/slide3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Chúa trời. Gánh lấy tội đời để giải thoát con người.</a:t>
            </a:r>
            <a:endParaRPr lang="en-US" sz="8800" b="1" dirty="0">
              <a:solidFill>
                <a:schemeClr val="bg1"/>
              </a:solidFill>
            </a:endParaRPr>
          </a:p>
        </p:txBody>
      </p:sp>
    </p:spTree>
  </p:cSld>
  <p:clrMapOvr>
    <a:masterClrMapping/>
  </p:clrMapOvr>
</p:sld>
</file>

<file path=ppt/slides/slide3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Can-vê xưa ấy một mình Giê-su, hy sinh gánh lấy tội đời ô nhơ. Tình yêu thương đó bao la vô bờ, đã chết vì</a:t>
            </a:r>
            <a:endParaRPr lang="en-US" sz="8800" b="1" dirty="0">
              <a:solidFill>
                <a:schemeClr val="bg1"/>
              </a:solidFill>
            </a:endParaRPr>
          </a:p>
        </p:txBody>
      </p:sp>
    </p:spTree>
  </p:cSld>
  <p:clrMapOvr>
    <a:masterClrMapping/>
  </p:clrMapOvr>
</p:sld>
</file>

<file path=ppt/slides/slide3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trần thế hững hờ.</a:t>
            </a:r>
            <a:endParaRPr lang="en-US" sz="8800" b="1" dirty="0">
              <a:solidFill>
                <a:schemeClr val="bg1"/>
              </a:solidFill>
            </a:endParaRPr>
          </a:p>
        </p:txBody>
      </p:sp>
    </p:spTree>
  </p:cSld>
  <p:clrMapOvr>
    <a:masterClrMapping/>
  </p:clrMapOvr>
</p:sld>
</file>

<file path=ppt/slides/slide3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hối lỗi tội đời bao năm, xin thương tha thứ từng ngày đi hoang. Giờ đây sám hối ăn năn một lòng, nguyện</a:t>
            </a:r>
            <a:endParaRPr lang="en-US" sz="8800" b="1" dirty="0">
              <a:solidFill>
                <a:schemeClr val="bg1"/>
              </a:solidFill>
            </a:endParaRPr>
          </a:p>
        </p:txBody>
      </p:sp>
    </p:spTree>
  </p:cSld>
  <p:clrMapOvr>
    <a:masterClrMapping/>
  </p:clrMapOvr>
</p:sld>
</file>

<file path=ppt/slides/slide3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dủ thương đừng chấp tội con.</a:t>
            </a:r>
            <a:endParaRPr lang="en-US" sz="8800" b="1" dirty="0">
              <a:solidFill>
                <a:schemeClr val="bg1"/>
              </a:solidFill>
            </a:endParaRPr>
          </a:p>
        </p:txBody>
      </p:sp>
    </p:spTree>
  </p:cSld>
  <p:clrMapOvr>
    <a:masterClrMapping/>
  </p:clrMapOvr>
</p:sld>
</file>

<file path=ppt/slides/slide3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nhiêu dập vùi hình hài ôi đẫm máu. Hy sinh chuộc tội chịu ngàn nỗi thương đau. Yêu thương loài người để</a:t>
            </a:r>
            <a:endParaRPr lang="en-US" sz="8800" b="1" dirty="0">
              <a:solidFill>
                <a:schemeClr val="bg1"/>
              </a:solidFill>
            </a:endParaRPr>
          </a:p>
        </p:txBody>
      </p:sp>
    </p:spTree>
  </p:cSld>
  <p:clrMapOvr>
    <a:masterClrMapping/>
  </p:clrMapOvr>
</p:sld>
</file>

<file path=ppt/slides/slide3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thân rã rời. Ai hay tình Ngài đã chịu chết đớn đau.</a:t>
            </a:r>
            <a:endParaRPr lang="en-US" sz="8800" b="1" dirty="0">
              <a:solidFill>
                <a:schemeClr val="bg1"/>
              </a:solidFill>
            </a:endParaRPr>
          </a:p>
        </p:txBody>
      </p:sp>
    </p:spTree>
  </p:cSld>
  <p:clrMapOvr>
    <a:masterClrMapping/>
  </p:clrMapOvr>
</p:sld>
</file>

<file path=ppt/slides/slide3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Thân con mỏi mòn chẳng còn đâu hơi sức. Cho Con nghị lực để chịu những đau thương. Xin tha tội đời vì người</a:t>
            </a:r>
            <a:endParaRPr lang="en-US" sz="8800" b="1" dirty="0">
              <a:solidFill>
                <a:schemeClr val="bg1"/>
              </a:solidFill>
            </a:endParaRPr>
          </a:p>
        </p:txBody>
      </p:sp>
    </p:spTree>
  </p:cSld>
  <p:clrMapOvr>
    <a:masterClrMapping/>
  </p:clrMapOvr>
</p:sld>
</file>

<file path=ppt/slides/slide3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lỗi lầm. Xin vâng lời Ngài trọn lời hứa hôm nào.</a:t>
            </a:r>
            <a:endParaRPr lang="en-US" sz="8800" b="1" dirty="0">
              <a:solidFill>
                <a:schemeClr val="bg1"/>
              </a:solidFill>
            </a:endParaRPr>
          </a:p>
        </p:txBody>
      </p:sp>
    </p:spTree>
  </p:cSld>
  <p:clrMapOvr>
    <a:masterClrMapping/>
  </p:clrMapOvr>
</p:sld>
</file>

<file path=ppt/slides/slide3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Cô đơn tủi sầu một mình  Con gánh vác. Tâm can nặng buồn vì đời đã vong ân. Lê thân miệt mài mở đường ơn cứu</a:t>
            </a:r>
            <a:endParaRPr lang="en-US" sz="8800" b="1" dirty="0">
              <a:solidFill>
                <a:schemeClr val="bg1"/>
              </a:solidFill>
            </a:endParaRPr>
          </a:p>
        </p:txBody>
      </p:sp>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Lời giao ước vẫn luôn vọng ngân, ngày Con Chúa đến dứu chuộc gian trần. Mừng vui lên những ai lầm than. Chúa</a:t>
            </a:r>
            <a:endParaRPr lang="en-US" sz="8800" b="1" dirty="0">
              <a:solidFill>
                <a:schemeClr val="bg1"/>
              </a:solidFill>
            </a:endParaRPr>
          </a:p>
        </p:txBody>
      </p:sp>
    </p:spTree>
  </p:cSld>
  <p:clrMapOvr>
    <a:masterClrMapping/>
  </p:clrMapOvr>
</p:sld>
</file>

<file path=ppt/slides/slide3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độ. Cho nhân loại được hưởng nguồn sống vô bờ.</a:t>
            </a:r>
            <a:endParaRPr lang="en-US" sz="8800" b="1" dirty="0">
              <a:solidFill>
                <a:schemeClr val="bg1"/>
              </a:solidFill>
            </a:endParaRPr>
          </a:p>
        </p:txBody>
      </p:sp>
    </p:spTree>
  </p:cSld>
  <p:clrMapOvr>
    <a:masterClrMapping/>
  </p:clrMapOvr>
</p:sld>
</file>

<file path=ppt/slides/slide3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Thập Giá Tiếng Nói Tình Yêu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Thập giá tiếng nói tình yêu ôi thập giá ôi thập giá: là đỉnh cao yêu thương ngất trời một tình yêu cao siêu</a:t>
            </a:r>
            <a:endParaRPr lang="en-US" sz="8800" b="1" dirty="0">
              <a:solidFill>
                <a:schemeClr val="bg1"/>
              </a:solidFill>
            </a:endParaRPr>
          </a:p>
        </p:txBody>
      </p:sp>
    </p:spTree>
  </p:cSld>
  <p:clrMapOvr>
    <a:masterClrMapping/>
  </p:clrMapOvr>
</p:sld>
</file>

<file path=ppt/slides/slide3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ngời.</a:t>
            </a:r>
            <a:endParaRPr lang="en-US" sz="8800" b="1" dirty="0">
              <a:solidFill>
                <a:schemeClr val="bg1"/>
              </a:solidFill>
            </a:endParaRPr>
          </a:p>
        </p:txBody>
      </p:sp>
    </p:spTree>
  </p:cSld>
  <p:clrMapOvr>
    <a:masterClrMapping/>
  </p:clrMapOvr>
</p:sld>
</file>

<file path=ppt/slides/slide3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hiển vinh vết máu loang trên đồi xưa, minh chứng cho một tình yêu giá chuộc vì tội nhân thế ô nhơ.</a:t>
            </a:r>
            <a:endParaRPr lang="en-US" sz="8800" b="1" dirty="0">
              <a:solidFill>
                <a:schemeClr val="bg1"/>
              </a:solidFill>
            </a:endParaRPr>
          </a:p>
        </p:txBody>
      </p:sp>
    </p:spTree>
  </p:cSld>
  <p:clrMapOvr>
    <a:masterClrMapping/>
  </p:clrMapOvr>
</p:sld>
</file>

<file path=ppt/slides/slide3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Thập giá ngất cao một hình bóng thương đau thân loang máu chảy trào. Ngài đã dâng trao và chịu chết hôm nào</a:t>
            </a:r>
            <a:endParaRPr lang="en-US" sz="8800" b="1" dirty="0">
              <a:solidFill>
                <a:schemeClr val="bg1"/>
              </a:solidFill>
            </a:endParaRPr>
          </a:p>
        </p:txBody>
      </p:sp>
    </p:spTree>
  </p:cSld>
  <p:clrMapOvr>
    <a:masterClrMapping/>
  </p:clrMapOvr>
</p:sld>
</file>

<file path=ppt/slides/slide3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người ơi có thấu?</a:t>
            </a:r>
            <a:endParaRPr lang="en-US" sz="8800" b="1" dirty="0">
              <a:solidFill>
                <a:schemeClr val="bg1"/>
              </a:solidFill>
            </a:endParaRPr>
          </a:p>
        </p:txBody>
      </p:sp>
    </p:spTree>
  </p:cSld>
  <p:clrMapOvr>
    <a:masterClrMapping/>
  </p:clrMapOvr>
</p:sld>
</file>

<file path=ppt/slides/slide3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Chuộc tội nhân gian thân mang nhục nhằn đau đớn. Ngài hiến châu thân cứu độ nhân trần lầm than.</a:t>
            </a:r>
            <a:endParaRPr lang="en-US" sz="8800" b="1" dirty="0">
              <a:solidFill>
                <a:schemeClr val="bg1"/>
              </a:solidFill>
            </a:endParaRPr>
          </a:p>
        </p:txBody>
      </p:sp>
    </p:spTree>
  </p:cSld>
  <p:clrMapOvr>
    <a:masterClrMapping/>
  </p:clrMapOvr>
</p:sld>
</file>

<file path=ppt/slides/slide3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Thập giá nối kết trời cao cho trời đất nên hiệp nhất. Nhờ tình yêu Giê-su hiến mình bỏ trời cao sinh trong</a:t>
            </a:r>
            <a:endParaRPr lang="en-US" sz="8800" b="1" dirty="0">
              <a:solidFill>
                <a:schemeClr val="bg1"/>
              </a:solidFill>
            </a:endParaRPr>
          </a:p>
        </p:txBody>
      </p:sp>
    </p:spTree>
  </p:cSld>
  <p:clrMapOvr>
    <a:masterClrMapping/>
  </p:clrMapOvr>
</p:sld>
</file>

<file path=ppt/slides/slide3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đời.</a:t>
            </a:r>
            <a:endParaRPr lang="en-US" sz="8800" b="1"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63388691"/>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tặng ban phúc ân</a:t>
            </a:r>
            <a:endParaRPr lang="en-US" sz="8800" b="1" dirty="0">
              <a:solidFill>
                <a:schemeClr val="bg1"/>
              </a:solidFill>
            </a:endParaRPr>
          </a:p>
        </p:txBody>
      </p:sp>
    </p:spTree>
  </p:cSld>
  <p:clrMapOvr>
    <a:masterClrMapping/>
  </p:clrMapOvr>
</p:sld>
</file>

<file path=ppt/slides/slide3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Ôm tội nhân gian xua hết bóng đêm lầm than, thắp sáng tin yêu cậy trông đưa người về nơi vĩnh phúc trường sinh.</a:t>
            </a:r>
            <a:endParaRPr lang="en-US" sz="8800" b="1" dirty="0">
              <a:solidFill>
                <a:schemeClr val="bg1"/>
              </a:solidFill>
            </a:endParaRPr>
          </a:p>
        </p:txBody>
      </p:sp>
    </p:spTree>
  </p:cSld>
  <p:clrMapOvr>
    <a:masterClrMapping/>
  </p:clrMapOvr>
</p:sld>
</file>

<file path=ppt/slides/slide3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Chúa dâng hiến chiều nao đã đổ máu trên đồi cao. Đội mão gai đau thương khốn cùng chịu nhục thân thay</a:t>
            </a:r>
            <a:endParaRPr lang="en-US" sz="8800" b="1" dirty="0">
              <a:solidFill>
                <a:schemeClr val="bg1"/>
              </a:solidFill>
            </a:endParaRPr>
          </a:p>
        </p:txBody>
      </p:sp>
    </p:spTree>
  </p:cSld>
  <p:clrMapOvr>
    <a:masterClrMapping/>
  </p:clrMapOvr>
</p:sld>
</file>

<file path=ppt/slides/slide3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thế trần.</a:t>
            </a:r>
            <a:endParaRPr lang="en-US" sz="8800" b="1" dirty="0">
              <a:solidFill>
                <a:schemeClr val="bg1"/>
              </a:solidFill>
            </a:endParaRPr>
          </a:p>
        </p:txBody>
      </p:sp>
    </p:spTree>
  </p:cSld>
  <p:clrMapOvr>
    <a:masterClrMapping/>
  </p:clrMapOvr>
</p:sld>
</file>

<file path=ppt/slides/slide3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đồi Can-vê ánh sáng vinh quang bừng lên, cho khắp muôn dân niềm tin soi đời bằng gương nhân chứng tình thương.</a:t>
            </a:r>
            <a:endParaRPr lang="en-US" sz="8800" b="1" dirty="0">
              <a:solidFill>
                <a:schemeClr val="bg1"/>
              </a:solidFill>
            </a:endParaRPr>
          </a:p>
        </p:txBody>
      </p:sp>
    </p:spTree>
  </p:cSld>
  <p:clrMapOvr>
    <a:masterClrMapping/>
  </p:clrMapOvr>
</p:sld>
</file>

<file path=ppt/slides/slide3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Thập giá ý nghĩa đời ta ôi thập giá ban nguồn sống. Là dòng sông ơn thiêng chảy tràn để đời con say trong</a:t>
            </a:r>
            <a:endParaRPr lang="en-US" sz="8800" b="1" dirty="0">
              <a:solidFill>
                <a:schemeClr val="bg1"/>
              </a:solidFill>
            </a:endParaRPr>
          </a:p>
        </p:txBody>
      </p:sp>
    </p:spTree>
  </p:cSld>
  <p:clrMapOvr>
    <a:masterClrMapping/>
  </p:clrMapOvr>
</p:sld>
</file>

<file path=ppt/slides/slide3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nguồn.</a:t>
            </a:r>
            <a:endParaRPr lang="en-US" sz="8800" b="1" dirty="0">
              <a:solidFill>
                <a:schemeClr val="bg1"/>
              </a:solidFill>
            </a:endParaRPr>
          </a:p>
        </p:txBody>
      </p:sp>
    </p:spTree>
  </p:cSld>
  <p:clrMapOvr>
    <a:masterClrMapping/>
  </p:clrMapOvr>
</p:sld>
</file>

<file path=ppt/slides/slide3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Ngước nhìn lên cao chiêm ngắm Giê-su khổ đau, ai thấu cho ân tình sâu chính Ngài chịu mang đau đớn ngày nao.</a:t>
            </a:r>
            <a:endParaRPr lang="en-US" sz="8800" b="1" dirty="0">
              <a:solidFill>
                <a:schemeClr val="bg1"/>
              </a:solidFill>
            </a:endParaRPr>
          </a:p>
        </p:txBody>
      </p:sp>
    </p:spTree>
  </p:cSld>
  <p:clrMapOvr>
    <a:masterClrMapping/>
  </p:clrMapOvr>
</p:sld>
</file>

<file path=ppt/slides/slide3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3</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Giê-Su!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Nhìn thập giá ngất cao Giê-su chịu treo. Con gẫm suy: “Sao Chúa yêu con làm chi? Kìa trên Thiên quốc cõi phúc</a:t>
            </a:r>
            <a:endParaRPr lang="en-US" sz="8800" b="1" dirty="0">
              <a:solidFill>
                <a:schemeClr val="bg1"/>
              </a:solidFill>
            </a:endParaRPr>
          </a:p>
        </p:txBody>
      </p:sp>
    </p:spTree>
  </p:cSld>
  <p:clrMapOvr>
    <a:masterClrMapping/>
  </p:clrMapOvr>
</p:sld>
</file>

<file path=ppt/slides/slide3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quang nào thiếu đâu, mà đến đây chung cùng chia sẻ kiếp người.</a:t>
            </a:r>
            <a:endParaRPr lang="en-US" sz="8800" b="1" dirty="0">
              <a:solidFill>
                <a:schemeClr val="bg1"/>
              </a:solidFill>
            </a:endParaRPr>
          </a:p>
        </p:txBody>
      </p:sp>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Một vì sao chiếu trên trời cao, để Ba Vua đến tôn phục bái thờ. Một vì sao thắp lên niềm tin, hãy hát ca Tình</a:t>
            </a:r>
            <a:endParaRPr lang="en-US" sz="8800" b="1" dirty="0">
              <a:solidFill>
                <a:schemeClr val="bg1"/>
              </a:solidFill>
            </a:endParaRPr>
          </a:p>
        </p:txBody>
      </p:sp>
    </p:spTree>
  </p:cSld>
  <p:clrMapOvr>
    <a:masterClrMapping/>
  </p:clrMapOvr>
</p:sld>
</file>

<file path=ppt/slides/slide3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Giê-su con muốn yêu Ngài tha thiết. Ôi Giê-su, Giê-su, tình Chúa xiết bao diệu kỳ! Giê-su, Giê-su,</a:t>
            </a:r>
            <a:endParaRPr lang="en-US" sz="8800" b="1" dirty="0">
              <a:solidFill>
                <a:schemeClr val="bg1"/>
              </a:solidFill>
            </a:endParaRPr>
          </a:p>
        </p:txBody>
      </p:sp>
    </p:spTree>
  </p:cSld>
  <p:clrMapOvr>
    <a:masterClrMapping/>
  </p:clrMapOvr>
</p:sld>
</file>

<file path=ppt/slides/slide3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sao Ngài hy sinh chết?</a:t>
            </a:r>
            <a:endParaRPr lang="en-US" sz="8800" b="1" dirty="0">
              <a:solidFill>
                <a:schemeClr val="bg1"/>
              </a:solidFill>
            </a:endParaRPr>
          </a:p>
        </p:txBody>
      </p:sp>
    </p:spTree>
  </p:cSld>
  <p:clrMapOvr>
    <a:masterClrMapping/>
  </p:clrMapOvr>
</p:sld>
</file>

<file path=ppt/slides/slide3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treo khổ đau, thập giá ngất cao chiều nao. Đường lên nao. Mấy ai biết chăng: vì Chúa quá yêu trần gian.</a:t>
            </a:r>
            <a:endParaRPr lang="en-US" sz="8800" b="1" dirty="0">
              <a:solidFill>
                <a:schemeClr val="bg1"/>
              </a:solidFill>
            </a:endParaRPr>
          </a:p>
        </p:txBody>
      </p:sp>
    </p:spTree>
  </p:cSld>
  <p:clrMapOvr>
    <a:masterClrMapping/>
  </p:clrMapOvr>
</p:sld>
</file>

<file path=ppt/slides/slide3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lên núi dốc cao Can-vê chiều nao. Lê bước đi nghiêng ngã trên con đường gai. Này sao hỡi Chúa mang lấy</a:t>
            </a:r>
            <a:endParaRPr lang="en-US" sz="8800" b="1" dirty="0">
              <a:solidFill>
                <a:schemeClr val="bg1"/>
              </a:solidFill>
            </a:endParaRPr>
          </a:p>
        </p:txBody>
      </p:sp>
    </p:spTree>
  </p:cSld>
  <p:clrMapOvr>
    <a:masterClrMapping/>
  </p:clrMapOvr>
</p:sld>
</file>

<file path=ppt/slides/slide3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nhiêu là đớn đau? Lòng xót xa nghẹn ngào không thốt nên lời.</a:t>
            </a:r>
            <a:endParaRPr lang="en-US" sz="8800" b="1" dirty="0">
              <a:solidFill>
                <a:schemeClr val="bg1"/>
              </a:solidFill>
            </a:endParaRPr>
          </a:p>
        </p:txBody>
      </p:sp>
    </p:spTree>
  </p:cSld>
  <p:clrMapOvr>
    <a:masterClrMapping/>
  </p:clrMapOvr>
</p:sld>
</file>

<file path=ppt/slides/slide3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Mặc ai đó bỉu môi khinh khi cười chê. Tin nổi sao? “Một Chúa ngô nghê chịu treo” Phần con, chỉ biết một Đức</a:t>
            </a:r>
            <a:endParaRPr lang="en-US" sz="8800" b="1" dirty="0">
              <a:solidFill>
                <a:schemeClr val="bg1"/>
              </a:solidFill>
            </a:endParaRPr>
          </a:p>
        </p:txBody>
      </p:sp>
    </p:spTree>
  </p:cSld>
  <p:clrMapOvr>
    <a:masterClrMapping/>
  </p:clrMapOvr>
</p:sld>
</file>

<file path=ppt/slides/slide3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Ki-tô chịu đóng đinh, và chết treo thập hình để cứu chuộc muôn người.</a:t>
            </a:r>
            <a:endParaRPr lang="en-US" sz="8800" b="1" dirty="0">
              <a:solidFill>
                <a:schemeClr val="bg1"/>
              </a:solidFill>
            </a:endParaRPr>
          </a:p>
        </p:txBody>
      </p:sp>
    </p:spTree>
  </p:cSld>
  <p:clrMapOvr>
    <a:masterClrMapping/>
  </p:clrMapOvr>
</p:sld>
</file>

<file path=ppt/slides/slide3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Kìa trông Chúa mắt môi như đang gọi ta. Yêu trách ta, sao nỡ vô tâm thờ ơ? Vòng gai đinh sắt chưa đủ khơi lên</a:t>
            </a:r>
            <a:endParaRPr lang="en-US" sz="8800" b="1" dirty="0">
              <a:solidFill>
                <a:schemeClr val="bg1"/>
              </a:solidFill>
            </a:endParaRPr>
          </a:p>
        </p:txBody>
      </p:sp>
    </p:spTree>
  </p:cSld>
  <p:clrMapOvr>
    <a:masterClrMapping/>
  </p:clrMapOvr>
</p:sld>
</file>

<file path=ppt/slides/slide3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cảm thương sao? Nào hãy mau quay về bên Chúa nhân từ.</a:t>
            </a:r>
            <a:endParaRPr lang="en-US" sz="8800" b="1" dirty="0">
              <a:solidFill>
                <a:schemeClr val="bg1"/>
              </a:solidFill>
            </a:endParaRPr>
          </a:p>
        </p:txBody>
      </p:sp>
    </p:spTree>
  </p:cSld>
  <p:clrMapOvr>
    <a:masterClrMapping/>
  </p:clrMapOvr>
</p:sld>
</file>

<file path=ppt/slides/slide3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Hôn chân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Còn Đó Tình Giê-Su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Sinh</a:t>
            </a:r>
            <a:endParaRPr lang="en-US" sz="8800" b="1" dirty="0">
              <a:solidFill>
                <a:schemeClr val="bg1"/>
              </a:solidFill>
            </a:endParaRPr>
          </a:p>
        </p:txBody>
      </p:sp>
    </p:spTree>
  </p:cSld>
  <p:clrMapOvr>
    <a:masterClrMapping/>
  </p:clrMapOvr>
</p:sld>
</file>

<file path=ppt/slides/slide3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chiều Can-vê buồn tím, một mình Giê-su lặng lẽ, vai mang Thánh Giá nặng nề trong nỗi cô quạnh lê chân từng bước.</a:t>
            </a:r>
            <a:endParaRPr lang="en-US" sz="8800" b="1" dirty="0">
              <a:solidFill>
                <a:schemeClr val="bg1"/>
              </a:solidFill>
            </a:endParaRPr>
          </a:p>
        </p:txBody>
      </p:sp>
    </p:spTree>
  </p:cSld>
  <p:clrMapOvr>
    <a:masterClrMapping/>
  </p:clrMapOvr>
</p:sld>
</file>

<file path=ppt/slides/slide3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chẳng ai đến ủi an, mặc mình Con Chúa buồn đau, để rồi trên cây Thánh Giá Ngài gục chết treo nhục nhã ê chề.</a:t>
            </a:r>
            <a:endParaRPr lang="en-US" sz="8800" b="1" dirty="0">
              <a:solidFill>
                <a:schemeClr val="bg1"/>
              </a:solidFill>
            </a:endParaRPr>
          </a:p>
        </p:txBody>
      </p:sp>
    </p:spTree>
  </p:cSld>
  <p:clrMapOvr>
    <a:masterClrMapping/>
  </p:clrMapOvr>
</p:sld>
</file>

<file path=ppt/slides/slide3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Giê-su yêu dấu đã vì yêu thế gian tội tình, treo thân trên Thánh Giá chính vì yêu nhân thế chúng con.</a:t>
            </a:r>
            <a:endParaRPr lang="en-US" sz="8800" b="1" dirty="0">
              <a:solidFill>
                <a:schemeClr val="bg1"/>
              </a:solidFill>
            </a:endParaRPr>
          </a:p>
        </p:txBody>
      </p:sp>
    </p:spTree>
  </p:cSld>
  <p:clrMapOvr>
    <a:masterClrMapping/>
  </p:clrMapOvr>
</p:sld>
</file>

<file path=ppt/slides/slide3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trên Thánh Giá vẫn rộng dang cánh tay bao dung, như mong sao ôm hết, ôm tất cả chúng con trong lòng.</a:t>
            </a:r>
            <a:endParaRPr lang="en-US" sz="8800" b="1" dirty="0">
              <a:solidFill>
                <a:schemeClr val="bg1"/>
              </a:solidFill>
            </a:endParaRPr>
          </a:p>
        </p:txBody>
      </p:sp>
    </p:spTree>
  </p:cSld>
  <p:clrMapOvr>
    <a:masterClrMapping/>
  </p:clrMapOvr>
</p:sld>
</file>

<file path=ppt/slides/slide3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Một tình Giê-su còn đó, lệ tràn hoen ước bờ mi, vì kìa tội lỗi nhân loại như xé tan lòng Giê-su từ ái.</a:t>
            </a:r>
            <a:endParaRPr lang="en-US" sz="8800" b="1" dirty="0">
              <a:solidFill>
                <a:schemeClr val="bg1"/>
              </a:solidFill>
            </a:endParaRPr>
          </a:p>
        </p:txBody>
      </p:sp>
    </p:spTree>
  </p:cSld>
  <p:clrMapOvr>
    <a:masterClrMapping/>
  </p:clrMapOvr>
</p:sld>
</file>

<file path=ppt/slides/slide3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lòng con sẽ từ nay, trở về bên Chúa tình yêu, để rồi được xin xóa bớt phần nào nỗi đau của Chúa nhân từ.</a:t>
            </a:r>
            <a:endParaRPr lang="en-US" sz="8800" b="1" dirty="0">
              <a:solidFill>
                <a:schemeClr val="bg1"/>
              </a:solidFill>
            </a:endParaRPr>
          </a:p>
        </p:txBody>
      </p:sp>
    </p:spTree>
  </p:cSld>
  <p:clrMapOvr>
    <a:masterClrMapping/>
  </p:clrMapOvr>
</p:sld>
</file>

<file path=ppt/slides/slide3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Lặng nhìn lên cây Thập Giá. Một trời yêu thương là đó, Giê-su đã hiến thân mình nên giá cứu chuộc cho muôn</a:t>
            </a:r>
            <a:endParaRPr lang="en-US" sz="8800" b="1" dirty="0">
              <a:solidFill>
                <a:schemeClr val="bg1"/>
              </a:solidFill>
            </a:endParaRPr>
          </a:p>
        </p:txBody>
      </p:sp>
    </p:spTree>
  </p:cSld>
  <p:clrMapOvr>
    <a:masterClrMapping/>
  </p:clrMapOvr>
</p:sld>
</file>

<file path=ppt/slides/slide3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thế.</a:t>
            </a:r>
            <a:endParaRPr lang="en-US" sz="8800" b="1" dirty="0">
              <a:solidFill>
                <a:schemeClr val="bg1"/>
              </a:solidFill>
            </a:endParaRPr>
          </a:p>
        </p:txBody>
      </p:sp>
    </p:spTree>
  </p:cSld>
  <p:clrMapOvr>
    <a:masterClrMapping/>
  </p:clrMapOvr>
</p:sld>
</file>

<file path=ppt/slides/slide3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Hỏi rằng: trong cõi người ta, tình nào cao quý đẹp hơn? Bằng tình Giê-su yêu quá loài người chúng con, Ngài hiến thân mình.</a:t>
            </a:r>
            <a:endParaRPr lang="en-US" sz="8800" b="1" dirty="0">
              <a:solidFill>
                <a:schemeClr val="bg1"/>
              </a:solidFill>
            </a:endParaRPr>
          </a:p>
        </p:txBody>
      </p:sp>
    </p:spTree>
  </p:cSld>
  <p:clrMapOvr>
    <a:masterClrMapping/>
  </p:clrMapOvr>
</p:sld>
</file>

<file path=ppt/slides/slide3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Hôn chân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(396)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Chân Thành (HMK)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phó thác nơi Cha thân con với linh hồn con. Xin Cha thêm sức cho con, trọn vẹn theo ý Cha luôn.</a:t>
            </a:r>
            <a:endParaRPr lang="en-US" sz="8800" b="1" dirty="0">
              <a:solidFill>
                <a:schemeClr val="bg1"/>
              </a:solidFill>
            </a:endParaRPr>
          </a:p>
        </p:txBody>
      </p:sp>
    </p:spTree>
  </p:cSld>
  <p:clrMapOvr>
    <a:masterClrMapping/>
  </p:clrMapOvr>
</p:sld>
</file>

<file path=ppt/slides/slide3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Đến Đây Thờ Lạy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đến đây thờ lạy, thờ lạy Chúa Giê-su. Vì yêu thương nên Ngài đã trao ban thịt máu mình. Vì thương con</a:t>
            </a:r>
            <a:endParaRPr lang="en-US" sz="8800" b="1" dirty="0">
              <a:solidFill>
                <a:schemeClr val="bg1"/>
              </a:solidFill>
            </a:endParaRPr>
          </a:p>
        </p:txBody>
      </p:sp>
    </p:spTree>
  </p:cSld>
  <p:clrMapOvr>
    <a:masterClrMapping/>
  </p:clrMapOvr>
</p:sld>
</file>

<file path=ppt/slides/slide3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hiến thân mình làm lễ hy sinh. Con kính tin thờ lạy, thờ lạy Chúa Giê-su.</a:t>
            </a:r>
            <a:endParaRPr lang="en-US" sz="8800" b="1" dirty="0">
              <a:solidFill>
                <a:schemeClr val="bg1"/>
              </a:solidFill>
            </a:endParaRPr>
          </a:p>
        </p:txBody>
      </p:sp>
    </p:spTree>
  </p:cSld>
  <p:clrMapOvr>
    <a:masterClrMapping/>
  </p:clrMapOvr>
</p:sld>
</file>

<file path=ppt/slides/slide3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Yêu con nên Ngài đã xuống đời làm người dương thế. Ba mươi năm Ngài sống trong gia đình sớt chia vui buồn.</a:t>
            </a:r>
            <a:endParaRPr lang="en-US" sz="8800" b="1" dirty="0">
              <a:solidFill>
                <a:schemeClr val="bg1"/>
              </a:solidFill>
            </a:endParaRPr>
          </a:p>
        </p:txBody>
      </p:sp>
    </p:spTree>
  </p:cSld>
  <p:clrMapOvr>
    <a:masterClrMapping/>
  </p:clrMapOvr>
</p:sld>
</file>

<file path=ppt/slides/slide3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 năm đi loan truyền Lời chân lý làm bao phép lạ. Ngày từ giã ra đi, để lại con Thịt Máu của Ngài.</a:t>
            </a:r>
            <a:endParaRPr lang="en-US" sz="8800" b="1" dirty="0">
              <a:solidFill>
                <a:schemeClr val="bg1"/>
              </a:solidFill>
            </a:endParaRPr>
          </a:p>
        </p:txBody>
      </p:sp>
    </p:spTree>
  </p:cSld>
  <p:clrMapOvr>
    <a:masterClrMapping/>
  </p:clrMapOvr>
</p:sld>
</file>

<file path=ppt/slides/slide3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Thương yêu con Ngài đã ban Lời, Lời Ngài hằng sống. Thương yêu con dù chết, trái tim Ngài mãi yêu đến cùng.</a:t>
            </a:r>
            <a:endParaRPr lang="en-US" sz="8800" b="1" dirty="0">
              <a:solidFill>
                <a:schemeClr val="bg1"/>
              </a:solidFill>
            </a:endParaRPr>
          </a:p>
        </p:txBody>
      </p:sp>
    </p:spTree>
  </p:cSld>
  <p:clrMapOvr>
    <a:masterClrMapping/>
  </p:clrMapOvr>
</p:sld>
</file>

<file path=ppt/slides/slide3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con đi trên đường về nước Chúa hưởng ơn cứu độ, tiệc dọn sẵn cho con: là Thịt Máu để dưỡng nuôi hồn.</a:t>
            </a:r>
            <a:endParaRPr lang="en-US" sz="8800" b="1" dirty="0">
              <a:solidFill>
                <a:schemeClr val="bg1"/>
              </a:solidFill>
            </a:endParaRPr>
          </a:p>
        </p:txBody>
      </p:sp>
    </p:spTree>
  </p:cSld>
  <p:clrMapOvr>
    <a:masterClrMapping/>
  </p:clrMapOvr>
</p:sld>
</file>

<file path=ppt/slides/slide3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Đẹp Lòng Cha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xưa trong vườn Cây Dầu, Chúa dâng lời nguyện cùng Chúa Cha. Mồ hôi hòa lẫn máu đào, theo lời cầu lã chã</a:t>
            </a:r>
            <a:endParaRPr lang="en-US" sz="8800" b="1" dirty="0">
              <a:solidFill>
                <a:schemeClr val="bg1"/>
              </a:solidFill>
            </a:endParaRPr>
          </a:p>
        </p:txBody>
      </p:sp>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Rượu nồng hiệp cùng bánh miến lễ dâng chân thành Chúa ơi! Hòa cùng tiếng đàn lời ca thiết tha nguyện dâng lên Ngài.</a:t>
            </a:r>
            <a:endParaRPr lang="en-US" sz="8800" b="1" dirty="0">
              <a:solidFill>
                <a:schemeClr val="bg1"/>
              </a:solidFill>
            </a:endParaRPr>
          </a:p>
        </p:txBody>
      </p:sp>
    </p:spTree>
  </p:cSld>
  <p:clrMapOvr>
    <a:masterClrMapping/>
  </p:clrMapOvr>
</p:sld>
</file>

<file path=ppt/slides/slide3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trào tuôn.</a:t>
            </a:r>
            <a:endParaRPr lang="en-US" sz="8800" b="1" dirty="0">
              <a:solidFill>
                <a:schemeClr val="bg1"/>
              </a:solidFill>
            </a:endParaRPr>
          </a:p>
        </p:txBody>
      </p:sp>
    </p:spTree>
  </p:cSld>
  <p:clrMapOvr>
    <a:masterClrMapping/>
  </p:clrMapOvr>
</p:sld>
</file>

<file path=ppt/slides/slide3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yêu nhân loại tội lỗi, Chúa liều mình cứu lấy nhân gian. Trong vườn vắng Ngài ngước mắt lên cao, tha thiết</a:t>
            </a:r>
            <a:endParaRPr lang="en-US" sz="8800" b="1" dirty="0">
              <a:solidFill>
                <a:schemeClr val="bg1"/>
              </a:solidFill>
            </a:endParaRPr>
          </a:p>
        </p:txBody>
      </p:sp>
    </p:spTree>
  </p:cSld>
  <p:clrMapOvr>
    <a:masterClrMapping/>
  </p:clrMapOvr>
</p:sld>
</file>

<file path=ppt/slides/slide3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lời cầu.</a:t>
            </a:r>
            <a:endParaRPr lang="en-US" sz="8800" b="1" dirty="0">
              <a:solidFill>
                <a:schemeClr val="bg1"/>
              </a:solidFill>
            </a:endParaRPr>
          </a:p>
        </p:txBody>
      </p:sp>
    </p:spTree>
  </p:cSld>
  <p:clrMapOvr>
    <a:masterClrMapping/>
  </p:clrMapOvr>
</p:sld>
</file>

<file path=ppt/slides/slide3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Cha, nếu đẹp lòng Cha, xin Cha thương cất chén đắng này đi, nhưng xin đừng nghe theo ý con, một xin vâng</a:t>
            </a:r>
            <a:endParaRPr lang="en-US" sz="8800" b="1" dirty="0">
              <a:solidFill>
                <a:schemeClr val="bg1"/>
              </a:solidFill>
            </a:endParaRPr>
          </a:p>
        </p:txBody>
      </p:sp>
    </p:spTree>
  </p:cSld>
  <p:clrMapOvr>
    <a:masterClrMapping/>
  </p:clrMapOvr>
</p:sld>
</file>

<file path=ppt/slides/slide3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ý Cha.</a:t>
            </a:r>
            <a:endParaRPr lang="en-US" sz="8800" b="1" dirty="0">
              <a:solidFill>
                <a:schemeClr val="bg1"/>
              </a:solidFill>
            </a:endParaRPr>
          </a:p>
        </p:txBody>
      </p:sp>
    </p:spTree>
  </p:cSld>
  <p:clrMapOvr>
    <a:masterClrMapping/>
  </p:clrMapOvr>
</p:sld>
</file>

<file path=ppt/slides/slide3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yêu Chúa từ cõi trời, xuống gian trần đồng phận thế nhân. Vì yêu Ngài giảng Tin Mừng, cho nhân loại theo</a:t>
            </a:r>
            <a:endParaRPr lang="en-US" sz="8800" b="1" dirty="0">
              <a:solidFill>
                <a:schemeClr val="bg1"/>
              </a:solidFill>
            </a:endParaRPr>
          </a:p>
        </p:txBody>
      </p:sp>
    </p:spTree>
  </p:cSld>
  <p:clrMapOvr>
    <a:masterClrMapping/>
  </p:clrMapOvr>
</p:sld>
</file>

<file path=ppt/slides/slide3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lối đường ngay.</a:t>
            </a:r>
            <a:endParaRPr lang="en-US" sz="8800" b="1" dirty="0">
              <a:solidFill>
                <a:schemeClr val="bg1"/>
              </a:solidFill>
            </a:endParaRPr>
          </a:p>
        </p:txBody>
      </p:sp>
    </p:spTree>
  </p:cSld>
  <p:clrMapOvr>
    <a:masterClrMapping/>
  </p:clrMapOvr>
</p:sld>
</file>

<file path=ppt/slides/slide3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yêu nên Ngài chuộc lấy những tủi hờn, oán trách, khen chê. Trong vườn vắng Ngài tan nát tâm can, tha thiết</a:t>
            </a:r>
            <a:endParaRPr lang="en-US" sz="8800" b="1" dirty="0">
              <a:solidFill>
                <a:schemeClr val="bg1"/>
              </a:solidFill>
            </a:endParaRPr>
          </a:p>
        </p:txBody>
      </p:sp>
    </p:spTree>
  </p:cSld>
  <p:clrMapOvr>
    <a:masterClrMapping/>
  </p:clrMapOvr>
</p:sld>
</file>

<file path=ppt/slides/slide3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lời cầu:</a:t>
            </a:r>
            <a:endParaRPr lang="en-US" sz="8800" b="1" dirty="0">
              <a:solidFill>
                <a:schemeClr val="bg1"/>
              </a:solidFill>
            </a:endParaRPr>
          </a:p>
        </p:txBody>
      </p:sp>
    </p:spTree>
  </p:cSld>
  <p:clrMapOvr>
    <a:masterClrMapping/>
  </p:clrMapOvr>
</p:sld>
</file>

<file path=ppt/slides/slide3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Đường Chúa Đã Đi (398)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ngày khẩn cầu trông mong Chúa ơi! Xin Ngài đến mau. Lòng thành đêm ngày đợi trông khấn xin nguồn ơn cứu chuộc.</a:t>
            </a:r>
            <a:endParaRPr lang="en-US" sz="8800" b="1" dirty="0">
              <a:solidFill>
                <a:schemeClr val="bg1"/>
              </a:solidFill>
            </a:endParaRPr>
          </a:p>
        </p:txBody>
      </p:sp>
    </p:spTree>
  </p:cSld>
  <p:clrMapOvr>
    <a:masterClrMapping/>
  </p:clrMapOvr>
</p:sld>
</file>

<file path=ppt/slides/slide3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đường nào Chúa đã đi qua. Con đường nào Ngài ra pháp trường, mão gai nào hằn lên đau xót.</a:t>
            </a:r>
            <a:endParaRPr lang="en-US" sz="8800" b="1" dirty="0">
              <a:solidFill>
                <a:schemeClr val="bg1"/>
              </a:solidFill>
            </a:endParaRPr>
          </a:p>
        </p:txBody>
      </p:sp>
    </p:spTree>
  </p:cSld>
  <p:clrMapOvr>
    <a:masterClrMapping/>
  </p:clrMapOvr>
</p:sld>
</file>

<file path=ppt/slides/slide3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Ca 4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Niềm đau càng thêm chua xót lúc đêm tàn. Từ xa, vọng về than trách tiếng canh gà còn chi đồ đệ thân tín đã</a:t>
            </a:r>
            <a:endParaRPr lang="en-US" sz="8800" b="1" dirty="0">
              <a:solidFill>
                <a:schemeClr val="bg1"/>
              </a:solidFill>
            </a:endParaRPr>
          </a:p>
        </p:txBody>
      </p:sp>
    </p:spTree>
  </p:cSld>
  <p:clrMapOvr>
    <a:masterClrMapping/>
  </p:clrMapOvr>
</p:sld>
</file>

<file path=ppt/slides/slide3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bội tình. Biết đâu ông này nào ai có biết sao hỏi hoài</a:t>
            </a:r>
            <a:endParaRPr lang="en-US" sz="8800" b="1" dirty="0">
              <a:solidFill>
                <a:schemeClr val="bg1"/>
              </a:solidFill>
            </a:endParaRPr>
          </a:p>
        </p:txBody>
      </p:sp>
    </p:spTree>
  </p:cSld>
  <p:clrMapOvr>
    <a:masterClrMapping/>
  </p:clrMapOvr>
</p:sld>
</file>

<file path=ppt/slides/slide3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Giờ Tử Nạn (393)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Hỡi không gian rủ sương mù. Ngàn mây hỡi hãy che khắp trời cao. Ánh kim ô vụt lu mờ. Vì thương Chúa gánh muôn</a:t>
            </a:r>
            <a:endParaRPr lang="en-US" sz="8800" b="1" dirty="0">
              <a:solidFill>
                <a:schemeClr val="bg1"/>
              </a:solidFill>
            </a:endParaRPr>
          </a:p>
        </p:txBody>
      </p:sp>
    </p:spTree>
  </p:cSld>
  <p:clrMapOvr>
    <a:masterClrMapping/>
  </p:clrMapOvr>
</p:sld>
</file>

<file path=ppt/slides/slide3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khổ đau.</a:t>
            </a:r>
            <a:endParaRPr lang="en-US" sz="8800" b="1" dirty="0">
              <a:solidFill>
                <a:schemeClr val="bg1"/>
              </a:solidFill>
            </a:endParaRPr>
          </a:p>
        </p:txBody>
      </p:sp>
    </p:spTree>
  </p:cSld>
  <p:clrMapOvr>
    <a:masterClrMapping/>
  </p:clrMapOvr>
</p:sld>
</file>

<file path=ppt/slides/slide3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bởi con mà Chúa mang thảm hình. Con đớn đau nhìn vũ trụ tự hối. Xin giúp con đường thiêng liêng theo lối.</a:t>
            </a:r>
            <a:endParaRPr lang="en-US" sz="8800" b="1" dirty="0">
              <a:solidFill>
                <a:schemeClr val="bg1"/>
              </a:solidFill>
            </a:endParaRPr>
          </a:p>
        </p:txBody>
      </p:sp>
    </p:spTree>
  </p:cSld>
  <p:clrMapOvr>
    <a:masterClrMapping/>
  </p:clrMapOvr>
</p:sld>
</file>

<file path=ppt/slides/slide3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từ nay thờ Chúa hết tâm hồn.</a:t>
            </a:r>
            <a:endParaRPr lang="en-US" sz="8800" b="1" dirty="0">
              <a:solidFill>
                <a:schemeClr val="bg1"/>
              </a:solidFill>
            </a:endParaRPr>
          </a:p>
        </p:txBody>
      </p:sp>
    </p:spTree>
  </p:cSld>
  <p:clrMapOvr>
    <a:masterClrMapping/>
  </p:clrMapOvr>
</p:sld>
</file>

<file path=ppt/slides/slide3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Suối kia ơi ngừng khơi nguồn. Và sông nước hãy yên tiếng vọng ngân. Gió hôm ơi ngừng hơi rờn. Vì đây Chúa rét</a:t>
            </a:r>
            <a:endParaRPr lang="en-US" sz="8800" b="1" dirty="0">
              <a:solidFill>
                <a:schemeClr val="bg1"/>
              </a:solidFill>
            </a:endParaRPr>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xin thành Mình Máu Chúa dưỡng nuôi hồn con đêm ngày. Dẫu đời bao nỗi lo toan có Chúa đời sẽ bình an.</a:t>
            </a:r>
            <a:endParaRPr lang="en-US" sz="8800" b="1" dirty="0">
              <a:solidFill>
                <a:schemeClr val="bg1"/>
              </a:solidFill>
            </a:endParaRPr>
          </a:p>
        </p:txBody>
      </p:sp>
    </p:spTree>
  </p:cSld>
  <p:clrMapOvr>
    <a:masterClrMapping/>
  </p:clrMapOvr>
</p:sld>
</file>

<file path=ppt/slides/slide3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áo phủ thân.</a:t>
            </a:r>
            <a:endParaRPr lang="en-US" sz="8800" b="1" dirty="0">
              <a:solidFill>
                <a:schemeClr val="bg1"/>
              </a:solidFill>
            </a:endParaRPr>
          </a:p>
        </p:txBody>
      </p:sp>
    </p:spTree>
  </p:cSld>
  <p:clrMapOvr>
    <a:masterClrMapping/>
  </p:clrMapOvr>
</p:sld>
</file>

<file path=ppt/slides/slide3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tung ra mồ quanh đồi. Người xưa hỡi đã an giấc dậy mau. Cõi dương gian tạm trông vời. Kìa Con Chúa chết</a:t>
            </a:r>
            <a:endParaRPr lang="en-US" sz="8800" b="1" dirty="0">
              <a:solidFill>
                <a:schemeClr val="bg1"/>
              </a:solidFill>
            </a:endParaRPr>
          </a:p>
        </p:txBody>
      </p:sp>
    </p:spTree>
  </p:cSld>
  <p:clrMapOvr>
    <a:masterClrMapping/>
  </p:clrMapOvr>
</p:sld>
</file>

<file path=ppt/slides/slide3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treo chốn đồi cao.</a:t>
            </a:r>
            <a:endParaRPr lang="en-US" sz="8800" b="1" dirty="0">
              <a:solidFill>
                <a:schemeClr val="bg1"/>
              </a:solidFill>
            </a:endParaRPr>
          </a:p>
        </p:txBody>
      </p:sp>
    </p:spTree>
  </p:cSld>
  <p:clrMapOvr>
    <a:masterClrMapping/>
  </p:clrMapOvr>
</p:sld>
</file>

<file path=ppt/slides/slide3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Xé ra thôi màn che đền. Và tan vỡ núi cao ngất từng mây. Đá muôn năm nào vững bền. Giờ Con Chúa tắt hơi núi</a:t>
            </a:r>
            <a:endParaRPr lang="en-US" sz="8800" b="1" dirty="0">
              <a:solidFill>
                <a:schemeClr val="bg1"/>
              </a:solidFill>
            </a:endParaRPr>
          </a:p>
        </p:txBody>
      </p:sp>
    </p:spTree>
  </p:cSld>
  <p:clrMapOvr>
    <a:masterClrMapping/>
  </p:clrMapOvr>
</p:sld>
</file>

<file path=ppt/slides/slide3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sọ đây.</a:t>
            </a:r>
            <a:endParaRPr lang="en-US" sz="8800" b="1" dirty="0">
              <a:solidFill>
                <a:schemeClr val="bg1"/>
              </a:solidFill>
            </a:endParaRPr>
          </a:p>
        </p:txBody>
      </p:sp>
    </p:spTree>
  </p:cSld>
  <p:clrMapOvr>
    <a:masterClrMapping/>
  </p:clrMapOvr>
</p:sld>
</file>

<file path=ppt/slides/slide3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chiều nào trên đồi Can-vê Mẹ nhìn con nước mắt đong đầy. Lòng sầu buồn Mẹ nhìn thân con vai mang Thập Tự</a:t>
            </a:r>
            <a:endParaRPr lang="en-US" sz="8800" b="1" dirty="0">
              <a:solidFill>
                <a:schemeClr val="bg1"/>
              </a:solidFill>
            </a:endParaRPr>
          </a:p>
        </p:txBody>
      </p:sp>
    </p:spTree>
  </p:cSld>
  <p:clrMapOvr>
    <a:masterClrMapping/>
  </p:clrMapOvr>
</p:sld>
</file>

<file path=ppt/slides/slide3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gượng vác lê thê.</a:t>
            </a:r>
            <a:endParaRPr lang="en-US" sz="8800" b="1" dirty="0">
              <a:solidFill>
                <a:schemeClr val="bg1"/>
              </a:solidFill>
            </a:endParaRPr>
          </a:p>
        </p:txBody>
      </p:sp>
    </p:spTree>
  </p:cSld>
  <p:clrMapOvr>
    <a:masterClrMapping/>
  </p:clrMapOvr>
</p:sld>
</file>

<file path=ppt/slides/slide3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nhiêu cực hình dập nát châu thân sao Con Chúa Trời đành chết ê chề.</a:t>
            </a:r>
            <a:endParaRPr lang="en-US" sz="8800" b="1" dirty="0">
              <a:solidFill>
                <a:schemeClr val="bg1"/>
              </a:solidFill>
            </a:endParaRPr>
          </a:p>
        </p:txBody>
      </p:sp>
    </p:spTree>
  </p:cSld>
  <p:clrMapOvr>
    <a:masterClrMapping/>
  </p:clrMapOvr>
</p:sld>
</file>

<file path=ppt/slides/slide3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ơi! Chúa hiến thân mình vì tội lỗi thế nhân bạc tình. Ngài đã chết, chết trên thập hình ngàn đau đớn</a:t>
            </a:r>
            <a:endParaRPr lang="en-US" sz="8800" b="1" dirty="0">
              <a:solidFill>
                <a:schemeClr val="bg1"/>
              </a:solidFill>
            </a:endParaRPr>
          </a:p>
        </p:txBody>
      </p:sp>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Hỡi Dẫn Xi-On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chút than van.</a:t>
            </a:r>
            <a:endParaRPr lang="en-US" sz="8800" b="1" dirty="0">
              <a:solidFill>
                <a:schemeClr val="bg1"/>
              </a:solidFill>
            </a:endParaRPr>
          </a:p>
        </p:txBody>
      </p:sp>
    </p:spTree>
  </p:cSld>
  <p:clrMapOvr>
    <a:masterClrMapping/>
  </p:clrMapOvr>
</p:sld>
</file>

<file path=ppt/slides/slide3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thay cho thế nhân tội tình còn chìm đắm mãi trong mê lầm. Nào ai thấu Chúa chịu khổ hình làm giá máu cứu</a:t>
            </a:r>
            <a:endParaRPr lang="en-US" sz="8800" b="1" dirty="0">
              <a:solidFill>
                <a:schemeClr val="bg1"/>
              </a:solidFill>
            </a:endParaRPr>
          </a:p>
        </p:txBody>
      </p:sp>
    </p:spTree>
  </p:cSld>
  <p:clrMapOvr>
    <a:masterClrMapping/>
  </p:clrMapOvr>
</p:sld>
</file>

<file path=ppt/slides/slide3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chuộc trần gian.</a:t>
            </a:r>
            <a:endParaRPr lang="en-US" sz="8800" b="1" dirty="0">
              <a:solidFill>
                <a:schemeClr val="bg1"/>
              </a:solidFill>
            </a:endParaRPr>
          </a:p>
        </p:txBody>
      </p:sp>
    </p:spTree>
  </p:cSld>
  <p:clrMapOvr>
    <a:masterClrMapping/>
  </p:clrMapOvr>
</p:sld>
</file>

<file path=ppt/slides/slide3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nghẹn ngào đứng bên Thánh Giá mà lòng như xé nát trăm chiều. Tình nào bằng tình Mẹ thương con hy sinh cả</a:t>
            </a:r>
            <a:endParaRPr lang="en-US" sz="8800" b="1" dirty="0">
              <a:solidFill>
                <a:schemeClr val="bg1"/>
              </a:solidFill>
            </a:endParaRPr>
          </a:p>
        </p:txBody>
      </p:sp>
    </p:spTree>
  </p:cSld>
  <p:clrMapOvr>
    <a:masterClrMapping/>
  </p:clrMapOvr>
</p:sld>
</file>

<file path=ppt/slides/slide3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ủ ấp thương yêu.</a:t>
            </a:r>
            <a:endParaRPr lang="en-US" sz="8800" b="1" dirty="0">
              <a:solidFill>
                <a:schemeClr val="bg1"/>
              </a:solidFill>
            </a:endParaRPr>
          </a:p>
        </p:txBody>
      </p:sp>
    </p:spTree>
  </p:cSld>
  <p:clrMapOvr>
    <a:masterClrMapping/>
  </p:clrMapOvr>
</p:sld>
</file>

<file path=ppt/slides/slide3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cho vẹn tròn lời đã xin vâng nay trong lòng Mẹ chỉ thấy u sầu.</a:t>
            </a:r>
            <a:endParaRPr lang="en-US" sz="8800" b="1" dirty="0">
              <a:solidFill>
                <a:schemeClr val="bg1"/>
              </a:solidFill>
            </a:endParaRPr>
          </a:p>
        </p:txBody>
      </p:sp>
    </p:spTree>
  </p:cSld>
  <p:clrMapOvr>
    <a:masterClrMapping/>
  </p:clrMapOvr>
</p:sld>
</file>

<file path=ppt/slides/slide3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Tấm Bánh (318 566)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tấm bánh này kết bởi muôn hạt lúa miến. Chúa hãy đoàn tụ muôn người trong một dân Chúa thôi.</a:t>
            </a:r>
            <a:endParaRPr lang="en-US" sz="8800" b="1" dirty="0">
              <a:solidFill>
                <a:schemeClr val="bg1"/>
              </a:solidFill>
            </a:endParaRPr>
          </a:p>
        </p:txBody>
      </p:sp>
    </p:spTree>
  </p:cSld>
  <p:clrMapOvr>
    <a:masterClrMapping/>
  </p:clrMapOvr>
</p:sld>
</file>

<file path=ppt/slides/slide3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Tấm Bánh (318 566)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Con Chúa Trời chết để chuộc tội nhân thế. Chính Đấng tạo thành muôn loài dâng mình trên giá xưa.</a:t>
            </a:r>
            <a:endParaRPr lang="en-US" sz="8800" b="1" dirty="0">
              <a:solidFill>
                <a:schemeClr val="bg1"/>
              </a:solidFill>
            </a:endParaRPr>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hỡi dân Xi-on này Chúa sắp đến rồi, mau mau  ra đón Người. Vì này Chúa đến vì này Chúa đến cứu thoát dân</a:t>
            </a:r>
            <a:endParaRPr lang="en-US" sz="8800" b="1" dirty="0">
              <a:solidFill>
                <a:schemeClr val="bg1"/>
              </a:solidFill>
            </a:endParaRPr>
          </a:p>
        </p:txBody>
      </p:sp>
    </p:spTree>
  </p:cSld>
  <p:clrMapOvr>
    <a:masterClrMapping/>
  </p:clrMapOvr>
</p:sld>
</file>

<file path=ppt/slides/slide3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(317)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con đã biết bao năm xa phụ tình Ngài. Đời con đã biết bao phen đi lạc tăm tối. Chúa ơi nghe tiếng thở</a:t>
            </a:r>
            <a:endParaRPr lang="en-US" sz="8800" b="1" dirty="0">
              <a:solidFill>
                <a:schemeClr val="bg1"/>
              </a:solidFill>
            </a:endParaRPr>
          </a:p>
        </p:txBody>
      </p:sp>
    </p:spTree>
  </p:cSld>
  <p:clrMapOvr>
    <a:masterClrMapping/>
  </p:clrMapOvr>
</p:sld>
</file>

<file path=ppt/slides/slide3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than, Chúa ơi nghe tiếng nài van.</a:t>
            </a:r>
            <a:endParaRPr lang="en-US" sz="8800" b="1" dirty="0">
              <a:solidFill>
                <a:schemeClr val="bg1"/>
              </a:solidFill>
            </a:endParaRPr>
          </a:p>
        </p:txBody>
      </p:sp>
    </p:spTree>
  </p:cSld>
  <p:clrMapOvr>
    <a:masterClrMapping/>
  </p:clrMapOvr>
</p:sld>
</file>

<file path=ppt/slides/slide3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Gục đầu nghe lòng thao thức. Bàng hoàng nghe nát tâm can. Dâng Cha tấm thân hao gầy. Quên Cha đã bao năm rồi.</a:t>
            </a:r>
            <a:endParaRPr lang="en-US" sz="8800" b="1" dirty="0">
              <a:solidFill>
                <a:schemeClr val="bg1"/>
              </a:solidFill>
            </a:endParaRPr>
          </a:p>
        </p:txBody>
      </p:sp>
    </p:spTree>
  </p:cSld>
  <p:clrMapOvr>
    <a:masterClrMapping/>
  </p:clrMapOvr>
</p:sld>
</file>

<file path=ppt/slides/slide3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Bên Cha u sầu tan vỡ. Nhạt nhòa quá khứ đi hoang. Con nay sớm mau quay về. May thay có Cha đang chờ.</a:t>
            </a:r>
            <a:endParaRPr lang="en-US" sz="8800" b="1" dirty="0">
              <a:solidFill>
                <a:schemeClr val="bg1"/>
              </a:solidFill>
            </a:endParaRPr>
          </a:p>
        </p:txBody>
      </p:sp>
    </p:spTree>
  </p:cSld>
  <p:clrMapOvr>
    <a:masterClrMapping/>
  </p:clrMapOvr>
</p:sld>
</file>

<file path=ppt/slides/slide3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Cha hay thương người tội lỗi. Mặc dù không đáng ơn Cha. Xin Cha xóa đi tội tình. Cho con chút men say nồng.</a:t>
            </a:r>
            <a:endParaRPr lang="en-US" sz="8800" b="1" dirty="0">
              <a:solidFill>
                <a:schemeClr val="bg1"/>
              </a:solidFill>
            </a:endParaRPr>
          </a:p>
        </p:txBody>
      </p:sp>
    </p:spTree>
  </p:cSld>
  <p:clrMapOvr>
    <a:masterClrMapping/>
  </p:clrMapOvr>
</p:sld>
</file>

<file path=ppt/slides/slide3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Bao năm xa nguồn chân lý. Tìm về nơi đã ra đi. Cha ơi tấm thân con này. Xin yêu với trái tim hồng.</a:t>
            </a:r>
            <a:endParaRPr lang="en-US" sz="8800" b="1" dirty="0">
              <a:solidFill>
                <a:schemeClr val="bg1"/>
              </a:solidFill>
            </a:endParaRPr>
          </a:p>
        </p:txBody>
      </p:sp>
    </p:spTree>
  </p:cSld>
  <p:clrMapOvr>
    <a:masterClrMapping/>
  </p:clrMapOvr>
</p:sld>
</file>

<file path=ppt/slides/slide3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Đường Chúa Đã Đi Qua (316)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đường nào Chúa đã đi qua, con đường nào Ngài ra pháp trường mão gai nào hằn lên đau xót.</a:t>
            </a:r>
            <a:endParaRPr lang="en-US" sz="8800" b="1" dirty="0">
              <a:solidFill>
                <a:schemeClr val="bg1"/>
              </a:solidFill>
            </a:endParaRPr>
          </a:p>
        </p:txBody>
      </p:sp>
    </p:spTree>
  </p:cSld>
  <p:clrMapOvr>
    <a:masterClrMapping/>
  </p:clrMapOvr>
</p:sld>
</file>

<file path=ppt/slides/slide3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thánh giá nào Ngài vác trên vai, đau thương nào phủ kín tâm tư. Đường tình đó Ngài dành cho con.</a:t>
            </a:r>
            <a:endParaRPr lang="en-US" sz="8800" b="1" dirty="0">
              <a:solidFill>
                <a:schemeClr val="bg1"/>
              </a:solidFill>
            </a:endParaRPr>
          </a:p>
        </p:txBody>
      </p: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3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bước đi với Ngài, xin cho con cùng vác với Ngài thập giá trên đường đời con đi. Lạy</a:t>
            </a:r>
            <a:endParaRPr lang="en-US" sz="8800" b="1" dirty="0">
              <a:solidFill>
                <a:schemeClr val="bg1"/>
              </a:solidFill>
            </a:endParaRPr>
          </a:p>
        </p:txBody>
      </p:sp>
    </p:spTree>
  </p:cSld>
  <p:clrMapOvr>
    <a:masterClrMapping/>
  </p:clrMapOvr>
</p:sld>
</file>

<file path=ppt/slides/slide3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xin cho con đóng đinh với Ngài, xin cho con cùng chết với Ngài để được sống với Ngài vinh quang.</a:t>
            </a:r>
            <a:endParaRPr lang="en-US" sz="8800" b="1" dirty="0">
              <a:solidFill>
                <a:schemeClr val="bg1"/>
              </a:solidFill>
            </a:endParaRPr>
          </a:p>
        </p:txBody>
      </p:sp>
    </p:spTree>
  </p:cSld>
  <p:clrMapOvr>
    <a:masterClrMapping/>
  </p:clrMapOvr>
</p:sld>
</file>

<file path=ppt/slides/slide3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Lời Tụng Ca (410)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Các trẻ Do Thái tay cầm hoa lá reo mừng, hân hoan vang lời tụng ca. Hoan hô, hoan hô, hoan hô Con Vua</a:t>
            </a:r>
            <a:endParaRPr lang="en-US" sz="8800" b="1" dirty="0">
              <a:solidFill>
                <a:schemeClr val="bg1"/>
              </a:solidFill>
            </a:endParaRPr>
          </a:p>
        </p:txBody>
      </p:sp>
    </p:spTree>
  </p:cSld>
  <p:clrMapOvr>
    <a:masterClrMapping/>
  </p:clrMapOvr>
</p:sld>
</file>

<file path=ppt/slides/slide3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Đa-vít. Chúc tụng Đấng nhân danh Chúa mà đến.</a:t>
            </a:r>
            <a:endParaRPr lang="en-US" sz="8800" b="1" dirty="0">
              <a:solidFill>
                <a:schemeClr val="bg1"/>
              </a:solidFill>
            </a:endParaRPr>
          </a:p>
        </p:txBody>
      </p:sp>
    </p:spTree>
  </p:cSld>
  <p:clrMapOvr>
    <a:masterClrMapping/>
  </p:clrMapOvr>
</p:sld>
</file>

<file path=ppt/slides/slide3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Chúa vào thành thánh, hãy vỗ tay vui mừng, muôn dân reo lời hoan ca, kính dâng lên Vua trời đất.</a:t>
            </a:r>
            <a:endParaRPr lang="en-US" sz="8800" b="1" dirty="0">
              <a:solidFill>
                <a:schemeClr val="bg1"/>
              </a:solidFill>
            </a:endParaRPr>
          </a:p>
        </p:txBody>
      </p:sp>
    </p:spTree>
  </p:cSld>
  <p:clrMapOvr>
    <a:masterClrMapping/>
  </p:clrMapOvr>
</p:sld>
</file>

<file path=ppt/slides/slide3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Chúa thống trị muôn loài, là Cha quyền uy vinh thắng. Chúc tụng, chúc tụng vinh quang Chúa đang tỏa lan.</a:t>
            </a:r>
            <a:endParaRPr lang="en-US" sz="8800" b="1" dirty="0">
              <a:solidFill>
                <a:schemeClr val="bg1"/>
              </a:solidFill>
            </a:endParaRPr>
          </a:p>
        </p:txBody>
      </p:sp>
    </p:spTree>
  </p:cSld>
  <p:clrMapOvr>
    <a:masterClrMapping/>
  </p:clrMapOvr>
</p:sld>
</file>

<file path=ppt/slides/slide3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Rung lên cung đàn yêu thương, khắp nơi trên thiên đường, dương gian xin cùng hợp tiếng, chúng con nay ca tụng Chúa.</a:t>
            </a:r>
            <a:endParaRPr lang="en-US" sz="8800" b="1" dirty="0">
              <a:solidFill>
                <a:schemeClr val="bg1"/>
              </a:solidFill>
            </a:endParaRPr>
          </a:p>
        </p:txBody>
      </p:sp>
    </p:spTree>
  </p:cSld>
  <p:clrMapOvr>
    <a:masterClrMapping/>
  </p:clrMapOvr>
</p:sld>
</file>

<file path=ppt/slides/slide3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muôn lời kính chào, tình con Ngài ơi có thấu. Đón nhận nỗi niềm tôn vinh Chúa trên trời cao.</a:t>
            </a:r>
            <a:endParaRPr lang="en-US" sz="8800" b="1" dirty="0">
              <a:solidFill>
                <a:schemeClr val="bg1"/>
              </a:solidFill>
            </a:endParaRPr>
          </a:p>
        </p:txBody>
      </p:sp>
    </p:spTree>
  </p:cSld>
  <p:clrMapOvr>
    <a:masterClrMapping/>
  </p:clrMapOvr>
</p:sld>
</file>

<file path=ppt/slides/slide3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Chén Đắng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29001136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Bê</a:t>
            </a:r>
            <a:r>
              <a:rPr lang="en-US" sz="8800" b="1" dirty="0">
                <a:solidFill>
                  <a:schemeClr val="bg1"/>
                </a:solidFill>
                <a:latin typeface="Times New Roman" panose="02020603050405020304" pitchFamily="18" charset="0"/>
                <a:cs typeface="Times New Roman" panose="02020603050405020304" pitchFamily="18" charset="0"/>
              </a:rPr>
              <a:t>-ta-</a:t>
            </a:r>
            <a:r>
              <a:rPr lang="en-US" sz="8800" b="1" dirty="0" err="1">
                <a:solidFill>
                  <a:schemeClr val="bg1"/>
                </a:solidFill>
                <a:latin typeface="Times New Roman" panose="02020603050405020304" pitchFamily="18" charset="0"/>
                <a:cs typeface="Times New Roman" panose="02020603050405020304" pitchFamily="18" charset="0"/>
              </a:rPr>
              <a:t>ni</a:t>
            </a:r>
            <a:r>
              <a:rPr lang="en-US" sz="8800" b="1" dirty="0">
                <a:solidFill>
                  <a:schemeClr val="bg1"/>
                </a:solidFill>
                <a:latin typeface="Times New Roman" panose="02020603050405020304" pitchFamily="18" charset="0"/>
                <a:cs typeface="Times New Roman" panose="02020603050405020304" pitchFamily="18" charset="0"/>
              </a:rPr>
              <a:t>-a </a:t>
            </a:r>
            <a:r>
              <a:rPr lang="en-US" sz="8800" b="1" dirty="0" err="1">
                <a:solidFill>
                  <a:schemeClr val="bg1"/>
                </a:solidFill>
                <a:latin typeface="Times New Roman" panose="02020603050405020304" pitchFamily="18" charset="0"/>
                <a:cs typeface="Times New Roman" panose="02020603050405020304" pitchFamily="18" charset="0"/>
              </a:rPr>
              <a:t>ngôi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Cha. </a:t>
            </a:r>
          </a:p>
        </p:txBody>
      </p:sp>
    </p:spTree>
    <p:extLst>
      <p:ext uri="{BB962C8B-B14F-4D97-AF65-F5344CB8AC3E}">
        <p14:creationId xmlns:p14="http://schemas.microsoft.com/office/powerpoint/2010/main" val="3201851239"/>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Đấng chăn dắt Israel xin Ngài lắng tai nghe. Chúa là Đấng dẫn đưa Giu-se như mục tử chăn dắt đoàn chiên.</a:t>
            </a:r>
            <a:endParaRPr lang="en-US" sz="8800" b="1" dirty="0">
              <a:solidFill>
                <a:schemeClr val="bg1"/>
              </a:solidFill>
            </a:endParaRPr>
          </a:p>
        </p:txBody>
      </p:sp>
    </p:spTree>
  </p:cSld>
  <p:clrMapOvr>
    <a:masterClrMapping/>
  </p:clrMapOvr>
</p:sld>
</file>

<file path=ppt/slides/slide4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Cha ơi! Cha ơi! Bây giờ con buồn lắm linh hồn con buồn lắm nhưng sao Cha nỡ bỏ con. Cha ơi! Cha ơi! Bây giờ</a:t>
            </a:r>
            <a:endParaRPr lang="en-US" sz="8800" b="1" dirty="0">
              <a:solidFill>
                <a:schemeClr val="bg1"/>
              </a:solidFill>
            </a:endParaRPr>
          </a:p>
        </p:txBody>
      </p:sp>
    </p:spTree>
  </p:cSld>
  <p:clrMapOvr>
    <a:masterClrMapping/>
  </p:clrMapOvr>
</p:sld>
</file>

<file path=ppt/slides/slide4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sợ lắm linh hồn con chìm đắm trong xao xuyến với cô đơn.</a:t>
            </a:r>
            <a:endParaRPr lang="en-US" sz="8800" b="1" dirty="0">
              <a:solidFill>
                <a:schemeClr val="bg1"/>
              </a:solidFill>
            </a:endParaRPr>
          </a:p>
        </p:txBody>
      </p:sp>
    </p:spTree>
  </p:cSld>
  <p:clrMapOvr>
    <a:masterClrMapping/>
  </p:clrMapOvr>
</p:sld>
</file>

<file path=ppt/slides/slide4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đắng! Nếu được con khỏi uống, nếu được con khỏi uống hồn con xiết bao ưu phiền. Chén đắng! Lẽ nào con chẳng</a:t>
            </a:r>
            <a:endParaRPr lang="en-US" sz="8800" b="1" dirty="0">
              <a:solidFill>
                <a:schemeClr val="bg1"/>
              </a:solidFill>
            </a:endParaRPr>
          </a:p>
        </p:txBody>
      </p:sp>
    </p:spTree>
  </p:cSld>
  <p:clrMapOvr>
    <a:masterClrMapping/>
  </p:clrMapOvr>
</p:sld>
</file>

<file path=ppt/slides/slide4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uống lẽ nào con chẳng uống xin vâng ý Cha mà thôi.</a:t>
            </a:r>
            <a:endParaRPr lang="en-US" sz="8800" b="1" dirty="0">
              <a:solidFill>
                <a:schemeClr val="bg1"/>
              </a:solidFill>
            </a:endParaRPr>
          </a:p>
        </p:txBody>
      </p:sp>
    </p:spTree>
  </p:cSld>
  <p:clrMapOvr>
    <a:masterClrMapping/>
  </p:clrMapOvr>
</p:sld>
</file>

<file path=ppt/slides/slide4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Chén đắng đau thương chén đắng thê lương sao nhân loại vô tâm thế. Ôi! Chén đắng tội tình chén đắng nhục</a:t>
            </a:r>
            <a:endParaRPr lang="en-US" sz="8800" b="1" dirty="0">
              <a:solidFill>
                <a:schemeClr val="bg1"/>
              </a:solidFill>
            </a:endParaRPr>
          </a:p>
        </p:txBody>
      </p:sp>
    </p:spTree>
  </p:cSld>
  <p:clrMapOvr>
    <a:masterClrMapping/>
  </p:clrMapOvr>
</p:sld>
</file>

<file path=ppt/slides/slide4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và đau khổ của kiếp người.</a:t>
            </a:r>
            <a:endParaRPr lang="en-US" sz="8800" b="1" dirty="0">
              <a:solidFill>
                <a:schemeClr val="bg1"/>
              </a:solidFill>
            </a:endParaRPr>
          </a:p>
        </p:txBody>
      </p:sp>
    </p:spTree>
  </p:cSld>
  <p:clrMapOvr>
    <a:masterClrMapping/>
  </p:clrMapOvr>
</p:sld>
</file>

<file path=ppt/slides/slide4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Cha ơi! Cha ơi! Xin đừng theo ý con một xin vâng ý Cha mà thôi.</a:t>
            </a:r>
            <a:endParaRPr lang="en-US" sz="8800" b="1" dirty="0">
              <a:solidFill>
                <a:schemeClr val="bg1"/>
              </a:solidFill>
            </a:endParaRPr>
          </a:p>
        </p:txBody>
      </p:sp>
    </p:spTree>
  </p:cSld>
  <p:clrMapOvr>
    <a:masterClrMapping/>
  </p:clrMapOvr>
</p:sld>
</file>

<file path=ppt/slides/slide4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Cha ơi! Cha ơi! Đây giờ con đã đến đây giờ con đã đến xin Cha nâng đỡ hồn con. Cha ơi! Cha ơi! Bây giờ con</a:t>
            </a:r>
            <a:endParaRPr lang="en-US" sz="8800" b="1" dirty="0">
              <a:solidFill>
                <a:schemeClr val="bg1"/>
              </a:solidFill>
            </a:endParaRPr>
          </a:p>
        </p:txBody>
      </p:sp>
    </p:spTree>
  </p:cSld>
  <p:clrMapOvr>
    <a:masterClrMapping/>
  </p:clrMapOvr>
</p:sld>
</file>

<file path=ppt/slides/slide4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buồn lắm linh hồn con sầu thảm biết nói hết những gì đây.</a:t>
            </a:r>
            <a:endParaRPr lang="en-US" sz="8800" b="1" dirty="0">
              <a:solidFill>
                <a:schemeClr val="bg1"/>
              </a:solidFill>
            </a:endParaRPr>
          </a:p>
        </p:txBody>
      </p:sp>
    </p:spTree>
  </p:cSld>
  <p:clrMapOvr>
    <a:masterClrMapping/>
  </p:clrMapOvr>
</p:sld>
</file>

<file path=ppt/slides/slide4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đắng! Chẳng đành con phải uống chẳng đành con phải uống thì xin ý Cha vuông tròn. Chén đắng! Lẽ nào con</a:t>
            </a:r>
            <a:endParaRPr lang="en-US" sz="8800" b="1" dirty="0">
              <a:solidFill>
                <a:schemeClr val="bg1"/>
              </a:solidFill>
            </a:endParaRPr>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lạy Chúa mau đến với muôn dân xin dọi chiếu Thiên Nhan. Chúa dẫn lối thoát bao gian nan ôi tình Chúa soi</a:t>
            </a:r>
            <a:endParaRPr lang="en-US" sz="8800" b="1" dirty="0">
              <a:solidFill>
                <a:schemeClr val="bg1"/>
              </a:solidFill>
            </a:endParaRPr>
          </a:p>
        </p:txBody>
      </p:sp>
    </p:spTree>
  </p:cSld>
  <p:clrMapOvr>
    <a:masterClrMapping/>
  </p:clrMapOvr>
</p:sld>
</file>

<file path=ppt/slides/slide4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uống, lẽ nào con chẳng uống xin vâng ý Cha mà thôi.</a:t>
            </a:r>
            <a:endParaRPr lang="en-US" sz="8800" b="1" dirty="0">
              <a:solidFill>
                <a:schemeClr val="bg1"/>
              </a:solidFill>
            </a:endParaRPr>
          </a:p>
        </p:txBody>
      </p:sp>
    </p:spTree>
  </p:cSld>
  <p:clrMapOvr>
    <a:masterClrMapping/>
  </p:clrMapOvr>
</p:sld>
</file>

<file path=ppt/slides/slide4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Chén đắng hy sinh chén đắng Cha trao để con làm trọn thiên ý. Ôi! Chén đắng nợ nần, chén đắng một lần con</a:t>
            </a:r>
            <a:endParaRPr lang="en-US" sz="8800" b="1" dirty="0">
              <a:solidFill>
                <a:schemeClr val="bg1"/>
              </a:solidFill>
            </a:endParaRPr>
          </a:p>
        </p:txBody>
      </p:sp>
    </p:spTree>
  </p:cSld>
  <p:clrMapOvr>
    <a:masterClrMapping/>
  </p:clrMapOvr>
</p:sld>
</file>

<file path=ppt/slides/slide4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uống thay thế trần.</a:t>
            </a:r>
            <a:endParaRPr lang="en-US" sz="8800" b="1" dirty="0">
              <a:solidFill>
                <a:schemeClr val="bg1"/>
              </a:solidFill>
            </a:endParaRPr>
          </a:p>
        </p:txBody>
      </p:sp>
    </p:spTree>
  </p:cSld>
  <p:clrMapOvr>
    <a:masterClrMapping/>
  </p:clrMapOvr>
</p:sld>
</file>

<file path=ppt/slides/slide4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Ngài, Xin Xót Thương Con (412)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xót thương con, lạy Ngài xin xót thương con giữa nơi vực sâu. Từ trong gian truân hồn con khấn cầu xin</a:t>
            </a:r>
            <a:endParaRPr lang="en-US" sz="8800" b="1" dirty="0">
              <a:solidFill>
                <a:schemeClr val="bg1"/>
              </a:solidFill>
            </a:endParaRPr>
          </a:p>
        </p:txBody>
      </p:sp>
    </p:spTree>
  </p:cSld>
  <p:clrMapOvr>
    <a:masterClrMapping/>
  </p:clrMapOvr>
</p:sld>
</file>

<file path=ppt/slides/slide4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xót thương con, xin xót thương con giữa nơi khổ sầu.</a:t>
            </a:r>
            <a:endParaRPr lang="en-US" sz="8800" b="1" dirty="0">
              <a:solidFill>
                <a:schemeClr val="bg1"/>
              </a:solidFill>
            </a:endParaRPr>
          </a:p>
        </p:txBody>
      </p:sp>
    </p:spTree>
  </p:cSld>
  <p:clrMapOvr>
    <a:masterClrMapping/>
  </p:clrMapOvr>
</p:sld>
</file>

<file path=ppt/slides/slide4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 (581)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đoàn con kính dâng lên bánh rượu tình yêu. Cùng buồn vui tháng năm qua, xin tiến dâng Cha hiền.</a:t>
            </a:r>
            <a:endParaRPr lang="en-US" sz="8800" b="1" dirty="0">
              <a:solidFill>
                <a:schemeClr val="bg1"/>
              </a:solidFill>
            </a:endParaRPr>
          </a:p>
        </p:txBody>
      </p:sp>
    </p:spTree>
  </p:cSld>
  <p:clrMapOvr>
    <a:masterClrMapping/>
  </p:clrMapOvr>
</p:sld>
</file>

<file path=ppt/slides/slide4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đoàn con kính dâng Cha Thiên Chúa nguồn tình thương. Đời cần lao những lo âu, thao thức bao đêm trường.</a:t>
            </a:r>
            <a:endParaRPr lang="en-US" sz="8800" b="1" dirty="0">
              <a:solidFill>
                <a:schemeClr val="bg1"/>
              </a:solidFill>
            </a:endParaRPr>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chiếu trần gian.</a:t>
            </a:r>
            <a:endParaRPr lang="en-US" sz="8800" b="1" dirty="0">
              <a:solidFill>
                <a:schemeClr val="bg1"/>
              </a:solidFill>
            </a:endParaRPr>
          </a:p>
        </p:txBody>
      </p:sp>
    </p:spTree>
  </p:cSld>
  <p:clrMapOvr>
    <a:masterClrMapping/>
  </p:clrMapOvr>
</p:sld>
</file>

<file path=ppt/slides/slide4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Hiệp lòng con kính dâng lên thân xác và hồn con. Nguyện cầu Cha xuống muôn ơn, luôn giữ con trong đời.</a:t>
            </a:r>
            <a:endParaRPr lang="en-US" sz="8800" b="1" dirty="0">
              <a:solidFill>
                <a:schemeClr val="bg1"/>
              </a:solidFill>
            </a:endParaRPr>
          </a:p>
        </p:txBody>
      </p:sp>
    </p:spTree>
  </p:cSld>
  <p:clrMapOvr>
    <a:masterClrMapping/>
  </p:clrMapOvr>
</p:sld>
</file>

<file path=ppt/slides/slide4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Hiệp lòng con kính dâng lên bao bước đường trần gian. Từng ngày qua với tương lai, xin dẫn con đêm ngày.</a:t>
            </a:r>
            <a:endParaRPr lang="en-US" sz="8800" b="1" dirty="0">
              <a:solidFill>
                <a:schemeClr val="bg1"/>
              </a:solidFill>
            </a:endParaRPr>
          </a:p>
        </p:txBody>
      </p:sp>
    </p:spTree>
  </p:cSld>
  <p:clrMapOvr>
    <a:masterClrMapping/>
  </p:clrMapOvr>
</p:sld>
</file>

<file path=ppt/slides/slide4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(411)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tình yêu con còn mơ, tin yêu con dệt thơ thì tình Chúa hững hờ. Chúa vẫn giang tay trông chờ, đôi mắt</a:t>
            </a:r>
            <a:endParaRPr lang="en-US" sz="8800" b="1" dirty="0">
              <a:solidFill>
                <a:schemeClr val="bg1"/>
              </a:solidFill>
            </a:endParaRPr>
          </a:p>
        </p:txBody>
      </p:sp>
    </p:spTree>
  </p:cSld>
  <p:clrMapOvr>
    <a:masterClrMapping/>
  </p:clrMapOvr>
</p:sld>
</file>

<file path=ppt/slides/slide4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vương lệ mờ, nhưng con vẫn làm ngơ.</a:t>
            </a:r>
            <a:endParaRPr lang="en-US" sz="8800" b="1" dirty="0">
              <a:solidFill>
                <a:schemeClr val="bg1"/>
              </a:solidFill>
            </a:endParaRPr>
          </a:p>
        </p:txBody>
      </p:sp>
    </p:spTree>
  </p:cSld>
  <p:clrMapOvr>
    <a:masterClrMapping/>
  </p:clrMapOvr>
</p:sld>
</file>

<file path=ppt/slides/slide4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khi tình yêu con tan vỡ, tin yêu con sầu khổ, chạy đến Chúa nương nhờ. Chúa vẫn đôi tay trông chờ, lòng Chúa</a:t>
            </a:r>
            <a:endParaRPr lang="en-US" sz="8800" b="1" dirty="0">
              <a:solidFill>
                <a:schemeClr val="bg1"/>
              </a:solidFill>
            </a:endParaRPr>
          </a:p>
        </p:txBody>
      </p:sp>
    </p:spTree>
  </p:cSld>
  <p:clrMapOvr>
    <a:masterClrMapping/>
  </p:clrMapOvr>
</p:sld>
</file>

<file path=ppt/slides/slide4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vẫn vô bờ trìu mến mong con từng giờ.</a:t>
            </a:r>
            <a:endParaRPr lang="en-US" sz="8800" b="1" dirty="0">
              <a:solidFill>
                <a:schemeClr val="bg1"/>
              </a:solidFill>
            </a:endParaRPr>
          </a:p>
        </p:txBody>
      </p:sp>
    </p:spTree>
  </p:cSld>
  <p:clrMapOvr>
    <a:masterClrMapping/>
  </p:clrMapOvr>
</p:sld>
</file>

<file path=ppt/slides/slide4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tình yêu của Chúa không bến bờ. Con lại đắm say trần thế hơn cả tình Chúa. Ôi vì yêu mà Chúa không tiếc</a:t>
            </a:r>
            <a:endParaRPr lang="en-US" sz="8800" b="1" dirty="0">
              <a:solidFill>
                <a:schemeClr val="bg1"/>
              </a:solidFill>
            </a:endParaRPr>
          </a:p>
        </p:txBody>
      </p:sp>
    </p:spTree>
  </p:cSld>
  <p:clrMapOvr>
    <a:masterClrMapping/>
  </p:clrMapOvr>
</p:sld>
</file>

<file path=ppt/slides/slide4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gì. Trên thập giá kia lòng Chúa đang cơn ngậm ngùi.</a:t>
            </a:r>
            <a:endParaRPr lang="en-US" sz="8800" b="1" dirty="0">
              <a:solidFill>
                <a:schemeClr val="bg1"/>
              </a:solidFill>
            </a:endParaRPr>
          </a:p>
        </p:txBody>
      </p:sp>
    </p:spTree>
  </p:cSld>
  <p:clrMapOvr>
    <a:masterClrMapping/>
  </p:clrMapOvr>
</p:sld>
</file>

<file path=ppt/slides/slide4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đường trần gian say nguồn vui, tương lai con rực cháy con quên Chúa mất rồi. Chúa vẫn đôi tay rộng mời và</a:t>
            </a:r>
            <a:endParaRPr lang="en-US" sz="8800" b="1" dirty="0">
              <a:solidFill>
                <a:schemeClr val="bg1"/>
              </a:solidFill>
            </a:endParaRPr>
          </a:p>
        </p:txBody>
      </p: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trồng những cây cối lá xanh tươi ban nguồn sống cho cây. Chúa gìn giữ cháu con mai sau uy quyền Chúa tôn</a:t>
            </a:r>
            <a:endParaRPr lang="en-US" sz="8800" b="1" dirty="0">
              <a:solidFill>
                <a:schemeClr val="bg1"/>
              </a:solidFill>
            </a:endParaRPr>
          </a:p>
        </p:txBody>
      </p:sp>
    </p:spTree>
  </p:cSld>
  <p:clrMapOvr>
    <a:masterClrMapping/>
  </p:clrMapOvr>
</p:sld>
</file>

<file path=ppt/slides/slide4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thứ tha tội đời nhưng con chối từ thôi.</a:t>
            </a:r>
            <a:endParaRPr lang="en-US" sz="8800" b="1" dirty="0">
              <a:solidFill>
                <a:schemeClr val="bg1"/>
              </a:solidFill>
            </a:endParaRPr>
          </a:p>
        </p:txBody>
      </p:sp>
    </p:spTree>
  </p:cSld>
  <p:clrMapOvr>
    <a:masterClrMapping/>
  </p:clrMapOvr>
</p:sld>
</file>

<file path=ppt/slides/slide4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khi đường trần con buồn đau tương lai con mờ ảo, chạy đến Chúa kêu cầu. Chúa vẫn đôi tay rộng mời, tình Chúa</a:t>
            </a:r>
            <a:endParaRPr lang="en-US" sz="8800" b="1" dirty="0">
              <a:solidFill>
                <a:schemeClr val="bg1"/>
              </a:solidFill>
            </a:endParaRPr>
          </a:p>
        </p:txBody>
      </p:sp>
    </p:spTree>
  </p:cSld>
  <p:clrMapOvr>
    <a:masterClrMapping/>
  </p:clrMapOvr>
</p:sld>
</file>

<file path=ppt/slides/slide4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đổi dời, lòng Chúa khoan dung đời đời.</a:t>
            </a:r>
            <a:endParaRPr lang="en-US" sz="8800" b="1" dirty="0">
              <a:solidFill>
                <a:schemeClr val="bg1"/>
              </a:solidFill>
            </a:endParaRPr>
          </a:p>
        </p:txBody>
      </p:sp>
    </p:spTree>
  </p:cSld>
  <p:clrMapOvr>
    <a:masterClrMapping/>
  </p:clrMapOvr>
</p:sld>
</file>

<file path=ppt/slides/slide4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Tiến (45)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lên bánh trắng thơm rượu nho tinh tuyền là lễ vật trinh nguyên. Con dâng lên với trái tim toàn thân</a:t>
            </a:r>
            <a:endParaRPr lang="en-US" sz="8800" b="1" dirty="0">
              <a:solidFill>
                <a:schemeClr val="bg1"/>
              </a:solidFill>
            </a:endParaRPr>
          </a:p>
        </p:txBody>
      </p:sp>
    </p:spTree>
  </p:cSld>
  <p:clrMapOvr>
    <a:masterClrMapping/>
  </p:clrMapOvr>
</p:sld>
</file>

<file path=ppt/slides/slide4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yếu đuối dâng trót cả cuộc đời.</a:t>
            </a:r>
            <a:endParaRPr lang="en-US" sz="8800" b="1" dirty="0">
              <a:solidFill>
                <a:schemeClr val="bg1"/>
              </a:solidFill>
            </a:endParaRPr>
          </a:p>
        </p:txBody>
      </p:sp>
    </p:spTree>
  </p:cSld>
  <p:clrMapOvr>
    <a:masterClrMapping/>
  </p:clrMapOvr>
</p:sld>
</file>

<file path=ppt/slides/slide4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xin Chúa, Chúa ơi xin nhận lấy lễ vật giao hòa.</a:t>
            </a:r>
            <a:endParaRPr lang="en-US" sz="8800" b="1" dirty="0">
              <a:solidFill>
                <a:schemeClr val="bg1"/>
              </a:solidFill>
            </a:endParaRPr>
          </a:p>
        </p:txBody>
      </p:sp>
    </p:spTree>
  </p:cSld>
  <p:clrMapOvr>
    <a:masterClrMapping/>
  </p:clrMapOvr>
</p:sld>
</file>

<file path=ppt/slides/slide4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dâng lên những đớn đau cùng muôn tủi sầu làm lễ vật hy sinh. Con dâng lên những ước mong trọn vẹn đời</a:t>
            </a:r>
            <a:endParaRPr lang="en-US" sz="8800" b="1" dirty="0">
              <a:solidFill>
                <a:schemeClr val="bg1"/>
              </a:solidFill>
            </a:endParaRPr>
          </a:p>
        </p:txBody>
      </p:sp>
    </p:spTree>
  </p:cSld>
  <p:clrMapOvr>
    <a:masterClrMapping/>
  </p:clrMapOvr>
</p:sld>
</file>

<file path=ppt/slides/slide4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dâng trót cả nỗi lòng.</a:t>
            </a:r>
            <a:endParaRPr lang="en-US" sz="8800" b="1" dirty="0">
              <a:solidFill>
                <a:schemeClr val="bg1"/>
              </a:solidFill>
            </a:endParaRPr>
          </a:p>
        </p:txBody>
      </p:sp>
    </p:spTree>
  </p:cSld>
  <p:clrMapOvr>
    <a:masterClrMapping/>
  </p:clrMapOvr>
</p:sld>
</file>

<file path=ppt/slides/slide4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Đứng Đó (221)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kính mọi nơi.</a:t>
            </a:r>
            <a:endParaRPr lang="en-US" sz="8800" b="1" dirty="0">
              <a:solidFill>
                <a:schemeClr val="bg1"/>
              </a:solidFill>
            </a:endParaRPr>
          </a:p>
        </p:txBody>
      </p:sp>
    </p:spTree>
  </p:cSld>
  <p:clrMapOvr>
    <a:masterClrMapping/>
  </p:clrMapOvr>
</p:sld>
</file>

<file path=ppt/slides/slide4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đứng đó khi hoàng hôn tím mầu. Nhạc thương trầm buông hắt hiu. Đồi cao u hoài loang máu đào. </a:t>
            </a:r>
            <a:endParaRPr lang="en-US" sz="8800" b="1" dirty="0">
              <a:solidFill>
                <a:schemeClr val="bg1"/>
              </a:solidFill>
            </a:endParaRPr>
          </a:p>
        </p:txBody>
      </p:sp>
    </p:spTree>
  </p:cSld>
  <p:clrMapOvr>
    <a:masterClrMapping/>
  </p:clrMapOvr>
</p:sld>
</file>

<file path=ppt/slides/slide4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treo trên Thập giá. Hiến thân vì nhân loại tội tình.</a:t>
            </a:r>
            <a:endParaRPr lang="en-US" sz="8800" b="1" dirty="0">
              <a:solidFill>
                <a:schemeClr val="bg1"/>
              </a:solidFill>
            </a:endParaRPr>
          </a:p>
        </p:txBody>
      </p:sp>
    </p:spTree>
  </p:cSld>
  <p:clrMapOvr>
    <a:masterClrMapping/>
  </p:clrMapOvr>
</p:sld>
</file>

<file path=ppt/slides/slide4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đứng đó tâm hồn tê tái sầu. Đồng công cùng con dấu yêu. Vì thương nhân loại bao khốn cùng. </a:t>
            </a:r>
            <a:endParaRPr lang="en-US" sz="8800" b="1" dirty="0">
              <a:solidFill>
                <a:schemeClr val="bg1"/>
              </a:solidFill>
            </a:endParaRPr>
          </a:p>
        </p:txBody>
      </p:sp>
    </p:spTree>
  </p:cSld>
  <p:clrMapOvr>
    <a:masterClrMapping/>
  </p:clrMapOvr>
</p:sld>
</file>

<file path=ppt/slides/slide4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dẫn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hồn lạc hướng về bên Mẹ, Mẹ ơi.</a:t>
            </a:r>
            <a:endParaRPr lang="en-US" sz="8800" b="1" dirty="0">
              <a:solidFill>
                <a:schemeClr val="bg1"/>
              </a:solidFill>
            </a:endParaRPr>
          </a:p>
        </p:txBody>
      </p:sp>
    </p:spTree>
  </p:cSld>
  <p:clrMapOvr>
    <a:masterClrMapping/>
  </p:clrMapOvr>
</p:sld>
</file>

<file path=ppt/slides/slide4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Hỡi ai qua đường ngừng bước đây mà chiêm ngắm Chúa Chí tôn cam chịu muôn nỗi khổ đau. </a:t>
            </a:r>
            <a:endParaRPr lang="en-US" sz="8800" b="1" dirty="0">
              <a:solidFill>
                <a:schemeClr val="bg1"/>
              </a:solidFill>
            </a:endParaRPr>
          </a:p>
        </p:txBody>
      </p:sp>
    </p:spTree>
  </p:cSld>
  <p:clrMapOvr>
    <a:masterClrMapping/>
  </p:clrMapOvr>
</p:sld>
</file>

<file path=ppt/slides/slide4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loại</a:t>
            </a:r>
            <a:r>
              <a:rPr lang="en-US" sz="8800" b="1" dirty="0">
                <a:solidFill>
                  <a:schemeClr val="bg1"/>
                </a:solidFill>
                <a:latin typeface="Times New Roman" panose="02020603050405020304" pitchFamily="18" charset="0"/>
                <a:cs typeface="Times New Roman" panose="02020603050405020304" pitchFamily="18" charset="0"/>
              </a:rPr>
              <a:t> muôn chốn muôn đời. Ngày đêm khóc than mong chờ vinh phúc quê trời.</a:t>
            </a:r>
            <a:endParaRPr lang="en-US" sz="8800" b="1" dirty="0">
              <a:solidFill>
                <a:schemeClr val="bg1"/>
              </a:solidFill>
            </a:endParaRPr>
          </a:p>
        </p:txBody>
      </p:sp>
    </p:spTree>
  </p:cSld>
  <p:clrMapOvr>
    <a:masterClrMapping/>
  </p:clrMapOvr>
</p:sld>
</file>

<file path=ppt/slides/slide4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Ngước trông Mẹ lành thành kính dâng lời kêu khấn giữa thế gian khổ sầu xin hãy ủi an. Để con hằng trung thành</a:t>
            </a:r>
            <a:endParaRPr lang="en-US" sz="8800" b="1" dirty="0">
              <a:solidFill>
                <a:schemeClr val="bg1"/>
              </a:solidFill>
            </a:endParaRPr>
          </a:p>
        </p:txBody>
      </p:sp>
    </p:spTree>
  </p:cSld>
  <p:clrMapOvr>
    <a:masterClrMapping/>
  </p:clrMapOvr>
</p:sld>
</file>

<file path=ppt/slides/slide4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Chúa trọn đời. Ngày mai sáng tươi bên Mẹ ca khúc khải hoàn.</a:t>
            </a:r>
            <a:endParaRPr lang="en-US" sz="8800" b="1" dirty="0">
              <a:solidFill>
                <a:schemeClr val="bg1"/>
              </a:solidFill>
            </a:endParaRPr>
          </a:p>
        </p:txBody>
      </p:sp>
    </p:spTree>
  </p:cSld>
  <p:clrMapOvr>
    <a:masterClrMapping/>
  </p:clrMapOvr>
</p:sld>
</file>

<file path=ppt/slides/slide4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(308)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Cha tha cho hồn con lỡ bước hoen nhơ. Tim Cha bao dung hồn tội lụy chẳng bơ vơ. Tin ơn dung tha lòng con</a:t>
            </a:r>
            <a:endParaRPr lang="en-US" sz="8800" b="1" dirty="0">
              <a:solidFill>
                <a:schemeClr val="bg1"/>
              </a:solidFill>
            </a:endParaRPr>
          </a:p>
        </p:txBody>
      </p:sp>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Dọn Đường Để Chúa Đến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hết bao lo sợ tìm về nương bóng bên Cha trái tim nhân hậu vô bờ.</a:t>
            </a:r>
            <a:endParaRPr lang="en-US" sz="8800" b="1" dirty="0">
              <a:solidFill>
                <a:schemeClr val="bg1"/>
              </a:solidFill>
            </a:endParaRPr>
          </a:p>
        </p:txBody>
      </p:sp>
    </p:spTree>
  </p:cSld>
  <p:clrMapOvr>
    <a:masterClrMapping/>
  </p:clrMapOvr>
</p:sld>
</file>

<file path=ppt/slides/slide4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Thấy (387)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ai như cây cỏ dại đời người như bóng mây bay, như bông hoa sớm nở để rồi tàn chiều hôm.</a:t>
            </a:r>
            <a:endParaRPr lang="en-US" sz="8800" b="1" dirty="0">
              <a:solidFill>
                <a:schemeClr val="bg1"/>
              </a:solidFill>
            </a:endParaRPr>
          </a:p>
        </p:txBody>
      </p:sp>
    </p:spTree>
  </p:cSld>
  <p:clrMapOvr>
    <a:masterClrMapping/>
  </p:clrMapOvr>
</p:sld>
</file>

<file path=ppt/slides/slide4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Chúa đã thấy đời con và những gì. Lạy Chúa, Chúa đã biết con đường con đã đi.</a:t>
            </a:r>
            <a:endParaRPr lang="en-US" sz="8800" b="1" dirty="0">
              <a:solidFill>
                <a:schemeClr val="bg1"/>
              </a:solidFill>
            </a:endParaRPr>
          </a:p>
        </p:txBody>
      </p:sp>
    </p:spTree>
  </p:cSld>
  <p:clrMapOvr>
    <a:masterClrMapping/>
  </p:clrMapOvr>
</p:sld>
</file>

<file path=ppt/slides/slide4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xưa khi con còn nhỏ hoàn toàn trong trắng ngây thơ, không đam mê vô tội tâm hồn tràn niềm vui.</a:t>
            </a:r>
            <a:endParaRPr lang="en-US" sz="8800" b="1" dirty="0">
              <a:solidFill>
                <a:schemeClr val="bg1"/>
              </a:solidFill>
            </a:endParaRPr>
          </a:p>
        </p:txBody>
      </p:sp>
    </p:spTree>
  </p:cSld>
  <p:clrMapOvr>
    <a:masterClrMapping/>
  </p:clrMapOvr>
</p:sld>
</file>

<file path=ppt/slides/slide4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nay tâm tư nặng trĩu tìm về nấp bóng tin yêu, xin cho con an bình tâm hồn tràn tình thương.</a:t>
            </a:r>
            <a:endParaRPr lang="en-US" sz="8800" b="1" dirty="0">
              <a:solidFill>
                <a:schemeClr val="bg1"/>
              </a:solidFill>
            </a:endParaRPr>
          </a:p>
        </p:txBody>
      </p:sp>
    </p:spTree>
  </p:cSld>
  <p:clrMapOvr>
    <a:masterClrMapping/>
  </p:clrMapOvr>
</p:sld>
</file>

<file path=ppt/slides/slide4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Thánh Giuse</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Thánh Giu-se khi sống trên trần ai. Người hằng chiêm ngắm tôn nhan Chúa Trời Ngôi Hai. Dám xin Cha lành</a:t>
            </a:r>
            <a:endParaRPr lang="en-US" sz="8800" b="1" dirty="0">
              <a:solidFill>
                <a:schemeClr val="bg1"/>
              </a:solidFill>
            </a:endParaRPr>
          </a:p>
        </p:txBody>
      </p:sp>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Kìa có tiếng kêu từ nơi hoang địa, hối thúc hồn ta mau dọn đường Chúa đến. Này đồi cao hãy mau san cho bằng.</a:t>
            </a:r>
            <a:endParaRPr lang="en-US" sz="8800" b="1" dirty="0">
              <a:solidFill>
                <a:schemeClr val="bg1"/>
              </a:solidFill>
            </a:endParaRPr>
          </a:p>
        </p:txBody>
      </p:sp>
    </p:spTree>
  </p:cSld>
  <p:clrMapOvr>
    <a:masterClrMapping/>
  </p:clrMapOvr>
</p:sld>
</file>

<file path=ppt/slides/slide4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chúng con rày ở thế. Vững tin không rời và tin Chúa không hề phai.</a:t>
            </a:r>
            <a:endParaRPr lang="en-US" sz="8800" b="1" dirty="0">
              <a:solidFill>
                <a:schemeClr val="bg1"/>
              </a:solidFill>
            </a:endParaRPr>
          </a:p>
        </p:txBody>
      </p:sp>
    </p:spTree>
  </p:cSld>
  <p:clrMapOvr>
    <a:masterClrMapping/>
  </p:clrMapOvr>
</p:sld>
</file>

<file path=ppt/slides/slide4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lạy Cha chí nhân chí lành, là bạn thanh sạch Đức Nữ Trinh. Nhân đức Cha rạng ngời, soi chiếu muôn ngàn</a:t>
            </a:r>
            <a:endParaRPr lang="en-US" sz="8800" b="1" dirty="0">
              <a:solidFill>
                <a:schemeClr val="bg1"/>
              </a:solidFill>
            </a:endParaRPr>
          </a:p>
        </p:txBody>
      </p:sp>
    </p:spTree>
  </p:cSld>
  <p:clrMapOvr>
    <a:masterClrMapping/>
  </p:clrMapOvr>
</p:sld>
</file>

<file path=ppt/slides/slide4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nguyện cho con noi dấu Người liên, để sau được vinh phúc vô biên.</a:t>
            </a:r>
            <a:endParaRPr lang="en-US" sz="8800" b="1" dirty="0">
              <a:solidFill>
                <a:schemeClr val="bg1"/>
              </a:solidFill>
            </a:endParaRPr>
          </a:p>
        </p:txBody>
      </p:sp>
    </p:spTree>
  </p:cSld>
  <p:clrMapOvr>
    <a:masterClrMapping/>
  </p:clrMapOvr>
</p:sld>
</file>

<file path=ppt/slides/slide4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Hòa Bình (50)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đến dâng lễ vật với bao tâm tình hòa bình, với lòng khoan dung tha thứ với tình yêu thương thắm thiết.</a:t>
            </a:r>
            <a:endParaRPr lang="en-US" sz="8800" b="1" dirty="0">
              <a:solidFill>
                <a:schemeClr val="bg1"/>
              </a:solidFill>
            </a:endParaRPr>
          </a:p>
        </p:txBody>
      </p:sp>
    </p:spTree>
  </p:cSld>
  <p:clrMapOvr>
    <a:masterClrMapping/>
  </p:clrMapOvr>
</p:sld>
</file>

<file path=ppt/slides/slide4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đến dâng hiến tế Chúa là tình yêu bao la. Đoái nhận lễ con dâng Cha Chúa ơi nhận lời.</a:t>
            </a:r>
            <a:endParaRPr lang="en-US" sz="8800" b="1" dirty="0">
              <a:solidFill>
                <a:schemeClr val="bg1"/>
              </a:solidFill>
            </a:endParaRPr>
          </a:p>
        </p:txBody>
      </p:sp>
    </p:spTree>
  </p:cSld>
  <p:clrMapOvr>
    <a:masterClrMapping/>
  </p:clrMapOvr>
</p:sld>
</file>

<file path=ppt/slides/slide4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Mối chân tình con đặt nơi Chúa là tình yêu muôn người thắm thiết. Chúa ơi đây lòng con tha thứ xin nhận cho</a:t>
            </a:r>
            <a:endParaRPr lang="en-US" sz="8800" b="1" dirty="0">
              <a:solidFill>
                <a:schemeClr val="bg1"/>
              </a:solidFill>
            </a:endParaRPr>
          </a:p>
        </p:txBody>
      </p:sp>
    </p:spTree>
  </p:cSld>
  <p:clrMapOvr>
    <a:masterClrMapping/>
  </p:clrMapOvr>
</p:sld>
</file>

<file path=ppt/slides/slide4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trái tim hòa bình.</a:t>
            </a:r>
            <a:endParaRPr lang="en-US" sz="8800" b="1" dirty="0">
              <a:solidFill>
                <a:schemeClr val="bg1"/>
              </a:solidFill>
            </a:endParaRPr>
          </a:p>
        </p:txBody>
      </p:sp>
    </p:spTree>
  </p:cSld>
  <p:clrMapOvr>
    <a:masterClrMapping/>
  </p:clrMapOvr>
</p:sld>
</file>

<file path=ppt/slides/slide4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Đường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Trở</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(310)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con đường trở về tâm hồn thấy băn khoăn. Trên con đường trở về cuộc đời này ăn năn. </a:t>
            </a:r>
            <a:endParaRPr lang="en-US" sz="8800" b="1" dirty="0">
              <a:solidFill>
                <a:schemeClr val="bg1"/>
              </a:solidFill>
            </a:endParaRPr>
          </a:p>
        </p:txBody>
      </p:sp>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Lũng sâu gập ghềnh nào hãy lấp cho đầy.</a:t>
            </a:r>
            <a:endParaRPr lang="en-US" sz="8800" b="1" dirty="0">
              <a:solidFill>
                <a:schemeClr val="bg1"/>
              </a:solidFill>
            </a:endParaRPr>
          </a:p>
        </p:txBody>
      </p:sp>
    </p:spTree>
  </p:cSld>
  <p:clrMapOvr>
    <a:masterClrMapping/>
  </p:clrMapOvr>
</p:sld>
</file>

<file path=ppt/slides/slide4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tìm về chốn vinh quang. Đời nặng gánh vai mang tựa nhẹ cánh phượng hoàng.</a:t>
            </a:r>
            <a:endParaRPr lang="en-US" sz="8800" b="1" dirty="0">
              <a:solidFill>
                <a:schemeClr val="bg1"/>
              </a:solidFill>
            </a:endParaRPr>
          </a:p>
        </p:txBody>
      </p:sp>
    </p:spTree>
  </p:cSld>
  <p:clrMapOvr>
    <a:masterClrMapping/>
  </p:clrMapOvr>
</p:sld>
</file>

<file path=ppt/slides/slide4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trở về, về với Chúa là Cha. Con xin trở về tội đời xin sám hối. </a:t>
            </a:r>
            <a:endParaRPr lang="en-US" sz="8800" b="1" dirty="0">
              <a:solidFill>
                <a:schemeClr val="bg1"/>
              </a:solidFill>
            </a:endParaRPr>
          </a:p>
        </p:txBody>
      </p:sp>
    </p:spTree>
  </p:cSld>
  <p:clrMapOvr>
    <a:masterClrMapping/>
  </p:clrMapOvr>
</p:sld>
</file>

<file path=ppt/slides/slide4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Cha. Con xin trở về tội đời xin giã từ.</a:t>
            </a:r>
            <a:endParaRPr lang="en-US" sz="8800" b="1" dirty="0">
              <a:solidFill>
                <a:schemeClr val="bg1"/>
              </a:solidFill>
            </a:endParaRPr>
          </a:p>
        </p:txBody>
      </p:sp>
    </p:spTree>
  </p:cSld>
  <p:clrMapOvr>
    <a:masterClrMapping/>
  </p:clrMapOvr>
</p:sld>
</file>

<file path=ppt/slides/slide4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Nhân Loại (486)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ngày xa xưa ấy đồi hoang liêu bóng mây nhạt chiều đứng tiêu điều xót xa nhiều Thánh Giá chiều treo xác</a:t>
            </a:r>
            <a:endParaRPr lang="en-US" sz="8800" b="1" dirty="0">
              <a:solidFill>
                <a:schemeClr val="bg1"/>
              </a:solidFill>
            </a:endParaRPr>
          </a:p>
        </p:txBody>
      </p:sp>
    </p:spTree>
  </p:cSld>
  <p:clrMapOvr>
    <a:masterClrMapping/>
  </p:clrMapOvr>
</p:sld>
</file>

<file path=ppt/slides/slide4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yêu.</a:t>
            </a:r>
            <a:endParaRPr lang="en-US" sz="8800" b="1" dirty="0">
              <a:solidFill>
                <a:schemeClr val="bg1"/>
              </a:solidFill>
            </a:endParaRPr>
          </a:p>
        </p:txBody>
      </p:sp>
    </p:spTree>
  </p:cSld>
  <p:clrMapOvr>
    <a:masterClrMapping/>
  </p:clrMapOvr>
</p:sld>
</file>

<file path=ppt/slides/slide4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đứng nhìn nhân loại ôi con người đang hấp hối giữa tội nhơ. Mẹ nhìn lên bàn tay Thánh Giá chung tâm hồn</a:t>
            </a:r>
            <a:endParaRPr lang="en-US" sz="8800" b="1" dirty="0">
              <a:solidFill>
                <a:schemeClr val="bg1"/>
              </a:solidFill>
            </a:endParaRPr>
          </a:p>
        </p:txBody>
      </p:sp>
    </p:spTree>
  </p:cSld>
  <p:clrMapOvr>
    <a:masterClrMapping/>
  </p:clrMapOvr>
</p:sld>
</file>

<file path=ppt/slides/slide4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đau buồn bên Con mình cứu rỗi cho cuộc đời.</a:t>
            </a:r>
            <a:endParaRPr lang="en-US" sz="8800" b="1" dirty="0">
              <a:solidFill>
                <a:schemeClr val="bg1"/>
              </a:solidFill>
            </a:endParaRPr>
          </a:p>
        </p:txBody>
      </p:sp>
    </p:spTree>
  </p:cSld>
  <p:clrMapOvr>
    <a:masterClrMapping/>
  </p:clrMapOvr>
</p:sld>
</file>

<file path=ppt/slides/slide4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Giọt Lệ Ăn Năn (GIANG 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Giọt lệ ăn năn thống hối là giọt lệ xin ơn tha thứ, những lầm lỗi qua bao ngày tháng xa ân tình.</a:t>
            </a:r>
            <a:endParaRPr lang="en-US" sz="8800" b="1" dirty="0">
              <a:solidFill>
                <a:schemeClr val="bg1"/>
              </a:solidFill>
            </a:endParaRPr>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này ngày Chúa đến, Chúa đến đem bình an cho đời. Ngài là ánh sáng thật Đấng Cứu Tinh muôn người chờ mong.</a:t>
            </a:r>
            <a:endParaRPr lang="en-US" sz="8800" b="1" dirty="0">
              <a:solidFill>
                <a:schemeClr val="bg1"/>
              </a:solidFill>
            </a:endParaRPr>
          </a:p>
        </p:txBody>
      </p:sp>
    </p:spTree>
  </p:cSld>
  <p:clrMapOvr>
    <a:masterClrMapping/>
  </p:clrMapOvr>
</p:sld>
</file>

<file path=ppt/slides/slide4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luôn luôn chan chứa gọi con đoan hứa, mối tình thủy chung trở về với Cha ân tình thiết tha.</a:t>
            </a:r>
            <a:endParaRPr lang="en-US" sz="8800" b="1" dirty="0">
              <a:solidFill>
                <a:schemeClr val="bg1"/>
              </a:solidFill>
            </a:endParaRPr>
          </a:p>
        </p:txBody>
      </p:sp>
    </p:spTree>
  </p:cSld>
  <p:clrMapOvr>
    <a:masterClrMapping/>
  </p:clrMapOvr>
</p:sld>
</file>

<file path=ppt/slides/slide4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Chúa cho mầu nắng lên cho mùa đông lạnh giá thôi buồn, cho xuân về ấm áp tình thương cho cuộc đời vơi</a:t>
            </a:r>
            <a:endParaRPr lang="en-US" sz="8800" b="1" dirty="0">
              <a:solidFill>
                <a:schemeClr val="bg1"/>
              </a:solidFill>
            </a:endParaRPr>
          </a:p>
        </p:txBody>
      </p:sp>
    </p:spTree>
  </p:cSld>
  <p:clrMapOvr>
    <a:masterClrMapping/>
  </p:clrMapOvr>
</p:sld>
</file>

<file path=ppt/slides/slide4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phong sương cho lòng người có Chúa tựa nương.</a:t>
            </a:r>
            <a:endParaRPr lang="en-US" sz="8800" b="1" dirty="0">
              <a:solidFill>
                <a:schemeClr val="bg1"/>
              </a:solidFill>
            </a:endParaRPr>
          </a:p>
        </p:txBody>
      </p:sp>
    </p:spTree>
  </p:cSld>
  <p:clrMapOvr>
    <a:masterClrMapping/>
  </p:clrMapOvr>
</p:sld>
</file>

<file path=ppt/slides/slide4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Giọt lệ ăn năn sám hối là giọt lệ đêm đêm thao thức, mỏi mòn ngóng trông mong được thứ tha tội tình.</a:t>
            </a:r>
            <a:endParaRPr lang="en-US" sz="8800" b="1" dirty="0">
              <a:solidFill>
                <a:schemeClr val="bg1"/>
              </a:solidFill>
            </a:endParaRPr>
          </a:p>
        </p:txBody>
      </p:sp>
    </p:spTree>
  </p:cSld>
  <p:clrMapOvr>
    <a:masterClrMapping/>
  </p:clrMapOvr>
</p:sld>
</file>

<file path=ppt/slides/slide4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bao phen vấp ngã tưởng rằng như đã mất tình Chúa yêu, nhưng nào có hay tay Ngài đỡ nâng.</a:t>
            </a:r>
            <a:endParaRPr lang="en-US" sz="8800" b="1" dirty="0">
              <a:solidFill>
                <a:schemeClr val="bg1"/>
              </a:solidFill>
            </a:endParaRPr>
          </a:p>
        </p:txBody>
      </p:sp>
    </p:spTree>
  </p:cSld>
  <p:clrMapOvr>
    <a:masterClrMapping/>
  </p:clrMapOvr>
</p:sld>
</file>

<file path=ppt/slides/slide4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Giọt lệ ăn năn sám hối là giọt lệ xin cho thế giới, biết tìm mến thương giữa đời khổ đau lụy phiền.</a:t>
            </a:r>
            <a:endParaRPr lang="en-US" sz="8800" b="1" dirty="0">
              <a:solidFill>
                <a:schemeClr val="bg1"/>
              </a:solidFill>
            </a:endParaRPr>
          </a:p>
        </p:txBody>
      </p:sp>
    </p:spTree>
  </p:cSld>
  <p:clrMapOvr>
    <a:masterClrMapping/>
  </p:clrMapOvr>
</p:sld>
</file>

<file path=ppt/slides/slide4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về tin yêu nơi Chúa tình không héo úa, Chúa là khát khao của người khổ đau đi tìm ủi an.</a:t>
            </a:r>
            <a:endParaRPr lang="en-US" sz="8800" b="1" dirty="0">
              <a:solidFill>
                <a:schemeClr val="bg1"/>
              </a:solidFill>
            </a:endParaRPr>
          </a:p>
        </p:txBody>
      </p:sp>
    </p:spTree>
  </p:cSld>
  <p:clrMapOvr>
    <a:masterClrMapping/>
  </p:clrMapOvr>
</p:sld>
</file>

<file path=ppt/slides/slide4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Giọt lệ ăn năn sám hối là giọt lệ an vui trong Chúa. Biết rằng Chúa luôn quên tội lỗi xưa thật rồi.</a:t>
            </a:r>
            <a:endParaRPr lang="en-US" sz="8800" b="1" dirty="0">
              <a:solidFill>
                <a:schemeClr val="bg1"/>
              </a:solidFill>
            </a:endParaRPr>
          </a:p>
        </p:txBody>
      </p:sp>
    </p:spTree>
  </p:cSld>
  <p:clrMapOvr>
    <a:masterClrMapping/>
  </p:clrMapOvr>
</p:sld>
</file>

<file path=ppt/slides/slide4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Ngài yêu thương nên đã chịu mang thánh giá, nói lời “khát khao” cho tình vút cao trên Thập Giá kia.</a:t>
            </a:r>
            <a:endParaRPr lang="en-US" sz="8800" b="1" dirty="0">
              <a:solidFill>
                <a:schemeClr val="bg1"/>
              </a:solidFill>
            </a:endParaRPr>
          </a:p>
        </p:txBody>
      </p:sp>
    </p:spTree>
  </p:cSld>
  <p:clrMapOvr>
    <a:masterClrMapping/>
  </p:clrMapOvr>
</p:sld>
</file>

<file path=ppt/slides/slide4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Cứu Độ (580)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cứu đời cho ta nguồn sự sống khôn vơi.</a:t>
            </a:r>
            <a:endParaRPr lang="en-US" sz="8800" b="1" dirty="0">
              <a:solidFill>
                <a:schemeClr val="bg1"/>
              </a:solidFill>
            </a:endParaRPr>
          </a:p>
        </p:txBody>
      </p:sp>
    </p:spTree>
  </p:cSld>
  <p:clrMapOvr>
    <a:masterClrMapping/>
  </p:clrMapOvr>
</p:sld>
</file>

<file path=ppt/slides/slide4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dâng là thông phần trong ơn cứu rỗi. Tình yêu bao la ngàn đời sớt chia cay đắng buồn vui. Chúa đã chịu</a:t>
            </a:r>
            <a:endParaRPr lang="en-US" sz="8800" b="1" dirty="0">
              <a:solidFill>
                <a:schemeClr val="bg1"/>
              </a:solidFill>
            </a:endParaRPr>
          </a:p>
        </p:txBody>
      </p:sp>
    </p:spTree>
  </p:cSld>
  <p:clrMapOvr>
    <a:masterClrMapping/>
  </p:clrMapOvr>
</p:sld>
</file>

<file path=ppt/slides/slide4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vì tôi để tẩy rửa hồn tôi nên mới.</a:t>
            </a:r>
            <a:endParaRPr lang="en-US" sz="8800" b="1" dirty="0">
              <a:solidFill>
                <a:schemeClr val="bg1"/>
              </a:solidFill>
            </a:endParaRPr>
          </a:p>
        </p:txBody>
      </p:sp>
    </p:spTree>
  </p:cSld>
  <p:clrMapOvr>
    <a:masterClrMapping/>
  </p:clrMapOvr>
</p:sld>
</file>

<file path=ppt/slides/slide4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của lễ dâng hiến mùa ân phúc cao cả. Đây của lễ muôn cõi lòng thân ái giao hòa.</a:t>
            </a:r>
            <a:endParaRPr lang="en-US" sz="8800" b="1" dirty="0">
              <a:solidFill>
                <a:schemeClr val="bg1"/>
              </a:solidFill>
            </a:endParaRPr>
          </a:p>
        </p:txBody>
      </p:sp>
    </p:spTree>
  </p:cSld>
  <p:clrMapOvr>
    <a:masterClrMapping/>
  </p:clrMapOvr>
</p:sld>
</file>

<file path=ppt/slides/slide4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nguyện dâng Chúa như bánh rượu thanh khiết bốn mùa cho trọn tin yêu thiết tha dám trông mong đền đáp tình Cha.</a:t>
            </a:r>
            <a:endParaRPr lang="en-US" sz="8800" b="1" dirty="0">
              <a:solidFill>
                <a:schemeClr val="bg1"/>
              </a:solidFill>
            </a:endParaRPr>
          </a:p>
        </p:txBody>
      </p:sp>
    </p:spTree>
  </p:cSld>
  <p:clrMapOvr>
    <a:masterClrMapping/>
  </p:clrMapOvr>
</p:sld>
</file>

<file path=ppt/slides/slide4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Giọt Lệ Sầu (384)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nay con về đây, con quỳ đây xin Chúa thứ tha. 
1. Con đã say mê trong bước đường lầm. Nay con quyết</a:t>
            </a:r>
            <a:endParaRPr lang="en-US" sz="8800" b="1" dirty="0">
              <a:solidFill>
                <a:schemeClr val="bg1"/>
              </a:solidFill>
            </a:endParaRPr>
          </a:p>
        </p:txBody>
      </p:sp>
    </p:spTree>
  </p:cSld>
  <p:clrMapOvr>
    <a:masterClrMapping/>
  </p:clrMapOvr>
</p:sld>
</file>

<file path=ppt/slides/slide4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quay gót trở về.</a:t>
            </a:r>
            <a:endParaRPr lang="en-US" sz="8800" b="1" dirty="0">
              <a:solidFill>
                <a:schemeClr val="bg1"/>
              </a:solidFill>
            </a:endParaRPr>
          </a:p>
        </p:txBody>
      </p:sp>
    </p:spTree>
  </p:cSld>
  <p:clrMapOvr>
    <a:masterClrMapping/>
  </p:clrMapOvr>
</p:sld>
</file>

<file path=ppt/slides/slide4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nay con về đây, con quỳ đây xin Chúa thứ tha. 
2. Con đã đi sâu trong chốn bụi đời. Nay con Chúa ơi</a:t>
            </a:r>
            <a:endParaRPr lang="en-US" sz="8800" b="1" dirty="0">
              <a:solidFill>
                <a:schemeClr val="bg1"/>
              </a:solidFill>
            </a:endParaRPr>
          </a:p>
        </p:txBody>
      </p:sp>
    </p:spTree>
  </p:cSld>
  <p:clrMapOvr>
    <a:masterClrMapping/>
  </p:clrMapOvr>
</p:sld>
</file>

<file path=ppt/slides/slide4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mi đẫm lệ sầu.</a:t>
            </a:r>
            <a:endParaRPr lang="en-US" sz="8800" b="1" dirty="0">
              <a:solidFill>
                <a:schemeClr val="bg1"/>
              </a:solidFill>
            </a:endParaRPr>
          </a:p>
        </p:txBody>
      </p:sp>
    </p:spTree>
  </p:cSld>
  <p:clrMapOvr>
    <a:masterClrMapping/>
  </p:clrMapOvr>
</p:sld>
</file>

<file path=ppt/slides/slide4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Tri Ân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46979395"/>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hỡi những ai chìm trong tội mình. Thống hối thành tâm quay về đường nẻo chính. Và ngày đêm giữ linh hồn</a:t>
            </a:r>
            <a:endParaRPr lang="en-US" sz="8800" b="1" dirty="0">
              <a:solidFill>
                <a:schemeClr val="bg1"/>
              </a:solidFill>
            </a:endParaRPr>
          </a:p>
        </p:txBody>
      </p:sp>
    </p:spTree>
  </p:cSld>
  <p:clrMapOvr>
    <a:masterClrMapping/>
  </p:clrMapOvr>
</p:sld>
</file>

<file path=ppt/slides/slide4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Khúc ca cảm tạ xin dâng lên Cha Thánh Giu-se, xin dâng lên Cha Thánh Quan Thầy. Biết bao hồng ân, biết bao</a:t>
            </a:r>
            <a:endParaRPr lang="en-US" sz="8800" b="1" dirty="0">
              <a:solidFill>
                <a:schemeClr val="bg1"/>
              </a:solidFill>
            </a:endParaRPr>
          </a:p>
        </p:txBody>
      </p:sp>
    </p:spTree>
  </p:cSld>
  <p:clrMapOvr>
    <a:masterClrMapping/>
  </p:clrMapOvr>
</p:sld>
</file>

<file path=ppt/slides/slide4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hồng ân, bao hồng ân chan chứa trong đời là đời con</a:t>
            </a:r>
            <a:endParaRPr lang="en-US" sz="8800" b="1" dirty="0">
              <a:solidFill>
                <a:schemeClr val="bg1"/>
              </a:solidFill>
            </a:endParaRPr>
          </a:p>
        </p:txBody>
      </p:sp>
    </p:spTree>
  </p:cSld>
  <p:clrMapOvr>
    <a:masterClrMapping/>
  </p:clrMapOvr>
</p:sld>
</file>

<file path=ppt/slides/slide4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ngày giữ gìn đường con đi lo gì những nẻo đường gian nguy, một đời con phó thác trong tay Cha nhân hiền.</a:t>
            </a:r>
            <a:endParaRPr lang="en-US" sz="8800" b="1" dirty="0">
              <a:solidFill>
                <a:schemeClr val="bg1"/>
              </a:solidFill>
            </a:endParaRPr>
          </a:p>
        </p:txBody>
      </p:sp>
    </p:spTree>
  </p:cSld>
  <p:clrMapOvr>
    <a:masterClrMapping/>
  </p:clrMapOvr>
</p:sld>
</file>

<file path=ppt/slides/slide4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PK. Xin dâng lời cảm tạ tình Cha luôn hằng ban ơn lành luôn dủ thương cứu giúp. Qua dòng thời gian ơn Cha vẫn dư</a:t>
            </a:r>
            <a:endParaRPr lang="en-US" sz="8800" b="1" dirty="0">
              <a:solidFill>
                <a:schemeClr val="bg1"/>
              </a:solidFill>
            </a:endParaRPr>
          </a:p>
        </p:txBody>
      </p:sp>
    </p:spTree>
  </p:cSld>
  <p:clrMapOvr>
    <a:masterClrMapping/>
  </p:clrMapOvr>
</p:sld>
</file>

<file path=ppt/slides/slide4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một đời là đời con tháng ngày là bình an.</a:t>
            </a:r>
            <a:endParaRPr lang="en-US" sz="8800" b="1" dirty="0">
              <a:solidFill>
                <a:schemeClr val="bg1"/>
              </a:solidFill>
            </a:endParaRPr>
          </a:p>
        </p:txBody>
      </p:sp>
    </p:spTree>
  </p:cSld>
  <p:clrMapOvr>
    <a:masterClrMapping/>
  </p:clrMapOvr>
</p:sld>
</file>

<file path=ppt/slides/slide4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Giuse (VDH)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Bài ca tôi hát, về Thánh Giu-se. Một đời mến Chúa, trọn nghĩa phu thê.  Vượt bao gian khó, một chốn đôi quê.</a:t>
            </a:r>
            <a:endParaRPr lang="en-US" sz="8800" b="1" dirty="0">
              <a:solidFill>
                <a:schemeClr val="bg1"/>
              </a:solidFill>
            </a:endParaRPr>
          </a:p>
        </p:txBody>
      </p:sp>
    </p:spTree>
  </p:cSld>
  <p:clrMapOvr>
    <a:masterClrMapping/>
  </p:clrMapOvr>
</p:sld>
</file>

<file path=ppt/slides/slide4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Vất vả trăm bề, Ngài là Giu-se</a:t>
            </a:r>
            <a:endParaRPr lang="en-US" sz="8800" b="1" dirty="0">
              <a:solidFill>
                <a:schemeClr val="bg1"/>
              </a:solidFill>
            </a:endParaRPr>
          </a:p>
        </p:txBody>
      </p:sp>
    </p:spTree>
  </p:cSld>
  <p:clrMapOvr>
    <a:masterClrMapping/>
  </p:clrMapOvr>
</p:sld>
</file>

<file path=ppt/slides/slide4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Giu-se, dưỡng phụ Đấng Cứu đời. Ngài là Giu-se, dưỡng nuôi Con Chúa Trời. Ngài là Giu-se, trót một</a:t>
            </a:r>
            <a:endParaRPr lang="en-US" sz="8800" b="1" dirty="0">
              <a:solidFill>
                <a:schemeClr val="bg1"/>
              </a:solidFill>
            </a:endParaRPr>
          </a:p>
        </p:txBody>
      </p:sp>
    </p:spTree>
  </p:cSld>
  <p:clrMapOvr>
    <a:masterClrMapping/>
  </p:clrMapOvr>
</p:sld>
</file>

<file path=ppt/slides/slide4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công chính. Mến Chúa hết tình, chẳng ngại khó hy sinh.</a:t>
            </a:r>
            <a:endParaRPr lang="en-US" sz="8800" b="1" dirty="0">
              <a:solidFill>
                <a:schemeClr val="bg1"/>
              </a:solidFill>
            </a:endParaRPr>
          </a:p>
        </p:txBody>
      </p:sp>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sạch. Thức tỉnh đợi chờ giờ Chúa đã đến gần.</a:t>
            </a:r>
            <a:endParaRPr lang="en-US" sz="8800" b="1" dirty="0">
              <a:solidFill>
                <a:schemeClr val="bg1"/>
              </a:solidFill>
            </a:endParaRPr>
          </a:p>
        </p:txBody>
      </p:sp>
    </p:spTree>
  </p:cSld>
  <p:clrMapOvr>
    <a:masterClrMapping/>
  </p:clrMapOvr>
</p:sld>
</file>

<file path=ppt/slides/slide4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Bài ca tôi hát, về Thánh Giu-se. Thuận theo ý Chúa, Ngài đã vâng nghe. Dù cho cay đắng, chẳng dám khinh chê.</a:t>
            </a:r>
            <a:endParaRPr lang="en-US" sz="8800" b="1" dirty="0">
              <a:solidFill>
                <a:schemeClr val="bg1"/>
              </a:solidFill>
            </a:endParaRPr>
          </a:p>
        </p:txBody>
      </p:sp>
    </p:spTree>
  </p:cSld>
  <p:clrMapOvr>
    <a:masterClrMapping/>
  </p:clrMapOvr>
</p:sld>
</file>

<file path=ppt/slides/slide4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khổ chẳng nề, Ngài là Giu-se.</a:t>
            </a:r>
            <a:endParaRPr lang="en-US" sz="8800" b="1" dirty="0">
              <a:solidFill>
                <a:schemeClr val="bg1"/>
              </a:solidFill>
            </a:endParaRPr>
          </a:p>
        </p:txBody>
      </p:sp>
    </p:spTree>
  </p:cSld>
  <p:clrMapOvr>
    <a:masterClrMapping/>
  </p:clrMapOvr>
</p:sld>
</file>

<file path=ppt/slides/slide4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Bài ca tôi hát, về Thánh Giu-se. Ngự trên thiên quốc, Ngài lắng tai nghe. Từ nơi khóc lóc, lạy Thánh Giu-se.</a:t>
            </a:r>
            <a:endParaRPr lang="en-US" sz="8800" b="1" dirty="0">
              <a:solidFill>
                <a:schemeClr val="bg1"/>
              </a:solidFill>
            </a:endParaRPr>
          </a:p>
        </p:txBody>
      </p:sp>
    </p:spTree>
  </p:cSld>
  <p:clrMapOvr>
    <a:masterClrMapping/>
  </p:clrMapOvr>
</p:sld>
</file>

<file path=ppt/slides/slide4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Dắt dìu con về, khỏi đời u mê.</a:t>
            </a:r>
            <a:endParaRPr lang="en-US" sz="8800" b="1" dirty="0">
              <a:solidFill>
                <a:schemeClr val="bg1"/>
              </a:solidFill>
            </a:endParaRPr>
          </a:p>
        </p:txBody>
      </p:sp>
    </p:spTree>
  </p:cSld>
  <p:clrMapOvr>
    <a:masterClrMapping/>
  </p:clrMapOvr>
</p:sld>
</file>

<file path=ppt/slides/slide4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Cây Cao Bóng Cả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huệ thắm vườn hương, như trăng êm soi đầu nguồn. Như nắng vàng đồi nương trên con đường về quê hương.</a:t>
            </a:r>
            <a:endParaRPr lang="en-US" sz="8800" b="1" dirty="0">
              <a:solidFill>
                <a:schemeClr val="bg1"/>
              </a:solidFill>
            </a:endParaRPr>
          </a:p>
        </p:txBody>
      </p:sp>
    </p:spTree>
  </p:cSld>
  <p:clrMapOvr>
    <a:masterClrMapping/>
  </p:clrMapOvr>
</p:sld>
</file>

<file path=ppt/slides/slide4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cùng Giu-se nào hỡi những ai vất vả. Hạt lúa kia tàn tạ đợi mai một ngày xum xuê. Này cây cao bóng</a:t>
            </a:r>
            <a:endParaRPr lang="en-US" sz="8800" b="1" dirty="0">
              <a:solidFill>
                <a:schemeClr val="bg1"/>
              </a:solidFill>
            </a:endParaRPr>
          </a:p>
        </p:txBody>
      </p:sp>
    </p:spTree>
  </p:cSld>
  <p:clrMapOvr>
    <a:masterClrMapping/>
  </p:clrMapOvr>
</p:sld>
</file>

<file path=ppt/slides/slide4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Giu-se che rợp lối con về.</a:t>
            </a:r>
            <a:endParaRPr lang="en-US" sz="8800" b="1" dirty="0">
              <a:solidFill>
                <a:schemeClr val="bg1"/>
              </a:solidFill>
            </a:endParaRPr>
          </a:p>
        </p:txBody>
      </p:sp>
    </p:spTree>
  </p:cSld>
  <p:clrMapOvr>
    <a:masterClrMapping/>
  </p:clrMapOvr>
</p:sld>
</file>

<file path=ppt/slides/slide4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tháng dần trôi quê hương xa xôi mịt mờ. Đâu bến bờ bình yên cho con một ngày đoàn viên.</a:t>
            </a:r>
            <a:endParaRPr lang="en-US" sz="8800" b="1" dirty="0">
              <a:solidFill>
                <a:schemeClr val="bg1"/>
              </a:solidFill>
            </a:endParaRPr>
          </a:p>
        </p:txBody>
      </p:sp>
    </p:spTree>
  </p:cSld>
  <p:clrMapOvr>
    <a:masterClrMapping/>
  </p:clrMapOvr>
</p:sld>
</file>

<file path=ppt/slides/slide4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Giữa cuộc sống nổi trôi tâm tư đơn côi bồi hồi. Xin Thánh Cả đưa lối cho con vượt qua đêm tối.</a:t>
            </a:r>
            <a:endParaRPr lang="en-US" sz="8800" b="1" dirty="0">
              <a:solidFill>
                <a:schemeClr val="bg1"/>
              </a:solidFill>
            </a:endParaRPr>
          </a:p>
        </p:txBody>
      </p:sp>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Kìa Đấng Cứu Tinh trần thế mong chờ. Bóng tối lùi xa để nhường lại ngày mới. Nào mừng vui hỡi muôn dân trên</a:t>
            </a:r>
            <a:endParaRPr lang="en-US" sz="8800" b="1" dirty="0">
              <a:solidFill>
                <a:schemeClr val="bg1"/>
              </a:solidFill>
            </a:endParaRPr>
          </a:p>
        </p:txBody>
      </p:sp>
    </p:spTree>
  </p:cSld>
  <p:clrMapOvr>
    <a:masterClrMapping/>
  </p:clrMapOvr>
</p:sld>
</file>

<file path=ppt/slides/slide4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thương nhìn này đây xứ đạo chúng con. Cho muôn người một niềm tin luôn luôn tươi sáng. Noi gương Người</a:t>
            </a:r>
            <a:endParaRPr lang="en-US" sz="8800" b="1" dirty="0">
              <a:solidFill>
                <a:schemeClr val="bg1"/>
              </a:solidFill>
            </a:endParaRPr>
          </a:p>
        </p:txBody>
      </p:sp>
    </p:spTree>
  </p:cSld>
  <p:clrMapOvr>
    <a:masterClrMapping/>
  </p:clrMapOvr>
</p:sld>
</file>

<file path=ppt/slides/slide4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mỗi ngày đầy tình mến thương. Lo vun trồng và dựng xây Đức Tin vững bền.</a:t>
            </a:r>
            <a:endParaRPr lang="en-US" sz="8800" b="1" dirty="0">
              <a:solidFill>
                <a:schemeClr val="bg1"/>
              </a:solidFill>
            </a:endParaRPr>
          </a:p>
        </p:txBody>
      </p:sp>
    </p:spTree>
  </p:cSld>
  <p:clrMapOvr>
    <a:masterClrMapping/>
  </p:clrMapOvr>
</p:sld>
</file>

<file path=ppt/slides/slide4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 (493)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nay đến trước tòa với lòng kêu khấn thiết tha. Nguyện trông Thánh Cả thương giúp xin ơn Chúa ban chan hòa.</a:t>
            </a:r>
            <a:endParaRPr lang="en-US" sz="8800" b="1" dirty="0">
              <a:solidFill>
                <a:schemeClr val="bg1"/>
              </a:solidFill>
            </a:endParaRPr>
          </a:p>
        </p:txBody>
      </p:sp>
    </p:spTree>
  </p:cSld>
  <p:clrMapOvr>
    <a:masterClrMapping/>
  </p:clrMapOvr>
</p:sld>
</file>

<file path=ppt/slides/slide4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Cả Giu-se, đoàn con đang đắm đuối giữa biển gian trần. Xin ra tay cứu vớt. Giúp đoàn con chóng được</a:t>
            </a:r>
            <a:endParaRPr lang="en-US" sz="8800" b="1" dirty="0">
              <a:solidFill>
                <a:schemeClr val="bg1"/>
              </a:solidFill>
            </a:endParaRPr>
          </a:p>
        </p:txBody>
      </p:sp>
    </p:spTree>
  </p:cSld>
  <p:clrMapOvr>
    <a:masterClrMapping/>
  </p:clrMapOvr>
</p:sld>
</file>

<file path=ppt/slides/slide4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bến bình an.</a:t>
            </a:r>
            <a:endParaRPr lang="en-US" sz="8800" b="1" dirty="0">
              <a:solidFill>
                <a:schemeClr val="bg1"/>
              </a:solidFill>
            </a:endParaRPr>
          </a:p>
        </p:txBody>
      </p:sp>
    </p:spTree>
  </p:cSld>
  <p:clrMapOvr>
    <a:masterClrMapping/>
  </p:clrMapOvr>
</p:sld>
</file>

<file path=ppt/slides/slide4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Cha Rất Thánh (573)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Cha rất thánh xin thương nhận của lễ trong sạch này. Đoàn con dâng Chúa để ngợi khen, để tạ ơn, để cầu</a:t>
            </a:r>
            <a:endParaRPr lang="en-US" sz="8800" b="1" dirty="0">
              <a:solidFill>
                <a:schemeClr val="bg1"/>
              </a:solidFill>
            </a:endParaRPr>
          </a:p>
        </p:txBody>
      </p:sp>
    </p:spTree>
  </p:cSld>
  <p:clrMapOvr>
    <a:masterClrMapping/>
  </p:clrMapOvr>
</p:sld>
</file>

<file path=ppt/slides/slide4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để đền bù muôn tội lỗi nhân gian.</a:t>
            </a:r>
            <a:endParaRPr lang="en-US" sz="8800" b="1" dirty="0">
              <a:solidFill>
                <a:schemeClr val="bg1"/>
              </a:solidFill>
            </a:endParaRPr>
          </a:p>
        </p:txBody>
      </p:sp>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Chúa đã thương tình và cứu rỗi mọi người.</a:t>
            </a:r>
            <a:endParaRPr lang="en-US" sz="8800" b="1" dirty="0">
              <a:solidFill>
                <a:schemeClr val="bg1"/>
              </a:solidFill>
            </a:endParaRPr>
          </a:p>
        </p:txBody>
      </p:sp>
    </p:spTree>
  </p:cSld>
  <p:clrMapOvr>
    <a:masterClrMapping/>
  </p:clrMapOvr>
</p:sld>
</file>

<file path=ppt/slides/slide4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cùng xin dâng lên, hợp với lễ vật chí thánh thuần khiết. Xin dâng lên cùng xin dâng lên, cả hồn</a:t>
            </a:r>
            <a:endParaRPr lang="en-US" sz="8800" b="1" dirty="0">
              <a:solidFill>
                <a:schemeClr val="bg1"/>
              </a:solidFill>
            </a:endParaRPr>
          </a:p>
        </p:txBody>
      </p:sp>
    </p:spTree>
  </p:cSld>
  <p:clrMapOvr>
    <a:masterClrMapping/>
  </p:clrMapOvr>
</p:sld>
</file>

<file path=ppt/slides/slide4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xác, cả tâm trí trọn đời.</a:t>
            </a:r>
            <a:endParaRPr lang="en-US" sz="8800" b="1" dirty="0">
              <a:solidFill>
                <a:schemeClr val="bg1"/>
              </a:solidFill>
            </a:endParaRPr>
          </a:p>
        </p:txBody>
      </p:sp>
    </p:spTree>
  </p:cSld>
  <p:clrMapOvr>
    <a:masterClrMapping/>
  </p:clrMapOvr>
</p:sld>
</file>

<file path=ppt/slides/slide4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Cha rất thánh xin chúc lành của lễ trong sạch này. Đoàn con dâng Chúa cả hồn xác, cả đời sống, mọi khổ</a:t>
            </a:r>
            <a:endParaRPr lang="en-US" sz="8800" b="1" dirty="0">
              <a:solidFill>
                <a:schemeClr val="bg1"/>
              </a:solidFill>
            </a:endParaRPr>
          </a:p>
        </p:txBody>
      </p:sp>
    </p:spTree>
  </p:cSld>
  <p:clrMapOvr>
    <a:masterClrMapping/>
  </p:clrMapOvr>
</p:sld>
</file>

<file path=ppt/slides/slide4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để hiệp lại với của lễ hy sinh.</a:t>
            </a:r>
            <a:endParaRPr lang="en-US" sz="8800" b="1" dirty="0">
              <a:solidFill>
                <a:schemeClr val="bg1"/>
              </a:solidFill>
            </a:endParaRPr>
          </a:p>
        </p:txBody>
      </p:sp>
    </p:spTree>
  </p:cSld>
  <p:clrMapOvr>
    <a:masterClrMapping/>
  </p:clrMapOvr>
</p:sld>
</file>

<file path=ppt/slides/slide4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Trỗi Dậy (383)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trỗi dậy hỡi ai ngủ mê, hãy trỗi dậy từ cõi chết, Chúa sẽ chiếu ngời ánh quang vinh trên đầu ngươi.</a:t>
            </a:r>
            <a:endParaRPr lang="en-US" sz="8800" b="1" dirty="0">
              <a:solidFill>
                <a:schemeClr val="bg1"/>
              </a:solidFill>
            </a:endParaRPr>
          </a:p>
        </p:txBody>
      </p:sp>
    </p:spTree>
  </p:cSld>
  <p:clrMapOvr>
    <a:masterClrMapping/>
  </p:clrMapOvr>
</p:sld>
</file>

<file path=ppt/slides/slide4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Đã bao năm qua gian trần miệt mài sống trong vòng u tối. Giờ được Chúa dẫn vào nguồn sáng ta hãy bước theo</a:t>
            </a:r>
            <a:endParaRPr lang="en-US" sz="8800" b="1" dirty="0">
              <a:solidFill>
                <a:schemeClr val="bg1"/>
              </a:solidFill>
            </a:endParaRPr>
          </a:p>
        </p:txBody>
      </p:sp>
    </p:spTree>
  </p:cSld>
  <p:clrMapOvr>
    <a:masterClrMapping/>
  </p:clrMapOvr>
</p:sld>
</file>

<file path=ppt/slides/slide4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quang minh.</a:t>
            </a:r>
            <a:endParaRPr lang="en-US" sz="8800" b="1" dirty="0">
              <a:solidFill>
                <a:schemeClr val="bg1"/>
              </a:solidFill>
            </a:endParaRPr>
          </a:p>
        </p:txBody>
      </p:sp>
    </p:spTree>
  </p:cSld>
  <p:clrMapOvr>
    <a:masterClrMapping/>
  </p:clrMapOvr>
</p:sld>
</file>

<file path=ppt/slides/slide4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chung câu ca chung lời nguyện cầu tán dương một Thiên Chúa. Nguyện lòng trí muôn người hợp nhất trong một</a:t>
            </a:r>
            <a:endParaRPr lang="en-US" sz="8800" b="1" dirty="0">
              <a:solidFill>
                <a:schemeClr val="bg1"/>
              </a:solidFill>
            </a:endParaRPr>
          </a:p>
        </p:txBody>
      </p:sp>
    </p:spTree>
  </p:cSld>
  <p:clrMapOvr>
    <a:masterClrMapping/>
  </p:clrMapOvr>
</p:sld>
</file>

<file path=ppt/slides/slide4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Đức Tin một Tình Yêu.</a:t>
            </a:r>
            <a:endParaRPr lang="en-US" sz="8800" b="1" dirty="0">
              <a:solidFill>
                <a:schemeClr val="bg1"/>
              </a:solidFill>
            </a:endParaRPr>
          </a:p>
        </p:txBody>
      </p:sp>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Giáng Sinh Về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Ngước trông lên cao thôi đừng miệt mài bước theo đường tội lỗi. Hãy mặc lấy tâm tình của Chúa trong nguồn</a:t>
            </a:r>
            <a:endParaRPr lang="en-US" sz="8800" b="1" dirty="0">
              <a:solidFill>
                <a:schemeClr val="bg1"/>
              </a:solidFill>
            </a:endParaRPr>
          </a:p>
        </p:txBody>
      </p:sp>
    </p:spTree>
  </p:cSld>
  <p:clrMapOvr>
    <a:masterClrMapping/>
  </p:clrMapOvr>
</p:sld>
</file>

<file path=ppt/slides/slide4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ân ngày cứu rỗi.</a:t>
            </a:r>
            <a:endParaRPr lang="en-US" sz="8800" b="1" dirty="0">
              <a:solidFill>
                <a:schemeClr val="bg1"/>
              </a:solidFill>
            </a:endParaRPr>
          </a:p>
        </p:txBody>
      </p:sp>
    </p:spTree>
  </p:cSld>
  <p:clrMapOvr>
    <a:masterClrMapping/>
  </p:clrMapOvr>
</p:sld>
</file>

<file path=ppt/slides/slide4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Nay Con Trở Về (403)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Cha dạt dào sóng nước ngày đêm mơ ước mong đoàn con quay bước. Về đây về đây về cùng Thiên Chúa lỗi lầm</a:t>
            </a:r>
            <a:endParaRPr lang="en-US" sz="8800" b="1" dirty="0">
              <a:solidFill>
                <a:schemeClr val="bg1"/>
              </a:solidFill>
            </a:endParaRPr>
          </a:p>
        </p:txBody>
      </p:sp>
    </p:spTree>
  </p:cSld>
  <p:clrMapOvr>
    <a:masterClrMapping/>
  </p:clrMapOvr>
</p:sld>
</file>

<file path=ppt/slides/slide4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thứ tha, ân tình thiết tha.</a:t>
            </a:r>
            <a:endParaRPr lang="en-US" sz="8800" b="1" dirty="0">
              <a:solidFill>
                <a:schemeClr val="bg1"/>
              </a:solidFill>
            </a:endParaRPr>
          </a:p>
        </p:txBody>
      </p:sp>
    </p:spTree>
  </p:cSld>
  <p:clrMapOvr>
    <a:masterClrMapping/>
  </p:clrMapOvr>
</p:sld>
</file>

<file path=ppt/slides/slide4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trở về lòng quyết thống hối tội xưa. Nay con trở về Ngài thương ban ơn tha thứ. Nay con trở về lòng</a:t>
            </a:r>
            <a:endParaRPr lang="en-US" sz="8800" b="1" dirty="0">
              <a:solidFill>
                <a:schemeClr val="bg1"/>
              </a:solidFill>
            </a:endParaRPr>
          </a:p>
        </p:txBody>
      </p:sp>
    </p:spTree>
  </p:cSld>
  <p:clrMapOvr>
    <a:masterClrMapping/>
  </p:clrMapOvr>
</p:sld>
</file>

<file path=ppt/slides/slide4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thống hối tội xưa. Nay con trở về, về với Chúa Cha nhân từ.</a:t>
            </a:r>
            <a:endParaRPr lang="en-US" sz="8800" b="1" dirty="0">
              <a:solidFill>
                <a:schemeClr val="bg1"/>
              </a:solidFill>
            </a:endParaRPr>
          </a:p>
        </p:txBody>
      </p:sp>
    </p:spTree>
  </p:cSld>
  <p:clrMapOvr>
    <a:masterClrMapping/>
  </p:clrMapOvr>
</p:sld>
</file>

<file path=ppt/slides/slide4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Giờ đây lòng con thống hối cuộc đời tội lỗi xin Ngài thương tha thứ. Về đây này Cha quên hết bao ngày tháng</a:t>
            </a:r>
            <a:endParaRPr lang="en-US" sz="8800" b="1" dirty="0">
              <a:solidFill>
                <a:schemeClr val="bg1"/>
              </a:solidFill>
            </a:endParaRPr>
          </a:p>
        </p:txBody>
      </p:sp>
    </p:spTree>
  </p:cSld>
  <p:clrMapOvr>
    <a:masterClrMapping/>
  </p:clrMapOvr>
</p:sld>
</file>

<file path=ppt/slides/slide4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 mê lầm cách xa.</a:t>
            </a:r>
            <a:endParaRPr lang="en-US" sz="8800" b="1" dirty="0">
              <a:solidFill>
                <a:schemeClr val="bg1"/>
              </a:solidFill>
            </a:endParaRPr>
          </a:p>
        </p:txBody>
      </p:sp>
    </p:spTree>
  </p:cSld>
  <p:clrMapOvr>
    <a:masterClrMapping/>
  </p:clrMapOvr>
</p:sld>
</file>

<file path=ppt/slides/slide4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Vang (495)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người ơi! Mau mau đến đây, tìm Vị Vua giáng sinh cho đời. Trời bừng sáng giữa chốn Bê-Lem, một Hài Nhi</a:t>
            </a:r>
            <a:endParaRPr lang="en-US" sz="8800" b="1" dirty="0">
              <a:solidFill>
                <a:schemeClr val="bg1"/>
              </a:solidFill>
            </a:endParaRPr>
          </a:p>
        </p:txBody>
      </p:sp>
    </p:spTree>
  </p:cSld>
  <p:clrMapOvr>
    <a:masterClrMapping/>
  </p:clrMapOvr>
</p:sld>
</file>

<file path=ppt/slides/slide4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Thánh Giuse đoái thương nghe Lời van thiết tha đoàn con quý yêu. Thoát giông tố lúc vượt khơi, ngày mai sáng</a:t>
            </a:r>
            <a:endParaRPr lang="en-US" sz="8800" b="1" dirty="0">
              <a:solidFill>
                <a:schemeClr val="bg1"/>
              </a:solidFill>
            </a:endParaRPr>
          </a:p>
        </p:txBody>
      </p:sp>
    </p:spTree>
  </p:cSld>
  <p:clrMapOvr>
    <a:masterClrMapping/>
  </p:clrMapOvr>
</p:sld>
</file>

<file path=ppt/slides/slide4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đoàn con chờ mong.</a:t>
            </a:r>
            <a:endParaRPr lang="en-US" sz="8800" b="1" dirty="0">
              <a:solidFill>
                <a:schemeClr val="bg1"/>
              </a:solidFill>
            </a:endParaRPr>
          </a:p>
        </p:txBody>
      </p:sp>
    </p:spTree>
  </p:cSld>
  <p:clrMapOvr>
    <a:masterClrMapping/>
  </p:clrMapOvr>
</p:sld>
</file>

<file path=ppt/slides/slide4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Quyền uy linh muôn trùng cao thẳm. Thiều quang chói hơn muôn vì sao sáng. Vì ngày xưa sống trên cõi trần.</a:t>
            </a:r>
            <a:endParaRPr lang="en-US" sz="8800" b="1" dirty="0">
              <a:solidFill>
                <a:schemeClr val="bg1"/>
              </a:solidFill>
            </a:endParaRPr>
          </a:p>
        </p:txBody>
      </p:sp>
    </p:spTree>
  </p:cSld>
  <p:clrMapOvr>
    <a:masterClrMapping/>
  </p:clrMapOvr>
</p:sld>
</file>

<file path=ppt/slides/slide4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đêm yêu đương dưỡng nuôi Vua Trời.</a:t>
            </a:r>
            <a:endParaRPr lang="en-US" sz="8800" b="1" dirty="0">
              <a:solidFill>
                <a:schemeClr val="bg1"/>
              </a:solidFill>
            </a:endParaRPr>
          </a:p>
        </p:txBody>
      </p:sp>
    </p:spTree>
  </p:cSld>
  <p:clrMapOvr>
    <a:masterClrMapping/>
  </p:clrMapOvr>
</p:sld>
</file>

<file path=ppt/slides/slide4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chở che gia đình thân mến. Là nơi chúng con đêm ngày lưu luyến. Được bình an sống trong vui cười. Tình</a:t>
            </a:r>
            <a:endParaRPr lang="en-US" sz="8800" b="1" dirty="0">
              <a:solidFill>
                <a:schemeClr val="bg1"/>
              </a:solidFill>
            </a:endParaRPr>
          </a:p>
        </p:txBody>
      </p:sp>
    </p:spTree>
  </p:cSld>
  <p:clrMapOvr>
    <a:masterClrMapping/>
  </p:clrMapOvr>
</p:sld>
</file>

<file path=ppt/slides/slide4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dâng lên Chúa yêu muôn đời.</a:t>
            </a:r>
            <a:endParaRPr lang="en-US" sz="8800" b="1" dirty="0">
              <a:solidFill>
                <a:schemeClr val="bg1"/>
              </a:solidFill>
            </a:endParaRPr>
          </a:p>
        </p:txBody>
      </p:sp>
    </p:spTree>
  </p:cSld>
  <p:clrMapOvr>
    <a:masterClrMapping/>
  </p:clrMapOvr>
</p:sld>
</file>

<file path=ppt/slides/slide4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trở về với Ta nối kết tình cách xa bao năm qua. Hãy trở về với Ta nối kết tình cách xa thêm đậm đà.</a:t>
            </a:r>
            <a:endParaRPr lang="en-US" sz="8800" b="1" dirty="0">
              <a:solidFill>
                <a:schemeClr val="bg1"/>
              </a:solidFill>
            </a:endParaRPr>
          </a:p>
        </p:txBody>
      </p:sp>
    </p:spTree>
  </p:cSld>
  <p:clrMapOvr>
    <a:masterClrMapping/>
  </p:clrMapOvr>
</p:sld>
</file>

<file path=ppt/slides/slide4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Về đây hỡi người nào về đây. Tình thương Chúa Trời luôn nối kết. Về đây Thiên Chúa Đấng từ bi Ngài xóa hết</a:t>
            </a:r>
            <a:endParaRPr lang="en-US" sz="8800" b="1" dirty="0">
              <a:solidFill>
                <a:schemeClr val="bg1"/>
              </a:solidFill>
            </a:endParaRPr>
          </a:p>
        </p:txBody>
      </p:sp>
    </p:spTree>
  </p:cSld>
  <p:clrMapOvr>
    <a:masterClrMapping/>
  </p:clrMapOvr>
</p:sld>
</file>

<file path=ppt/slides/slide4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ta Người dẫn lối đời ta.</a:t>
            </a:r>
            <a:endParaRPr lang="en-US" sz="8800" b="1" dirty="0">
              <a:solidFill>
                <a:schemeClr val="bg1"/>
              </a:solidFill>
            </a:endParaRPr>
          </a:p>
        </p:txBody>
      </p:sp>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nhân đợi trông.</a:t>
            </a:r>
            <a:endParaRPr lang="en-US" sz="8800" b="1" dirty="0">
              <a:solidFill>
                <a:schemeClr val="bg1"/>
              </a:solidFill>
            </a:endParaRPr>
          </a:p>
        </p:txBody>
      </p:sp>
    </p:spTree>
  </p:cSld>
  <p:clrMapOvr>
    <a:masterClrMapping/>
  </p:clrMapOvr>
</p:sld>
</file>

<file path=ppt/slides/slide4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con đã biết bao năm xa phụ tình Ngài. Đời con đã biết bao phen đi lạc tăm tối. Chúa ơi nghe tiếng thở</a:t>
            </a:r>
            <a:endParaRPr lang="en-US" sz="8800" b="1" dirty="0">
              <a:solidFill>
                <a:schemeClr val="bg1"/>
              </a:solidFill>
            </a:endParaRPr>
          </a:p>
        </p:txBody>
      </p:sp>
    </p:spTree>
  </p:cSld>
  <p:clrMapOvr>
    <a:masterClrMapping/>
  </p:clrMapOvr>
</p:sld>
</file>

<file path=ppt/slides/slide4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than, Chúa ơi nghe tiếng nài van.</a:t>
            </a:r>
            <a:endParaRPr lang="en-US" sz="8800" b="1" dirty="0">
              <a:solidFill>
                <a:schemeClr val="bg1"/>
              </a:solidFill>
            </a:endParaRPr>
          </a:p>
        </p:txBody>
      </p:sp>
    </p:spTree>
  </p:cSld>
  <p:clrMapOvr>
    <a:masterClrMapping/>
  </p:clrMapOvr>
</p:sld>
</file>

<file path=ppt/slides/slide4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Gục đầu nghe lòng thao thức. Bàng hoàng nghe nát tâm can. Dâng Cha tấm thân hao gầy. Quên Cha đã bao năm rồi.</a:t>
            </a:r>
            <a:endParaRPr lang="en-US" sz="8800" b="1" dirty="0">
              <a:solidFill>
                <a:schemeClr val="bg1"/>
              </a:solidFill>
            </a:endParaRPr>
          </a:p>
        </p:txBody>
      </p:sp>
    </p:spTree>
  </p:cSld>
  <p:clrMapOvr>
    <a:masterClrMapping/>
  </p:clrMapOvr>
</p:sld>
</file>

<file path=ppt/slides/slide4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Cha hay thương người tội lỗi. Mặc dù không đáng ơn Cha. Xin Cha xóa đi tội tình. Cho con chút men say nồng.</a:t>
            </a:r>
            <a:endParaRPr lang="en-US" sz="8800" b="1" dirty="0">
              <a:solidFill>
                <a:schemeClr val="bg1"/>
              </a:solidFill>
            </a:endParaRPr>
          </a:p>
        </p:txBody>
      </p:sp>
    </p:spTree>
  </p:cSld>
  <p:clrMapOvr>
    <a:masterClrMapping/>
  </p:clrMapOvr>
</p:sld>
</file>

<file path=ppt/slides/slide4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Bên Cha u sầu tan vỡ. Nhạt nhòa quá khứ đi hoang. Con nay sớm mau quay  về. May thay có Cha đang chờ.</a:t>
            </a:r>
            <a:endParaRPr lang="en-US" sz="8800" b="1" dirty="0">
              <a:solidFill>
                <a:schemeClr val="bg1"/>
              </a:solidFill>
            </a:endParaRPr>
          </a:p>
        </p:txBody>
      </p:sp>
    </p:spTree>
  </p:cSld>
  <p:clrMapOvr>
    <a:masterClrMapping/>
  </p:clrMapOvr>
</p:sld>
</file>

<file path=ppt/slides/slide4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Giu-se trong xóm nhỏ lao động thuở xưa miền Na-da-rét Thánh Gia Người vui sống. Nêu gương cho tất cả gia</a:t>
            </a:r>
            <a:endParaRPr lang="en-US" sz="8800" b="1" dirty="0">
              <a:solidFill>
                <a:schemeClr val="bg1"/>
              </a:solidFill>
            </a:endParaRPr>
          </a:p>
        </p:txBody>
      </p:sp>
    </p:spTree>
  </p:cSld>
  <p:clrMapOvr>
    <a:masterClrMapping/>
  </p:clrMapOvr>
</p:sld>
</file>

<file path=ppt/slides/slide4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cần lao tình yêu tha thiết với cảnh đời đơn nghèo.</a:t>
            </a:r>
            <a:endParaRPr lang="en-US" sz="8800" b="1" dirty="0">
              <a:solidFill>
                <a:schemeClr val="bg1"/>
              </a:solidFill>
            </a:endParaRPr>
          </a:p>
        </p:txBody>
      </p:sp>
    </p:spTree>
  </p:cSld>
  <p:clrMapOvr>
    <a:masterClrMapping/>
  </p:clrMapOvr>
</p:sld>
</file>

<file path=ppt/slides/slide4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người cha biết sống nhân ái quên mình biết nêu gương sáng chốn gia đình. Dù bao phong trần lòng được luôn</a:t>
            </a:r>
            <a:endParaRPr lang="en-US" sz="8800" b="1" dirty="0">
              <a:solidFill>
                <a:schemeClr val="bg1"/>
              </a:solidFill>
            </a:endParaRPr>
          </a:p>
        </p:txBody>
      </p:sp>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Bầu trời đêm đông ôi giá băng, kìa nhìn xem tuyết ôm cây cành. Một vì sao chói sáng lung linh, từ trời cao chiếu</a:t>
            </a:r>
            <a:endParaRPr lang="en-US" sz="8800" b="1" dirty="0">
              <a:solidFill>
                <a:schemeClr val="bg1"/>
              </a:solidFill>
            </a:endParaRPr>
          </a:p>
        </p:txBody>
      </p:sp>
    </p:spTree>
  </p:cSld>
  <p:clrMapOvr>
    <a:masterClrMapping/>
  </p:clrMapOvr>
</p:sld>
</file>

<file path=ppt/slides/slide4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sướng vui vững tay đưa thuyền qua sóng đời.</a:t>
            </a:r>
            <a:endParaRPr lang="en-US" sz="8800" b="1" dirty="0">
              <a:solidFill>
                <a:schemeClr val="bg1"/>
              </a:solidFill>
            </a:endParaRPr>
          </a:p>
        </p:txBody>
      </p:sp>
    </p:spTree>
  </p:cSld>
  <p:clrMapOvr>
    <a:masterClrMapping/>
  </p:clrMapOvr>
</p:sld>
</file>

<file path=ppt/slides/slide4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người mẹ biết giữ hạnh phúc gia đình, sống vui trong chí hướng trung thành. Nhiệt tâm giáo dục đoàn trẻ</a:t>
            </a:r>
            <a:endParaRPr lang="en-US" sz="8800" b="1" dirty="0">
              <a:solidFill>
                <a:schemeClr val="bg1"/>
              </a:solidFill>
            </a:endParaRPr>
          </a:p>
        </p:txBody>
      </p:sp>
    </p:spTree>
  </p:cSld>
  <p:clrMapOvr>
    <a:masterClrMapping/>
  </p:clrMapOvr>
</p:sld>
</file>

<file path=ppt/slides/slide4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thơ dấu yêu lớn lên trong tình yêu Chúa Trời.</a:t>
            </a:r>
            <a:endParaRPr lang="en-US" sz="8800" b="1" dirty="0">
              <a:solidFill>
                <a:schemeClr val="bg1"/>
              </a:solidFill>
            </a:endParaRPr>
          </a:p>
        </p:txBody>
      </p:sp>
    </p:spTree>
  </p:cSld>
  <p:clrMapOvr>
    <a:masterClrMapping/>
  </p:clrMapOvr>
</p:sld>
</file>

<file path=ppt/slides/slide4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Cho đoàn thơ bé biết tôn kính vâng lời, biết noi gương mến Chúa yêu người. Hồn luôn giữ gìn được mầu hoa</a:t>
            </a:r>
            <a:endParaRPr lang="en-US" sz="8800" b="1" dirty="0">
              <a:solidFill>
                <a:schemeClr val="bg1"/>
              </a:solidFill>
            </a:endParaRPr>
          </a:p>
        </p:txBody>
      </p:sp>
    </p:spTree>
  </p:cSld>
  <p:clrMapOvr>
    <a:masterClrMapping/>
  </p:clrMapOvr>
</p:sld>
</file>

<file path=ppt/slides/slide4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trắng trong xứng nên ngôi đền Chúa Thánh Thần.</a:t>
            </a:r>
            <a:endParaRPr lang="en-US" sz="8800" b="1" dirty="0">
              <a:solidFill>
                <a:schemeClr val="bg1"/>
              </a:solidFill>
            </a:endParaRPr>
          </a:p>
        </p:txBody>
      </p:sp>
    </p:spTree>
  </p:cSld>
  <p:clrMapOvr>
    <a:masterClrMapping/>
  </p:clrMapOvr>
</p:sld>
</file>

<file path=ppt/slides/slide4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tâm tư trầm lắng đến với Chúa trong mùa Chay này. Nguyện xin Chúa giúp con, đưa con về đường ngay nẻo chính.</a:t>
            </a:r>
            <a:endParaRPr lang="en-US" sz="8800" b="1" dirty="0">
              <a:solidFill>
                <a:schemeClr val="bg1"/>
              </a:solidFill>
            </a:endParaRPr>
          </a:p>
        </p:txBody>
      </p:sp>
    </p:spTree>
  </p:cSld>
  <p:clrMapOvr>
    <a:masterClrMapping/>
  </p:clrMapOvr>
</p:sld>
</file>

<file path=ppt/slides/slide4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bên Chúa vẫn luôn chờ mong, về bên Chúa suối nguồn hồng ân. Cho con ngày tháng an bình, nơi Chúa chứa chan</a:t>
            </a:r>
            <a:endParaRPr lang="en-US" sz="8800" b="1" dirty="0">
              <a:solidFill>
                <a:schemeClr val="bg1"/>
              </a:solidFill>
            </a:endParaRPr>
          </a:p>
        </p:txBody>
      </p:sp>
    </p:spTree>
  </p:cSld>
  <p:clrMapOvr>
    <a:masterClrMapping/>
  </p:clrMapOvr>
</p:sld>
</file>

<file path=ppt/slides/slide4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thương.</a:t>
            </a:r>
            <a:endParaRPr lang="en-US" sz="8800" b="1" dirty="0">
              <a:solidFill>
                <a:schemeClr val="bg1"/>
              </a:solidFill>
            </a:endParaRPr>
          </a:p>
        </p:txBody>
      </p:sp>
    </p:spTree>
  </p:cSld>
  <p:clrMapOvr>
    <a:masterClrMapping/>
  </p:clrMapOvr>
</p:sld>
</file>

<file path=ppt/slides/slide4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Bốn mươi ngày chay này, Chúa ơi giúp con đổi thay. Biết quay về với Ngài trong cõi lòng sám hối ăn năn.</a:t>
            </a:r>
            <a:endParaRPr lang="en-US" sz="8800" b="1" dirty="0">
              <a:solidFill>
                <a:schemeClr val="bg1"/>
              </a:solidFill>
            </a:endParaRPr>
          </a:p>
        </p:txBody>
      </p:sp>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tỏa khắp nơi.</a:t>
            </a:r>
            <a:endParaRPr lang="en-US" sz="8800" b="1" dirty="0">
              <a:solidFill>
                <a:schemeClr val="bg1"/>
              </a:solidFill>
            </a:endParaRPr>
          </a:p>
        </p:txBody>
      </p:sp>
    </p:spTree>
  </p:cSld>
  <p:clrMapOvr>
    <a:masterClrMapping/>
  </p:clrMapOvr>
</p:sld>
</file>

<file path=ppt/slides/slide4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con người xác phàm, biết bao yếu đuối Ngài ơi. Quyết tháng năm mỗi ngày luôn hướng về tình Chúa từ đây.</a:t>
            </a:r>
            <a:endParaRPr lang="en-US" sz="8800" b="1" dirty="0">
              <a:solidFill>
                <a:schemeClr val="bg1"/>
              </a:solidFill>
            </a:endParaRPr>
          </a:p>
        </p:txBody>
      </p:sp>
    </p:spTree>
  </p:cSld>
  <p:clrMapOvr>
    <a:masterClrMapping/>
  </p:clrMapOvr>
</p:sld>
</file>

<file path=ppt/slides/slide4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lo toan ngày tháng với kiếp sống nơi trần gian này. Hồn con mãi băn khoăn trong đêm trường hằng luôn thao thức.</a:t>
            </a:r>
            <a:endParaRPr lang="en-US" sz="8800" b="1" dirty="0">
              <a:solidFill>
                <a:schemeClr val="bg1"/>
              </a:solidFill>
            </a:endParaRPr>
          </a:p>
        </p:txBody>
      </p:sp>
    </p:spTree>
  </p:cSld>
  <p:clrMapOvr>
    <a:masterClrMapping/>
  </p:clrMapOvr>
</p:sld>
</file>

<file path=ppt/slides/slide4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năm tháng cách xa tình Cha, lòng mê đắm thế trần phù hoa. Quên ân tình Chúa trong đời, xin Chúa thứ tha Ngài</a:t>
            </a:r>
            <a:endParaRPr lang="en-US" sz="8800" b="1" dirty="0">
              <a:solidFill>
                <a:schemeClr val="bg1"/>
              </a:solidFill>
            </a:endParaRPr>
          </a:p>
        </p:txBody>
      </p:sp>
    </p:spTree>
  </p:cSld>
  <p:clrMapOvr>
    <a:masterClrMapping/>
  </p:clrMapOvr>
</p:sld>
</file>

<file path=ppt/slides/slide4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con tìm đến, đến với Chúa giao hòa với Ngài. Để được sống an vui trong tâm hồn hằng luôn có Chúa.</a:t>
            </a:r>
            <a:endParaRPr lang="en-US" sz="8800" b="1" dirty="0">
              <a:solidFill>
                <a:schemeClr val="bg1"/>
              </a:solidFill>
            </a:endParaRPr>
          </a:p>
        </p:txBody>
      </p:sp>
    </p:spTree>
  </p:cSld>
  <p:clrMapOvr>
    <a:masterClrMapping/>
  </p:clrMapOvr>
</p:sld>
</file>

<file path=ppt/slides/slide4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Chúa đỡ nâng ngày đêm, dìu con bước giữa dòng đời trôi. Tin yêu tình Chúa nhân từ, luôn mãi thứ tha</a:t>
            </a:r>
            <a:endParaRPr lang="en-US" sz="8800" b="1" dirty="0">
              <a:solidFill>
                <a:schemeClr val="bg1"/>
              </a:solidFill>
            </a:endParaRPr>
          </a:p>
        </p:txBody>
      </p:sp>
    </p:spTree>
  </p:cSld>
  <p:clrMapOvr>
    <a:masterClrMapping/>
  </p:clrMapOvr>
</p:sld>
</file>

<file path=ppt/slides/slide4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thôi.</a:t>
            </a:r>
            <a:endParaRPr lang="en-US" sz="8800" b="1" dirty="0">
              <a:solidFill>
                <a:schemeClr val="bg1"/>
              </a:solidFill>
            </a:endParaRPr>
          </a:p>
        </p:txBody>
      </p:sp>
    </p:spTree>
  </p:cSld>
  <p:clrMapOvr>
    <a:masterClrMapping/>
  </p:clrMapOvr>
</p:sld>
</file>

<file path=ppt/slides/slide4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Nhân Sinh (564)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Ngài rượu bánh thơm tho. Xin dâng Ngài vạn nỗi âu lo, lao công miệt mài, đau thương từng ngày tim</a:t>
            </a:r>
            <a:endParaRPr lang="en-US" sz="8800" b="1" dirty="0">
              <a:solidFill>
                <a:schemeClr val="bg1"/>
              </a:solidFill>
            </a:endParaRPr>
          </a:p>
        </p:txBody>
      </p:sp>
    </p:spTree>
  </p:cSld>
  <p:clrMapOvr>
    <a:masterClrMapping/>
  </p:clrMapOvr>
</p:sld>
</file>

<file path=ppt/slides/slide4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mỏi mòn nặng gánh u hoài.</a:t>
            </a:r>
            <a:endParaRPr lang="en-US" sz="8800" b="1" dirty="0">
              <a:solidFill>
                <a:schemeClr val="bg1"/>
              </a:solidFill>
            </a:endParaRPr>
          </a:p>
        </p:txBody>
      </p:sp>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No-el này No-el mùa hồng ân khai sinh đất trời, một ngày mới sáng tươi bình yên, Trời và đất kết giao thần duyên.</a:t>
            </a:r>
            <a:endParaRPr lang="en-US" sz="8800" b="1" dirty="0">
              <a:solidFill>
                <a:schemeClr val="bg1"/>
              </a:solidFill>
            </a:endParaRPr>
          </a:p>
        </p:txBody>
      </p:sp>
    </p:spTree>
  </p:cSld>
  <p:clrMapOvr>
    <a:masterClrMapping/>
  </p:clrMapOvr>
</p:sld>
</file>

<file path=ppt/slides/slide4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Ngài hồn xác con đây. Xin dâng Ngài cuộc sống hôm nay, bao phen bội thề, đam mê nặng nề nay trở về tiến</a:t>
            </a:r>
            <a:endParaRPr lang="en-US" sz="8800" b="1" dirty="0">
              <a:solidFill>
                <a:schemeClr val="bg1"/>
              </a:solidFill>
            </a:endParaRPr>
          </a:p>
        </p:txBody>
      </p:sp>
    </p:spTree>
  </p:cSld>
  <p:clrMapOvr>
    <a:masterClrMapping/>
  </p:clrMapOvr>
</p:sld>
</file>

<file path=ppt/slides/slide4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tạ ơn.</a:t>
            </a:r>
            <a:endParaRPr lang="en-US" sz="8800" b="1" dirty="0">
              <a:solidFill>
                <a:schemeClr val="bg1"/>
              </a:solidFill>
            </a:endParaRPr>
          </a:p>
        </p:txBody>
      </p:sp>
    </p:spTree>
  </p:cSld>
  <p:clrMapOvr>
    <a:masterClrMapping/>
  </p:clrMapOvr>
</p:sld>
</file>

<file path=ppt/slides/slide4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muôn cuộc đời là chiếc bánh thơm rượu nồng. Đây bao nguyện vọng tựa hương ngát bay lên Chúa.</a:t>
            </a:r>
            <a:endParaRPr lang="en-US" sz="8800" b="1" dirty="0">
              <a:solidFill>
                <a:schemeClr val="bg1"/>
              </a:solidFill>
            </a:endParaRPr>
          </a:p>
        </p:txBody>
      </p:sp>
    </p:spTree>
  </p:cSld>
  <p:clrMapOvr>
    <a:masterClrMapping/>
  </p:clrMapOvr>
</p:sld>
</file>

<file path=ppt/slides/slide4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thân phận hèn hợp dâng với chiên tinh tuyền. Xin cho người người nhuần thắm hồng ân.</a:t>
            </a:r>
            <a:endParaRPr lang="en-US" sz="8800" b="1" dirty="0">
              <a:solidFill>
                <a:schemeClr val="bg1"/>
              </a:solidFill>
            </a:endParaRPr>
          </a:p>
        </p:txBody>
      </p:sp>
    </p:spTree>
  </p:cSld>
  <p:clrMapOvr>
    <a:masterClrMapping/>
  </p:clrMapOvr>
</p:sld>
</file>

<file path=ppt/slides/slide4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Cấm Con Thất Vọng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Dù con tội lỗi, dù con hèn yếu Chúa vẫn cấm con thất vọng, Chúa vẫn muốn con cậy trông. Dù con xấu xa phụ</a:t>
            </a:r>
            <a:endParaRPr lang="en-US" sz="8800" b="1" dirty="0">
              <a:solidFill>
                <a:schemeClr val="bg1"/>
              </a:solidFill>
            </a:endParaRPr>
          </a:p>
        </p:txBody>
      </p:sp>
    </p:spTree>
  </p:cSld>
  <p:clrMapOvr>
    <a:masterClrMapping/>
  </p:clrMapOvr>
</p:sld>
</file>

<file path=ppt/slides/slide4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Cha, Chúa vẫn cấm con thất vọng, Chúa vẫn muốn con cậy trông.</a:t>
            </a:r>
            <a:endParaRPr lang="en-US" sz="8800" b="1" dirty="0">
              <a:solidFill>
                <a:schemeClr val="bg1"/>
              </a:solidFill>
            </a:endParaRPr>
          </a:p>
        </p:txBody>
      </p:sp>
    </p:spTree>
  </p:cSld>
  <p:clrMapOvr>
    <a:masterClrMapping/>
  </p:clrMapOvr>
</p:sld>
</file>

<file path=ppt/slides/slide4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vẫn cấm con thất vọng, Chúa vẫn bắt con hy vọng một ngày về bên Chúa tình thương. Chúa vẫn cấm con thất</a:t>
            </a:r>
            <a:endParaRPr lang="en-US" sz="8800" b="1" dirty="0">
              <a:solidFill>
                <a:schemeClr val="bg1"/>
              </a:solidFill>
            </a:endParaRPr>
          </a:p>
        </p:txBody>
      </p:sp>
    </p:spTree>
  </p:cSld>
  <p:clrMapOvr>
    <a:masterClrMapping/>
  </p:clrMapOvr>
</p:sld>
</file>

<file path=ppt/slides/slide4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vọng, Chúa vẫn bắt con hy vọng một ngày về trên cõi Thiên Đường.</a:t>
            </a:r>
            <a:endParaRPr lang="en-US" sz="8800" b="1" dirty="0">
              <a:solidFill>
                <a:schemeClr val="bg1"/>
              </a:solidFill>
            </a:endParaRPr>
          </a:p>
        </p:txBody>
      </p:sp>
    </p:spTree>
  </p:cSld>
  <p:clrMapOvr>
    <a:masterClrMapping/>
  </p:clrMapOvr>
</p:sld>
</file>

<file path=ppt/slides/slide4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con bội ước, dù con lùi bước Chúa vẫn cấm con thất vọng, Chúa vẫn muốn con cậy trông. Dù con kém tin lạc</a:t>
            </a:r>
            <a:endParaRPr lang="en-US" sz="8800" b="1" dirty="0">
              <a:solidFill>
                <a:schemeClr val="bg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chuẩn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bị</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quốc</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30602157"/>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này No-el Ngài hạ sinh mang thân thấp hèn, vào mùa tuyết giá băng lạnh căm, để đổi mới thế gian lầm than.</a:t>
            </a:r>
            <a:endParaRPr lang="en-US" sz="8800" b="1" dirty="0">
              <a:solidFill>
                <a:schemeClr val="bg1"/>
              </a:solidFill>
            </a:endParaRPr>
          </a:p>
        </p:txBody>
      </p:sp>
    </p:spTree>
  </p:cSld>
  <p:clrMapOvr>
    <a:masterClrMapping/>
  </p:clrMapOvr>
</p:sld>
</file>

<file path=ppt/slides/slide4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 đức tin, Chúa vẫn cấm con thất vọng, Chúa vẫn muốn con cậy tin.</a:t>
            </a:r>
            <a:endParaRPr lang="en-US" sz="8800" b="1" dirty="0">
              <a:solidFill>
                <a:schemeClr val="bg1"/>
              </a:solidFill>
            </a:endParaRPr>
          </a:p>
        </p:txBody>
      </p:sp>
    </p:spTree>
  </p:cSld>
  <p:clrMapOvr>
    <a:masterClrMapping/>
  </p:clrMapOvr>
</p:sld>
</file>

<file path=ppt/slides/slide4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Dù con buồn hổ, dù con nghèo khó Chúa vẫn cấm con thất vọng, Chúa vẫn muốn con cậy trông. Dù con đắn đo đời</a:t>
            </a:r>
            <a:endParaRPr lang="en-US" sz="8800" b="1" dirty="0">
              <a:solidFill>
                <a:schemeClr val="bg1"/>
              </a:solidFill>
            </a:endParaRPr>
          </a:p>
        </p:txBody>
      </p:sp>
    </p:spTree>
  </p:cSld>
  <p:clrMapOvr>
    <a:masterClrMapping/>
  </p:clrMapOvr>
</p:sld>
</file>

<file path=ppt/slides/slide4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lắng lo, Chúa vẫn cấm con thất vọng, Chúa vẫn muốn con cậy trông.</a:t>
            </a:r>
            <a:endParaRPr lang="en-US" sz="8800" b="1" dirty="0">
              <a:solidFill>
                <a:schemeClr val="bg1"/>
              </a:solidFill>
            </a:endParaRPr>
          </a:p>
        </p:txBody>
      </p:sp>
    </p:spTree>
  </p:cSld>
  <p:clrMapOvr>
    <a:masterClrMapping/>
  </p:clrMapOvr>
</p:sld>
</file>

<file path=ppt/slides/slide4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Của Con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ngày xưa ấy quỳ bên Con xác thân hao gầy. Maria ngày hôm nay mời gọi con quyết tâm đổi thay.</a:t>
            </a:r>
            <a:endParaRPr lang="en-US" sz="8800" b="1" dirty="0">
              <a:solidFill>
                <a:schemeClr val="bg1"/>
              </a:solidFill>
            </a:endParaRPr>
          </a:p>
        </p:txBody>
      </p:sp>
    </p:spTree>
  </p:cSld>
  <p:clrMapOvr>
    <a:masterClrMapping/>
  </p:clrMapOvr>
</p:sld>
</file>

<file path=ppt/slides/slide4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của Con Maria phút cuối cùng tiễn Con chiều xưa. Lòng đau xót thấy Con trên thập giá buồn nhục thân.</a:t>
            </a:r>
            <a:endParaRPr lang="en-US" sz="8800" b="1" dirty="0">
              <a:solidFill>
                <a:schemeClr val="bg1"/>
              </a:solidFill>
            </a:endParaRPr>
          </a:p>
        </p:txBody>
      </p:sp>
    </p:spTree>
  </p:cSld>
  <p:clrMapOvr>
    <a:masterClrMapping/>
  </p:clrMapOvr>
</p:sld>
</file>

<file path=ppt/slides/slide4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Chúa Chí Ái (380)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Chúa chí ái hãy lắng nghe lời chúng con. Dủ tình khoan dung vì chúng con phạm đến Người.</a:t>
            </a:r>
            <a:endParaRPr lang="en-US" sz="8800" b="1" dirty="0">
              <a:solidFill>
                <a:schemeClr val="bg1"/>
              </a:solidFill>
            </a:endParaRPr>
          </a:p>
        </p:txBody>
      </p:sp>
    </p:spTree>
  </p:cSld>
  <p:clrMapOvr>
    <a:masterClrMapping/>
  </p:clrMapOvr>
</p:sld>
</file>

<file path=ppt/slides/slide4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suối lệ tuôn mãi, đoàn chúng con hướng lên Ngài. Lạy Chúa Trời vinh quang, nguyện thương đến lời van nài.</a:t>
            </a:r>
            <a:endParaRPr lang="en-US" sz="8800" b="1" dirty="0">
              <a:solidFill>
                <a:schemeClr val="bg1"/>
              </a:solidFill>
            </a:endParaRPr>
          </a:p>
        </p:txBody>
      </p:sp>
    </p:spTree>
  </p:cSld>
  <p:clrMapOvr>
    <a:masterClrMapping/>
  </p:clrMapOvr>
</p:sld>
</file>

<file path=ppt/slides/slide4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chính đường sinh phúc, là cánh tay Chúa uy quyền. Chìa khóa trời cao quang, nguyện thương xóa sạch lỗi lầm.</a:t>
            </a:r>
            <a:endParaRPr lang="en-US" sz="8800" b="1" dirty="0">
              <a:solidFill>
                <a:schemeClr val="bg1"/>
              </a:solidFill>
            </a:endParaRPr>
          </a:p>
        </p:txBody>
      </p:sp>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Mục đồng ơi! Vang lên khúc ca, nhịp nhàng ta tấu muôn cung đàn. Tầng trời hỡi cất tiếng tôn vinh, một tình</a:t>
            </a:r>
            <a:endParaRPr lang="en-US" sz="8800" b="1" dirty="0">
              <a:solidFill>
                <a:schemeClr val="bg1"/>
              </a:solidFill>
            </a:endParaRPr>
          </a:p>
        </p:txBody>
      </p:sp>
    </p:spTree>
  </p:cSld>
  <p:clrMapOvr>
    <a:masterClrMapping/>
  </p:clrMapOvr>
</p:sld>
</file>

<file path=ppt/slides/slide4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cõi lòng nhơ uế, tội ác che lấp tâm hồn. Cầu Chúa Trời khoan nhân, rửa cho tuyết trinh trắng ngần.</a:t>
            </a:r>
            <a:endParaRPr lang="en-US" sz="8800" b="1" dirty="0">
              <a:solidFill>
                <a:schemeClr val="bg1"/>
              </a:solidFill>
            </a:endParaRPr>
          </a:p>
        </p:txBody>
      </p:sp>
    </p:spTree>
  </p:cSld>
  <p:clrMapOvr>
    <a:masterClrMapping/>
  </p:clrMapOvr>
</p:sld>
</file>

<file path=ppt/slides/slide4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nay đến trước tòa với lòng kêu khấn thiết tha. Nguyện trông Thánh Cả thương giúp xin ơn Chúa ban chan hòa.</a:t>
            </a:r>
            <a:endParaRPr lang="en-US" sz="8800" b="1" dirty="0">
              <a:solidFill>
                <a:schemeClr val="bg1"/>
              </a:solidFill>
            </a:endParaRPr>
          </a:p>
        </p:txBody>
      </p:sp>
    </p:spTree>
  </p:cSld>
  <p:clrMapOvr>
    <a:masterClrMapping/>
  </p:clrMapOvr>
</p:sld>
</file>

<file path=ppt/slides/slide4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Cả Giu-se. Đoàn con đang đắm đuối giữa biển gian trần. Xin ra tay cứu vớt, giúp đoàn con chóng được</a:t>
            </a:r>
            <a:endParaRPr lang="en-US" sz="8800" b="1" dirty="0">
              <a:solidFill>
                <a:schemeClr val="bg1"/>
              </a:solidFill>
            </a:endParaRPr>
          </a:p>
        </p:txBody>
      </p:sp>
    </p:spTree>
  </p:cSld>
  <p:clrMapOvr>
    <a:masterClrMapping/>
  </p:clrMapOvr>
</p:sld>
</file>

<file path=ppt/slides/slide4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bến bình an.</a:t>
            </a:r>
            <a:endParaRPr lang="en-US" sz="8800" b="1" dirty="0">
              <a:solidFill>
                <a:schemeClr val="bg1"/>
              </a:solidFill>
            </a:endParaRPr>
          </a:p>
        </p:txBody>
      </p:sp>
    </p:spTree>
  </p:cSld>
  <p:clrMapOvr>
    <a:masterClrMapping/>
  </p:clrMapOvr>
</p:sld>
</file>

<file path=ppt/slides/slide4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Trầm Hương (90)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ca bay cao như hương trầm nghi ngút bay ngút bay lên tòa cao sang trọn tâm tư dâng lên xác hồn với đời</a:t>
            </a:r>
            <a:endParaRPr lang="en-US" sz="8800" b="1" dirty="0">
              <a:solidFill>
                <a:schemeClr val="bg1"/>
              </a:solidFill>
            </a:endParaRPr>
          </a:p>
        </p:txBody>
      </p:sp>
    </p:spTree>
  </p:cSld>
  <p:clrMapOvr>
    <a:masterClrMapping/>
  </p:clrMapOvr>
</p:sld>
</file>

<file path=ppt/slides/slide4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mơ.</a:t>
            </a:r>
            <a:endParaRPr lang="en-US" sz="8800" b="1" dirty="0">
              <a:solidFill>
                <a:schemeClr val="bg1"/>
              </a:solidFill>
            </a:endParaRPr>
          </a:p>
        </p:txBody>
      </p:sp>
    </p:spTree>
  </p:cSld>
  <p:clrMapOvr>
    <a:masterClrMapping/>
  </p:clrMapOvr>
</p:sld>
</file>

<file path=ppt/slides/slide4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Trầm trầm tiếng ca tình yêu sốt mến. Vương vương câu hát ngất ngây hương lòng. Trọn một đời ước mơ, thành bài</a:t>
            </a:r>
            <a:endParaRPr lang="en-US" sz="8800" b="1" dirty="0">
              <a:solidFill>
                <a:schemeClr val="bg1"/>
              </a:solidFill>
            </a:endParaRPr>
          </a:p>
        </p:txBody>
      </p:sp>
    </p:spTree>
  </p:cSld>
  <p:clrMapOvr>
    <a:masterClrMapping/>
  </p:clrMapOvr>
</p:sld>
</file>

<file path=ppt/slides/slide4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tuyệt vời tiến dâng lên Ngài.</a:t>
            </a:r>
            <a:endParaRPr lang="en-US" sz="8800" b="1" dirty="0">
              <a:solidFill>
                <a:schemeClr val="bg1"/>
              </a:solidFill>
            </a:endParaRPr>
          </a:p>
        </p:txBody>
      </p: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sinh huyền linh.</a:t>
            </a:r>
            <a:endParaRPr lang="en-US" sz="8800" b="1" dirty="0">
              <a:solidFill>
                <a:schemeClr val="bg1"/>
              </a:solidFill>
            </a:endParaRPr>
          </a:p>
        </p:txBody>
      </p:sp>
    </p:spTree>
  </p:cSld>
  <p:clrMapOvr>
    <a:masterClrMapping/>
  </p:clrMapOvr>
</p:sld>
</file>

<file path=ppt/slides/slide4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thành tiến dâng rượu nho bánh miến. Xin Cha thương lấy tấm thân mọn hèn. Để đời con đắm say, tình Ngài</a:t>
            </a:r>
            <a:endParaRPr lang="en-US" sz="8800" b="1" dirty="0">
              <a:solidFill>
                <a:schemeClr val="bg1"/>
              </a:solidFill>
            </a:endParaRPr>
          </a:p>
        </p:txBody>
      </p:sp>
    </p:spTree>
  </p:cSld>
  <p:clrMapOvr>
    <a:masterClrMapping/>
  </p:clrMapOvr>
</p:sld>
</file>

<file path=ppt/slides/slide4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tràn đầy khúc ca ân tình.</a:t>
            </a:r>
            <a:endParaRPr lang="en-US" sz="8800" b="1" dirty="0">
              <a:solidFill>
                <a:schemeClr val="bg1"/>
              </a:solidFill>
            </a:endParaRPr>
          </a:p>
        </p:txBody>
      </p:sp>
    </p:spTree>
  </p:cSld>
  <p:clrMapOvr>
    <a:masterClrMapping/>
  </p:clrMapOvr>
</p:sld>
</file>

<file path=ppt/slides/slide4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đời hát ca tình yêu Thiên Chúa. Lung linh ánh nến với muôn cõi lòng. Vì Ngài đã mến thương, vì Ngài đã</a:t>
            </a:r>
            <a:endParaRPr lang="en-US" sz="8800" b="1" dirty="0">
              <a:solidFill>
                <a:schemeClr val="bg1"/>
              </a:solidFill>
            </a:endParaRPr>
          </a:p>
        </p:txBody>
      </p:sp>
    </p:spTree>
  </p:cSld>
  <p:clrMapOvr>
    <a:masterClrMapping/>
  </p:clrMapOvr>
</p:sld>
</file>

<file path=ppt/slides/slide4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đời tiến dâng lên Ngài.</a:t>
            </a:r>
            <a:endParaRPr lang="en-US" sz="8800" b="1" dirty="0">
              <a:solidFill>
                <a:schemeClr val="bg1"/>
              </a:solidFill>
            </a:endParaRPr>
          </a:p>
        </p:txBody>
      </p:sp>
    </p:spTree>
  </p:cSld>
  <p:clrMapOvr>
    <a:masterClrMapping/>
  </p:clrMapOvr>
</p:sld>
</file>

<file path=ppt/slides/slide4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Nửa Đêm (355)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đến lòng chúng nhân reo hò vui mừng, hồng ân bao la Thiên Chúa ban, Ngài đến vì  mến thương con người</a:t>
            </a:r>
            <a:endParaRPr lang="en-US" sz="8800" b="1" dirty="0">
              <a:solidFill>
                <a:schemeClr val="bg1"/>
              </a:solidFill>
            </a:endParaRPr>
          </a:p>
        </p:txBody>
      </p:sp>
    </p:spTree>
  </p:cSld>
  <p:clrMapOvr>
    <a:masterClrMapping/>
  </p:clrMapOvr>
</p:sld>
</file>

<file path=ppt/slides/slide4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trần, mừng khen Thiên Chúa Vua bình an.</a:t>
            </a:r>
            <a:endParaRPr lang="en-US" sz="8800" b="1" dirty="0">
              <a:solidFill>
                <a:schemeClr val="bg1"/>
              </a:solidFill>
            </a:endParaRPr>
          </a:p>
        </p:txBody>
      </p:sp>
    </p:spTree>
  </p:cSld>
  <p:clrMapOvr>
    <a:masterClrMapping/>
  </p:clrMapOvr>
</p:sld>
</file>

<file path=ppt/slides/slide4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Ánh sáng ngàn đời luôn dẹp tan tăm tối, hãy soi dương gian chốn lưu đầy. Lạy Chúa là Đấng hay thương người bị</a:t>
            </a:r>
            <a:endParaRPr lang="en-US" sz="8800" b="1" dirty="0">
              <a:solidFill>
                <a:schemeClr val="bg1"/>
              </a:solidFill>
            </a:endParaRPr>
          </a:p>
        </p:txBody>
      </p:sp>
    </p:spTree>
  </p:cSld>
  <p:clrMapOvr>
    <a:masterClrMapping/>
  </p:clrMapOvr>
</p:sld>
</file>

<file path=ppt/slides/slide4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lưu đày Người ơi xin đoái thương đời con.</a:t>
            </a:r>
            <a:endParaRPr lang="en-US" sz="8800" b="1" dirty="0">
              <a:solidFill>
                <a:schemeClr val="bg1"/>
              </a:solidFill>
            </a:endParaRPr>
          </a:p>
        </p:txBody>
      </p:sp>
    </p:spTree>
  </p:cSld>
  <p:clrMapOvr>
    <a:masterClrMapping/>
  </p:clrMapOvr>
</p:sld>
</file>

<file path=ppt/slides/slide4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đến lòng chúng nhân reo hò vui mừng, hồng ân bao la Thiên Chúa ban, Ngài đến vì  mến thương con người</a:t>
            </a:r>
            <a:endParaRPr lang="en-US" sz="8800" b="1" dirty="0">
              <a:solidFill>
                <a:schemeClr val="bg1"/>
              </a:solidFill>
            </a:endParaRPr>
          </a:p>
        </p:txBody>
      </p: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hoàn say câu kinh thiết tha, chìm ngập trong Thánh ân chan hòa. Mùa hồng phúc thắp sáng dương gian, loài</a:t>
            </a:r>
            <a:endParaRPr lang="en-US" sz="8800" b="1" dirty="0">
              <a:solidFill>
                <a:schemeClr val="bg1"/>
              </a:solidFill>
            </a:endParaRPr>
          </a:p>
        </p:txBody>
      </p:sp>
    </p:spTree>
  </p:cSld>
  <p:clrMapOvr>
    <a:masterClrMapping/>
  </p:clrMapOvr>
</p:sld>
</file>

<file path=ppt/slides/slide4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trần, mừng khen Thiên Chúa Vua bình an.</a:t>
            </a:r>
            <a:endParaRPr lang="en-US" sz="8800" b="1" dirty="0">
              <a:solidFill>
                <a:schemeClr val="bg1"/>
              </a:solidFill>
            </a:endParaRPr>
          </a:p>
        </p:txBody>
      </p:sp>
    </p:spTree>
  </p:cSld>
  <p:clrMapOvr>
    <a:masterClrMapping/>
  </p:clrMapOvr>
</p:sld>
</file>

<file path=ppt/slides/slide4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Làn Trầm Hương 104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Tựa làn trầm hương thơm bay về thiên đàng. Nguyện tình yêu Chúa thánh hóa cho lễ dâng. </a:t>
            </a:r>
            <a:endParaRPr lang="en-US" sz="8800" b="1" dirty="0">
              <a:solidFill>
                <a:schemeClr val="bg1"/>
              </a:solidFill>
            </a:endParaRPr>
          </a:p>
        </p:txBody>
      </p:sp>
    </p:spTree>
  </p:cSld>
  <p:clrMapOvr>
    <a:masterClrMapping/>
  </p:clrMapOvr>
</p:sld>
</file>

<file path=ppt/slides/slide4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bánh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chén rượu nồng. Làm thành lễ vật dâng về Cha chí nhân.</a:t>
            </a:r>
            <a:endParaRPr lang="en-US" sz="8800" b="1" dirty="0">
              <a:solidFill>
                <a:schemeClr val="bg1"/>
              </a:solidFill>
            </a:endParaRPr>
          </a:p>
        </p:txBody>
      </p:sp>
    </p:spTree>
  </p:cSld>
  <p:clrMapOvr>
    <a:masterClrMapping/>
  </p:clrMapOvr>
</p:sld>
</file>

<file path=ppt/slides/slide4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Chúc tụng Ngài là Chúa tể càng khôn. Đã rộng tình nuôi sống con từng ngày. </a:t>
            </a:r>
            <a:endParaRPr lang="en-US" sz="8800" b="1" dirty="0">
              <a:solidFill>
                <a:schemeClr val="bg1"/>
              </a:solidFill>
            </a:endParaRPr>
          </a:p>
        </p:txBody>
      </p:sp>
    </p:spTree>
  </p:cSld>
  <p:clrMapOvr>
    <a:masterClrMapping/>
  </p:clrMapOvr>
</p:sld>
</file>

<file path=ppt/slides/slide4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Chúc tụng Ngài mãi đến muôn muôn đời.</a:t>
            </a:r>
            <a:endParaRPr lang="en-US" sz="8800" b="1" dirty="0">
              <a:solidFill>
                <a:schemeClr val="bg1"/>
              </a:solidFill>
            </a:endParaRPr>
          </a:p>
        </p:txBody>
      </p:sp>
    </p:spTree>
  </p:cSld>
  <p:clrMapOvr>
    <a:masterClrMapping/>
  </p:clrMapOvr>
</p:sld>
</file>

<file path=ppt/slides/slide4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Một niềm thành tâm xin dâng trọn xác hồn. Nguyện từng ngày tháng Chúa thắp nên niềm tin. Cho ước mơ hồng, đẹp</a:t>
            </a:r>
            <a:endParaRPr lang="en-US" sz="8800" b="1" dirty="0">
              <a:solidFill>
                <a:schemeClr val="bg1"/>
              </a:solidFill>
            </a:endParaRPr>
          </a:p>
        </p:txBody>
      </p:sp>
    </p:spTree>
  </p:cSld>
  <p:clrMapOvr>
    <a:masterClrMapping/>
  </p:clrMapOvr>
</p:sld>
</file>

<file path=ppt/slides/slide4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lứa tuổi xuân cuộc đời mai ngày xin Ngài thương đỡ nâng.</a:t>
            </a:r>
            <a:endParaRPr lang="en-US" sz="8800" b="1" dirty="0">
              <a:solidFill>
                <a:schemeClr val="bg1"/>
              </a:solidFill>
            </a:endParaRPr>
          </a:p>
        </p:txBody>
      </p:sp>
    </p:spTree>
  </p:cSld>
  <p:clrMapOvr>
    <a:masterClrMapping/>
  </p:clrMapOvr>
</p:sld>
</file>

<file path=ppt/slides/slide4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Xem Quả Biết Cây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Sao chỉ nhìn thấy rác trong mắt ai, sao chỉ nhìn thấy rác trong mắt ai, còn cái đà trong mắt ta sao lại không</a:t>
            </a:r>
            <a:endParaRPr lang="en-US" sz="8800" b="1" dirty="0">
              <a:solidFill>
                <a:schemeClr val="bg1"/>
              </a:solidFill>
            </a:endParaRPr>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vui đón mừng Chúa Con.</a:t>
            </a:r>
            <a:endParaRPr lang="en-US" sz="8800" b="1" dirty="0">
              <a:solidFill>
                <a:schemeClr val="bg1"/>
              </a:solidFill>
            </a:endParaRPr>
          </a:p>
        </p:txBody>
      </p:sp>
    </p:spTree>
  </p:cSld>
  <p:clrMapOvr>
    <a:masterClrMapping/>
  </p:clrMapOvr>
</p:sld>
</file>

<file path=ppt/slides/slide4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thấy?</a:t>
            </a:r>
            <a:endParaRPr lang="en-US" sz="8800" b="1" dirty="0">
              <a:solidFill>
                <a:schemeClr val="bg1"/>
              </a:solidFill>
            </a:endParaRPr>
          </a:p>
        </p:txBody>
      </p:sp>
    </p:spTree>
  </p:cSld>
  <p:clrMapOvr>
    <a:masterClrMapping/>
  </p:clrMapOvr>
</p:sld>
</file>

<file path=ppt/slides/slide4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lấy cái đà trong mắt ra, hãy lấy cái đà trong mắt ra, rồi sẽ thấy rác trong mắt người thật là nhỏ nhoi.</a:t>
            </a:r>
            <a:endParaRPr lang="en-US" sz="8800" b="1" dirty="0">
              <a:solidFill>
                <a:schemeClr val="bg1"/>
              </a:solidFill>
            </a:endParaRPr>
          </a:p>
        </p:txBody>
      </p:sp>
    </p:spTree>
  </p:cSld>
  <p:clrMapOvr>
    <a:masterClrMapping/>
  </p:clrMapOvr>
</p:sld>
</file>

<file path=ppt/slides/slide4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hiền đức do tính thiện, người hiền đức sinh trái ngọt, người hiền đức do tính thiện từ tâm xuất ra. Cứ</a:t>
            </a:r>
            <a:endParaRPr lang="en-US" sz="8800" b="1" dirty="0">
              <a:solidFill>
                <a:schemeClr val="bg1"/>
              </a:solidFill>
            </a:endParaRPr>
          </a:p>
        </p:txBody>
      </p:sp>
    </p:spTree>
  </p:cSld>
  <p:clrMapOvr>
    <a:masterClrMapping/>
  </p:clrMapOvr>
</p:sld>
</file>

<file path=ppt/slides/slide4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xem quả thì biết cây, cứ xem người mà đoán tâm, có bao giờ lòng kẻ ác mà sinh được trái ngon!</a:t>
            </a:r>
            <a:endParaRPr lang="en-US" sz="8800" b="1" dirty="0">
              <a:solidFill>
                <a:schemeClr val="bg1"/>
              </a:solidFill>
            </a:endParaRPr>
          </a:p>
        </p:txBody>
      </p:sp>
    </p:spTree>
  </p:cSld>
  <p:clrMapOvr>
    <a:masterClrMapping/>
  </p:clrMapOvr>
</p:sld>
</file>

<file path=ppt/slides/slide4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Hai kẻ mù tối dắt nhau bước đi, hai kẻ chẳng thấy cứ theo bước nhau, thì chắc rằng đưa dắt nhau rơi tùm xuống</a:t>
            </a:r>
            <a:endParaRPr lang="en-US" sz="8800" b="1" dirty="0">
              <a:solidFill>
                <a:schemeClr val="bg1"/>
              </a:solidFill>
            </a:endParaRPr>
          </a:p>
        </p:txBody>
      </p:sp>
    </p:spTree>
  </p:cSld>
  <p:clrMapOvr>
    <a:masterClrMapping/>
  </p:clrMapOvr>
</p:sld>
</file>

<file path=ppt/slides/slide4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hố.</a:t>
            </a:r>
            <a:endParaRPr lang="en-US" sz="8800" b="1" dirty="0">
              <a:solidFill>
                <a:schemeClr val="bg1"/>
              </a:solidFill>
            </a:endParaRPr>
          </a:p>
        </p:txBody>
      </p:sp>
    </p:spTree>
  </p:cSld>
  <p:clrMapOvr>
    <a:masterClrMapping/>
  </p:clrMapOvr>
</p:sld>
</file>

<file path=ppt/slides/slide4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chính lối đường ta bước theo, Chúa sẽ dẫn đường qua bóng đêm, đời có Chúa bước đi vững vàng chẳng sợ hụt chân.</a:t>
            </a:r>
            <a:endParaRPr lang="en-US" sz="8800" b="1" dirty="0">
              <a:solidFill>
                <a:schemeClr val="bg1"/>
              </a:solidFill>
            </a:endParaRPr>
          </a:p>
        </p:txBody>
      </p:sp>
    </p:spTree>
  </p:cSld>
  <p:clrMapOvr>
    <a:masterClrMapping/>
  </p:clrMapOvr>
</p:sld>
</file>

<file path=ppt/slides/slide4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hiền đức do tính thiện, người hiền đức sinh trái ngọt, người hiền đức do tính thiện từ tâm xuất ra. Cứ</a:t>
            </a:r>
            <a:endParaRPr lang="en-US" sz="8800" b="1" dirty="0">
              <a:solidFill>
                <a:schemeClr val="bg1"/>
              </a:solidFill>
            </a:endParaRPr>
          </a:p>
        </p:txBody>
      </p:sp>
    </p:spTree>
  </p:cSld>
  <p:clrMapOvr>
    <a:masterClrMapping/>
  </p:clrMapOvr>
</p:sld>
</file>

<file path=ppt/slides/slide4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xem quả thì biết cây, cứ xem người mà đoán tâm, có bao giờ lòng kẻ ác mà sinh được trái ngon!</a:t>
            </a:r>
            <a:endParaRPr lang="en-US" sz="8800" b="1" dirty="0">
              <a:solidFill>
                <a:schemeClr val="bg1"/>
              </a:solidFill>
            </a:endParaRPr>
          </a:p>
        </p:txBody>
      </p:sp>
    </p:spTree>
  </p:cSld>
  <p:clrMapOvr>
    <a:masterClrMapping/>
  </p:clrMapOvr>
</p:sld>
</file>

<file path=ppt/slides/slide4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lòng đầy ứ mới hay nói ra, khi lòng đầy ứ mới hay nói ra, lòng ác hiểm luôn phát ngôn những lời độc ác.</a:t>
            </a:r>
            <a:endParaRPr lang="en-US" sz="8800" b="1" dirty="0">
              <a:solidFill>
                <a:schemeClr val="bg1"/>
              </a:solidFill>
            </a:endParaRPr>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Quỳ gần bên Giê-su bé thơ, này đoàn con vững tâm tôn thờ. Nguyện cầu Chúa giáng phúc muôn ơn, để trần gian</a:t>
            </a:r>
            <a:endParaRPr lang="en-US" sz="8800" b="1" dirty="0">
              <a:solidFill>
                <a:schemeClr val="bg1"/>
              </a:solidFill>
            </a:endParaRPr>
          </a:p>
        </p:txBody>
      </p:sp>
    </p:spTree>
  </p:cSld>
  <p:clrMapOvr>
    <a:masterClrMapping/>
  </p:clrMapOvr>
</p:sld>
</file>

<file path=ppt/slides/slide4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Tích chứa ác nghiệp tâm xấu xa, tích lũy cái thiện tâm sáng trong, nhìn hoa trái sẽ cho biết lòng người thiện kẻ gian.</a:t>
            </a:r>
            <a:endParaRPr lang="en-US" sz="8800" b="1" dirty="0">
              <a:solidFill>
                <a:schemeClr val="bg1"/>
              </a:solidFill>
            </a:endParaRPr>
          </a:p>
        </p:txBody>
      </p:sp>
    </p:spTree>
  </p:cSld>
  <p:clrMapOvr>
    <a:masterClrMapping/>
  </p:clrMapOvr>
</p:sld>
</file>

<file path=ppt/slides/slide4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hiền đức do tính thiện, người hiền đức sinh trái ngọt, người hiền đức do tính thiện từ tâm xuất ra. Cứ</a:t>
            </a:r>
            <a:endParaRPr lang="en-US" sz="8800" b="1" dirty="0">
              <a:solidFill>
                <a:schemeClr val="bg1"/>
              </a:solidFill>
            </a:endParaRPr>
          </a:p>
        </p:txBody>
      </p:sp>
    </p:spTree>
  </p:cSld>
  <p:clrMapOvr>
    <a:masterClrMapping/>
  </p:clrMapOvr>
</p:sld>
</file>

<file path=ppt/slides/slide4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xem quả thì biết cây, cứ xem người mà đoán tâm, có bao giờ lòng kẻ ác mà sinh được trái ngon!</a:t>
            </a:r>
            <a:endParaRPr lang="en-US" sz="8800" b="1" dirty="0">
              <a:solidFill>
                <a:schemeClr val="bg1"/>
              </a:solidFill>
            </a:endParaRPr>
          </a:p>
        </p:txBody>
      </p:sp>
    </p:spTree>
  </p:cSld>
  <p:clrMapOvr>
    <a:masterClrMapping/>
  </p:clrMapOvr>
</p:sld>
</file>

<file path=ppt/slides/slide4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Con Đi Về (42)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con về lòng tràn niềm vui, khi con về tình yêu chan chứa, nắm tay nhau bước trong ân tình, khi muôn người</a:t>
            </a:r>
            <a:endParaRPr lang="en-US" sz="8800" b="1" dirty="0">
              <a:solidFill>
                <a:schemeClr val="bg1"/>
              </a:solidFill>
            </a:endParaRPr>
          </a:p>
        </p:txBody>
      </p:sp>
    </p:spTree>
  </p:cSld>
  <p:clrMapOvr>
    <a:masterClrMapping/>
  </p:clrMapOvr>
</p:sld>
</file>

<file path=ppt/slides/slide4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trong ân tình.</a:t>
            </a:r>
            <a:endParaRPr lang="en-US" sz="8800" b="1" dirty="0">
              <a:solidFill>
                <a:schemeClr val="bg1"/>
              </a:solidFill>
            </a:endParaRPr>
          </a:p>
        </p:txBody>
      </p:sp>
    </p:spTree>
  </p:cSld>
  <p:clrMapOvr>
    <a:masterClrMapping/>
  </p:clrMapOvr>
</p:sld>
</file>

<file path=ppt/slides/slide4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Chúa kêu gọi con đi về Ngài, để Ngài ban hồng ân chan chứa. Xin vâng! Vâng con về theo tiếng Ngài</a:t>
            </a:r>
            <a:endParaRPr lang="en-US" sz="8800" b="1" dirty="0">
              <a:solidFill>
                <a:schemeClr val="bg1"/>
              </a:solidFill>
            </a:endParaRPr>
          </a:p>
        </p:txBody>
      </p:sp>
    </p:spTree>
  </p:cSld>
  <p:clrMapOvr>
    <a:masterClrMapping/>
  </p:clrMapOvr>
</p:sld>
</file>

<file path=ppt/slides/slide4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gọi vào tình thương chứa chan muôn đời.</a:t>
            </a:r>
            <a:endParaRPr lang="en-US" sz="8800" b="1" dirty="0">
              <a:solidFill>
                <a:schemeClr val="bg1"/>
              </a:solidFill>
            </a:endParaRPr>
          </a:p>
        </p:txBody>
      </p:sp>
    </p:spTree>
  </p:cSld>
  <p:clrMapOvr>
    <a:masterClrMapping/>
  </p:clrMapOvr>
</p:sld>
</file>

<file path=ppt/slides/slide4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quay quần bên bàn tiệc thánh tim rộn rang niềm vui ca hát bánh thơm ngon biết trao cho người, khi nhân</a:t>
            </a:r>
            <a:endParaRPr lang="en-US" sz="8800" b="1" dirty="0">
              <a:solidFill>
                <a:schemeClr val="bg1"/>
              </a:solidFill>
            </a:endParaRPr>
          </a:p>
        </p:txBody>
      </p:sp>
    </p:spTree>
  </p:cSld>
  <p:clrMapOvr>
    <a:masterClrMapping/>
  </p:clrMapOvr>
</p:sld>
</file>

<file path=ppt/slides/slide4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loại sống trong phục vụ.</a:t>
            </a:r>
            <a:endParaRPr lang="en-US" sz="8800" b="1" dirty="0">
              <a:solidFill>
                <a:schemeClr val="bg1"/>
              </a:solidFill>
            </a:endParaRPr>
          </a:p>
        </p:txBody>
      </p:sp>
    </p:spTree>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trong hồng ân.</a:t>
            </a:r>
            <a:endParaRPr lang="en-US" sz="8800" b="1" dirty="0">
              <a:solidFill>
                <a:schemeClr val="bg1"/>
              </a:solidFill>
            </a:endParaRPr>
          </a:p>
        </p:txBody>
      </p:sp>
    </p:spTree>
  </p:cSld>
  <p:clrMapOvr>
    <a:masterClrMapping/>
  </p:clrMapOvr>
</p:sld>
</file>

<file path=ppt/slides/slide4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(106 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chén rượu nồng thơm trọn tình con dâng về nhan Chúa. Xin dâng lên tấm bánh tinh tuyền con xin</a:t>
            </a:r>
            <a:endParaRPr lang="en-US" sz="8800" b="1" dirty="0">
              <a:solidFill>
                <a:schemeClr val="bg1"/>
              </a:solidFill>
            </a:endParaRPr>
          </a:p>
        </p:txBody>
      </p:sp>
    </p:spTree>
  </p:cSld>
  <p:clrMapOvr>
    <a:masterClrMapping/>
  </p:clrMapOvr>
</p:sld>
</file>

<file path=ppt/slides/slide4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này đây xác thân linh hồn.</a:t>
            </a:r>
            <a:endParaRPr lang="en-US" sz="8800" b="1" dirty="0">
              <a:solidFill>
                <a:schemeClr val="bg1"/>
              </a:solidFill>
            </a:endParaRPr>
          </a:p>
        </p:txBody>
      </p:sp>
    </p:spTree>
  </p:cSld>
  <p:clrMapOvr>
    <a:masterClrMapping/>
  </p:clrMapOvr>
</p:sld>
</file>

<file path=ppt/slides/slide4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(106 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Chúa tuổi thanh xuân là tình yêu chan hòa sức sống. Xin dâng lên những ước mơ hồng con xin dâng</a:t>
            </a:r>
            <a:endParaRPr lang="en-US" sz="8800" b="1" dirty="0">
              <a:solidFill>
                <a:schemeClr val="bg1"/>
              </a:solidFill>
            </a:endParaRPr>
          </a:p>
        </p:txBody>
      </p:sp>
    </p:spTree>
  </p:cSld>
  <p:clrMapOvr>
    <a:masterClrMapping/>
  </p:clrMapOvr>
</p:sld>
</file>

<file path=ppt/slides/slide4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tin ngất ngây hương lòng.</a:t>
            </a:r>
            <a:endParaRPr lang="en-US" sz="8800" b="1" dirty="0">
              <a:solidFill>
                <a:schemeClr val="bg1"/>
              </a:solidFill>
            </a:endParaRPr>
          </a:p>
        </p:txBody>
      </p:sp>
    </p:spTree>
  </p:cSld>
  <p:clrMapOvr>
    <a:masterClrMapping/>
  </p:clrMapOvr>
</p:sld>
</file>

<file path=ppt/slides/slide4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lên những niềm khổ đau dù ngày sau mây sầu che lối. Xin dâng lên kiếp sống đơn nghèo con xin dâng là</a:t>
            </a:r>
            <a:endParaRPr lang="en-US" sz="8800" b="1" dirty="0">
              <a:solidFill>
                <a:schemeClr val="bg1"/>
              </a:solidFill>
            </a:endParaRPr>
          </a:p>
        </p:txBody>
      </p:sp>
    </p:spTree>
  </p:cSld>
  <p:clrMapOvr>
    <a:masterClrMapping/>
  </p:clrMapOvr>
</p:sld>
</file>

<file path=ppt/slides/slide4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khó nguy trong đời.</a:t>
            </a:r>
            <a:endParaRPr lang="en-US" sz="8800" b="1" dirty="0">
              <a:solidFill>
                <a:schemeClr val="bg1"/>
              </a:solidFill>
            </a:endParaRPr>
          </a:p>
        </p:txBody>
      </p:sp>
    </p:spTree>
  </p:cSld>
  <p:clrMapOvr>
    <a:masterClrMapping/>
  </p:clrMapOvr>
</p:sld>
</file>

<file path=ppt/slides/slide4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Con Đường 141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con đường cho con tiến lên là ánh hồng xua tan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người ơi! Suy tôn Chúa Con. Vì tình yêu bỏ nơi ngai vàng, hạ mình xuống sống khiếp đơn nghèo, chuộc tội bao</a:t>
            </a:r>
            <a:endParaRPr lang="en-US" sz="8800" b="1" dirty="0">
              <a:solidFill>
                <a:schemeClr val="bg1"/>
              </a:solidFill>
            </a:endParaRPr>
          </a:p>
        </p:txBody>
      </p:sp>
    </p:spTree>
  </p:cSld>
  <p:clrMapOvr>
    <a:masterClrMapping/>
  </p:clrMapOvr>
</p:sld>
</file>

<file path=ppt/slides/slide4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mối tình con dâng trái tim, là bóng hình cho con vững tin, là bóng mát cho con an nghỉ, sống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dẫn con đường đi về khắp nơi vui trọn đời. Mãi mãi đem tình yêu này hiến dâng cho tình yêu</a:t>
            </a:r>
            <a:endParaRPr lang="en-US" sz="8800" b="1" dirty="0">
              <a:solidFill>
                <a:schemeClr val="bg1"/>
              </a:solidFill>
            </a:endParaRPr>
          </a:p>
        </p:txBody>
      </p:sp>
    </p:spTree>
  </p:cSld>
  <p:clrMapOvr>
    <a:masterClrMapping/>
  </p:clrMapOvr>
</p:sld>
</file>

<file path=ppt/slides/slide4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từng xuống đời mang thân đớn đau từng với người chung tim xuyến xao thì có Chúa biết con đi muôn </a:t>
            </a:r>
            <a:r>
              <a:rPr lang="en-US" sz="8800" b="1" dirty="0" err="1">
                <a:solidFill>
                  <a:schemeClr val="bg1"/>
                </a:solidFill>
                <a:latin typeface="Times New Roman" panose="02020603050405020304" pitchFamily="18" charset="0"/>
                <a:cs typeface="Times New Roman" panose="02020603050405020304" pitchFamily="18" charset="0"/>
              </a:rPr>
              <a:t>nẻo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tựa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bờ</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mở lối trời cho con đến nơi này xác hồn con đây Chúa ơi, xin dẫn lối con đi xa vời, biết tìm Người </a:t>
            </a:r>
            <a:r>
              <a:rPr lang="en-US" sz="8800" b="1" dirty="0" err="1">
                <a:solidFill>
                  <a:schemeClr val="bg1"/>
                </a:solidFill>
                <a:latin typeface="Times New Roman" panose="02020603050405020304" pitchFamily="18" charset="0"/>
                <a:cs typeface="Times New Roman" panose="02020603050405020304" pitchFamily="18" charset="0"/>
              </a:rPr>
              <a:t>trọn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thôi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Sống trong cõi đời đau thương Chúa ơi nào ai người cho con nỗi vui chỉ có Chúa như trăng sao hiền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mọimiền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xóa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ưu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phiền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vào con đường bao nhiêu mến thương hãy giúp lòng con thôi vấn vương tìm mãi tới quê hương thiên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bụi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Nhân Chứng Phúc Âm 250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Ta về thôi vì thánh lễ đã hết. Nhưng đời ta là thánh lễ nối dài. Đem tình thương Thiên Chúa đến mọi nơi. Ta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Ngài sai ta đi đây đó. Sống chứng nhân Phúc âm. Lãnh sứ mạng Chúa giao hôm nào vì là con Thiên Chúa.</a:t>
            </a:r>
            <a:endParaRPr lang="en-US" sz="8800" b="1" dirty="0">
              <a:solidFill>
                <a:schemeClr val="bg1"/>
              </a:solidFill>
            </a:endParaRPr>
          </a:p>
        </p:txBody>
      </p:sp>
    </p:spTree>
  </p:cSld>
  <p:clrMapOvr>
    <a:masterClrMapping/>
  </p:clrMapOvr>
</p:sld>
</file>

<file path=ppt/slides/slide4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Ngài sai ta đi đây đó. Đi loan báo Tin Mừng. Loan tin mới tin vui của Ngài. Rằng Thiên Chúa yêu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loài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lỗi lầm thế nhân.</a:t>
            </a:r>
            <a:endParaRPr lang="en-US" sz="8800" b="1" dirty="0">
              <a:solidFill>
                <a:schemeClr val="bg1"/>
              </a:solidFill>
            </a:endParaRPr>
          </a:p>
        </p:txBody>
      </p:sp>
    </p:spTree>
  </p:cSld>
  <p:clrMapOvr>
    <a:masterClrMapping/>
  </p:clrMapOvr>
</p:sld>
</file>

<file path=ppt/slides/slide4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Ta đừng lo vì Thiên Chúa Ngài biết. Con người ta nhiều yếu đuối lỗi lầm. </a:t>
            </a:r>
            <a:endParaRPr lang="en-US" sz="8800" b="1" dirty="0">
              <a:solidFill>
                <a:schemeClr val="bg1"/>
              </a:solidFill>
            </a:endParaRPr>
          </a:p>
        </p:txBody>
      </p:sp>
    </p:spTree>
  </p:cSld>
  <p:clrMapOvr>
    <a:masterClrMapping/>
  </p:clrMapOvr>
</p:sld>
</file>

<file path=ppt/slides/slide4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miên</a:t>
            </a:r>
            <a:r>
              <a:rPr lang="en-US" sz="8800" b="1" dirty="0">
                <a:solidFill>
                  <a:schemeClr val="bg1"/>
                </a:solidFill>
                <a:latin typeface="Times New Roman" panose="02020603050405020304" pitchFamily="18" charset="0"/>
                <a:cs typeface="Times New Roman" panose="02020603050405020304" pitchFamily="18" charset="0"/>
              </a:rPr>
              <a:t>. Ta sống sao để thành chứng nhân.</a:t>
            </a:r>
            <a:endParaRPr lang="en-US" sz="8800" b="1" dirty="0">
              <a:solidFill>
                <a:schemeClr val="bg1"/>
              </a:solidFill>
            </a:endParaRPr>
          </a:p>
        </p:txBody>
      </p:sp>
    </p:spTree>
  </p:cSld>
  <p:clrMapOvr>
    <a:masterClrMapping/>
  </p:clrMapOvr>
</p:sld>
</file>

<file path=ppt/slides/slide4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đi về Nhà Chúa. Nắng mới rạng ngời soi đất trời, tiếng hát người người đang đón mời. Nào ta đi về nhà</a:t>
            </a:r>
            <a:endParaRPr lang="en-US" sz="8800" b="1" dirty="0">
              <a:solidFill>
                <a:schemeClr val="bg1"/>
              </a:solidFill>
            </a:endParaRPr>
          </a:p>
        </p:txBody>
      </p:sp>
    </p:spTree>
  </p:cSld>
  <p:clrMapOvr>
    <a:masterClrMapping/>
  </p:clrMapOvr>
</p:sld>
</file>

<file path=ppt/slides/slide4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Dù đường gập ghềnh xa nhủ lòng miệt mài nào xá. Có Thánh Linh đưa đường ngàn nỗi khó nguy coi thường nhịp</a:t>
            </a:r>
            <a:endParaRPr lang="en-US" sz="8800" b="1" dirty="0">
              <a:solidFill>
                <a:schemeClr val="bg1"/>
              </a:solidFill>
            </a:endParaRPr>
          </a:p>
        </p:txBody>
      </p:sp>
    </p:spTree>
  </p:cSld>
  <p:clrMapOvr>
    <a:masterClrMapping/>
  </p:clrMapOvr>
</p:sld>
</file>

<file path=ppt/slides/slide4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cùng.</a:t>
            </a:r>
            <a:endParaRPr lang="en-US" sz="8800" b="1" dirty="0">
              <a:solidFill>
                <a:schemeClr val="bg1"/>
              </a:solidFill>
            </a:endParaRPr>
          </a:p>
        </p:txBody>
      </p:sp>
    </p:spTree>
  </p:cSld>
  <p:clrMapOvr>
    <a:masterClrMapping/>
  </p:clrMapOvr>
</p:sld>
</file>

<file path=ppt/slides/slide4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đi về Nhà Chúa. Nắng mới rạng ngời soi đất trời, tiếng hát người người đang đón mời. Nào ta đi về nhà</a:t>
            </a:r>
            <a:endParaRPr lang="en-US" sz="8800" b="1" dirty="0">
              <a:solidFill>
                <a:schemeClr val="bg1"/>
              </a:solidFill>
            </a:endParaRPr>
          </a:p>
        </p:txBody>
      </p:sp>
    </p:spTree>
  </p:cSld>
  <p:clrMapOvr>
    <a:masterClrMapping/>
  </p:clrMapOvr>
</p:sld>
</file>

<file path=ppt/slides/slide4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Gọi Lời Yêu Thương (206)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Cung Thánh (VN)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đang kiếm tìm tình đó giữa chốn trần ai. Con bao tháng ngày miệt mài tìm đâu chẳng thấy. Con đang kiếm</a:t>
            </a:r>
            <a:endParaRPr lang="en-US" sz="8800" b="1" dirty="0">
              <a:solidFill>
                <a:schemeClr val="bg1"/>
              </a:solidFill>
            </a:endParaRPr>
          </a:p>
        </p:txBody>
      </p:sp>
    </p:spTree>
  </p:cSld>
  <p:clrMapOvr>
    <a:masterClrMapping/>
  </p:clrMapOvr>
</p:sld>
</file>

<file path=ppt/slides/slide4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nơi nơi chốn nào tình yêu sẽ lấp đầy cho trái tim này từng ngày băn khoăn.</a:t>
            </a:r>
            <a:endParaRPr lang="en-US" sz="8800" b="1" dirty="0">
              <a:solidFill>
                <a:schemeClr val="bg1"/>
              </a:solidFill>
            </a:endParaRPr>
          </a:p>
        </p:txBody>
      </p:sp>
    </p:spTree>
  </p:cSld>
  <p:clrMapOvr>
    <a:masterClrMapping/>
  </p:clrMapOvr>
</p:sld>
</file>

<file path=ppt/slides/slide4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Vâng, Chúa ơi, trọn đời lòng con thao thức. Vâng, Chúa ơi, tìm Ngài lòng con thầm ước. Vâng, Chúa ơi, con là</a:t>
            </a:r>
            <a:endParaRPr lang="en-US" sz="8800" b="1" dirty="0">
              <a:solidFill>
                <a:schemeClr val="bg1"/>
              </a:solidFill>
            </a:endParaRPr>
          </a:p>
        </p:txBody>
      </p:sp>
    </p:spTree>
  </p:cSld>
  <p:clrMapOvr>
    <a:masterClrMapping/>
  </p:clrMapOvr>
</p:sld>
</file>

<file path=ppt/slides/slide4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cát đơn sơ, thế mà mộng ước bao la, có Ngài thỏa lấp mong chờ.</a:t>
            </a:r>
            <a:endParaRPr lang="en-US" sz="8800" b="1" dirty="0">
              <a:solidFill>
                <a:schemeClr val="bg1"/>
              </a:solidFill>
            </a:endParaRPr>
          </a:p>
        </p:txBody>
      </p:sp>
    </p:spTree>
  </p:cSld>
  <p:clrMapOvr>
    <a:masterClrMapping/>
  </p:clrMapOvr>
</p:sld>
</file>

<file path=ppt/slides/slide4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như suốt đời rộn rã những kiếm tình yêu. Nhưng đâu mấy người có được tình yêu bền vững. Nơi dương thế</a:t>
            </a:r>
            <a:endParaRPr lang="en-US" sz="8800" b="1" dirty="0">
              <a:solidFill>
                <a:schemeClr val="bg1"/>
              </a:solidFill>
            </a:endParaRPr>
          </a:p>
        </p:txBody>
      </p:sp>
    </p:spTree>
  </p:cSld>
  <p:clrMapOvr>
    <a:masterClrMapping/>
  </p:clrMapOvr>
</p:sld>
</file>

<file path=ppt/slides/slide4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qua bao tháng ngày tình yêu đắng cay hoài đâu có mấy người cuộc tình êm say.</a:t>
            </a:r>
            <a:endParaRPr lang="en-US" sz="8800" b="1" dirty="0">
              <a:solidFill>
                <a:schemeClr val="bg1"/>
              </a:solidFill>
            </a:endParaRPr>
          </a:p>
        </p:txBody>
      </p:sp>
    </p:spTree>
  </p:cSld>
  <p:clrMapOvr>
    <a:masterClrMapping/>
  </p:clrMapOvr>
</p:sld>
</file>

<file path=ppt/slides/slide4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Vâng, Chúa ơi, trọn đời lòng con thao thức. Vâng, Chúa ơi, tìm Ngài lòng con thầm ước. Vâng, Chúa ơi, con là</a:t>
            </a:r>
            <a:endParaRPr lang="en-US" sz="8800" b="1" dirty="0">
              <a:solidFill>
                <a:schemeClr val="bg1"/>
              </a:solidFill>
            </a:endParaRPr>
          </a:p>
        </p:txBody>
      </p:sp>
    </p:spTree>
  </p:cSld>
  <p:clrMapOvr>
    <a:masterClrMapping/>
  </p:clrMapOvr>
</p:sld>
</file>

<file path=ppt/slides/slide4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cát đơn sơ, thế mà mộng ước bao la, có Ngài thỏa lấp mong chờ.</a:t>
            </a:r>
            <a:endParaRPr lang="en-US" sz="8800" b="1" dirty="0">
              <a:solidFill>
                <a:schemeClr val="bg1"/>
              </a:solidFill>
            </a:endParaRPr>
          </a:p>
        </p:txBody>
      </p:sp>
    </p:spTree>
  </p:cSld>
  <p:clrMapOvr>
    <a:masterClrMapping/>
  </p:clrMapOvr>
</p:sld>
</file>

<file path=ppt/slides/slide4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như chiếc thuyền mỏng manh lướt giữa dòng sông. Mong thấy bến bờ cho thuyền lặng im cuộc sống. Nhưng con</a:t>
            </a:r>
            <a:endParaRPr lang="en-US" sz="8800" b="1" dirty="0">
              <a:solidFill>
                <a:schemeClr val="bg1"/>
              </a:solidFill>
            </a:endParaRPr>
          </a:p>
        </p:txBody>
      </p:sp>
    </p:spTree>
  </p:cSld>
  <p:clrMapOvr>
    <a:masterClrMapping/>
  </p:clrMapOvr>
</p:sld>
</file>

<file path=ppt/slides/slide4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sóng dài, xô con ngã nhoài Ngài ơi nâng đỡ dậy xin hãy đưa đường về bờ yêu thương.</a:t>
            </a:r>
            <a:endParaRPr lang="en-US" sz="8800" b="1" dirty="0">
              <a:solidFill>
                <a:schemeClr val="bg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đàng</a:t>
            </a:r>
            <a:r>
              <a:rPr lang="en-US" sz="8800" b="1" dirty="0">
                <a:solidFill>
                  <a:schemeClr val="bg1"/>
                </a:solidFill>
                <a:latin typeface="Times New Roman" panose="02020603050405020304" pitchFamily="18" charset="0"/>
                <a:cs typeface="Times New Roman" panose="02020603050405020304" pitchFamily="18" charset="0"/>
              </a:rPr>
              <a:t> vang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dưới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địa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cầu</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96375732"/>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sướng vui ngập tràn bước vào cung thánh uy linh. Tâm hồn bao thảnh thơi. Dâng lời ngợi khen Chúa Trời.</a:t>
            </a:r>
            <a:endParaRPr lang="en-US" sz="8800" b="1" dirty="0">
              <a:solidFill>
                <a:schemeClr val="bg1"/>
              </a:solidFill>
            </a:endParaRPr>
          </a:p>
        </p:txBody>
      </p:sp>
    </p:spTree>
  </p:cSld>
  <p:clrMapOvr>
    <a:masterClrMapping/>
  </p:clrMapOvr>
</p:sld>
</file>

<file path=ppt/slides/slide4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Vâng, Chúa ơi, trọn đời lòng con thao thức. Vâng, Chúa ơi, tìm Ngài lòng con thầm ước. Vâng, Chúa ơi, con là</a:t>
            </a:r>
            <a:endParaRPr lang="en-US" sz="8800" b="1" dirty="0">
              <a:solidFill>
                <a:schemeClr val="bg1"/>
              </a:solidFill>
            </a:endParaRPr>
          </a:p>
        </p:txBody>
      </p:sp>
    </p:spTree>
  </p:cSld>
  <p:clrMapOvr>
    <a:masterClrMapping/>
  </p:clrMapOvr>
</p:sld>
</file>

<file path=ppt/slides/slide4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cát đơn sơ, thế mà mộng ước bao la, có Ngài thỏa lấp mong chờ.</a:t>
            </a:r>
            <a:endParaRPr lang="en-US" sz="8800" b="1" dirty="0">
              <a:solidFill>
                <a:schemeClr val="bg1"/>
              </a:solidFill>
            </a:endParaRPr>
          </a:p>
        </p:txBody>
      </p:sp>
    </p:spTree>
  </p:cSld>
  <p:clrMapOvr>
    <a:masterClrMapping/>
  </p:clrMapOvr>
</p:sld>
</file>

<file path=ppt/slides/slide4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 Về 310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Ra về, ra về lòng con bao hân hoan Chúa ơi. Vui mừng vui mừng vì có Chúa bước đi cùng con. </a:t>
            </a:r>
            <a:endParaRPr lang="en-US" sz="8800" b="1" dirty="0">
              <a:solidFill>
                <a:schemeClr val="bg1"/>
              </a:solidFill>
            </a:endParaRPr>
          </a:p>
        </p:txBody>
      </p:sp>
    </p:spTree>
  </p:cSld>
  <p:clrMapOvr>
    <a:masterClrMapping/>
  </p:clrMapOvr>
</p:sld>
</file>

<file path=ppt/slides/slide4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tựa</a:t>
            </a:r>
            <a:r>
              <a:rPr lang="en-US" sz="8800" b="1" dirty="0">
                <a:solidFill>
                  <a:schemeClr val="bg1"/>
                </a:solidFill>
                <a:latin typeface="Times New Roman" panose="02020603050405020304" pitchFamily="18" charset="0"/>
                <a:cs typeface="Times New Roman" panose="02020603050405020304" pitchFamily="18" charset="0"/>
              </a:rPr>
              <a:t> mưa sa xuống trên đời con. Đỡ nâng con giữ gìn con luôn thắm tươi màu son.</a:t>
            </a:r>
            <a:endParaRPr lang="en-US" sz="8800" b="1" dirty="0">
              <a:solidFill>
                <a:schemeClr val="bg1"/>
              </a:solidFill>
            </a:endParaRPr>
          </a:p>
        </p:txBody>
      </p:sp>
    </p:spTree>
  </p:cSld>
  <p:clrMapOvr>
    <a:masterClrMapping/>
  </p:clrMapOvr>
</p:sld>
</file>

<file path=ppt/slides/slide4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thương ban Lời Người soi sáng dẫn đưa đoàn con cái thấy đường về bến yêu thương là quê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thương kêu mời đoàn con cái đến nơi bàn tiệc Thánh. Đón nhận Mình Chúa Ki-tô làm của ăn thêm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xa.</a:t>
            </a:r>
            <a:endParaRPr lang="en-US" sz="8800" b="1" dirty="0">
              <a:solidFill>
                <a:schemeClr val="bg1"/>
              </a:solidFill>
            </a:endParaRPr>
          </a:p>
        </p:txBody>
      </p:sp>
    </p:spTree>
  </p:cSld>
  <p:clrMapOvr>
    <a:masterClrMapping/>
  </p:clrMapOvr>
</p:sld>
</file>

<file path=ppt/slides/slide4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Với chúng dân con hòa bài ca mới với tâm tình cảm mến chúc tụng tình Chúa thương yêu tình vô biên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thay</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tháng năm trôi dần qua tình Cha luôn thắm tươi. Xin tấu vang muôn lời ca tình Cha luôn sáng ngời.</a:t>
            </a:r>
            <a:endParaRPr lang="en-US" sz="8800" b="1" dirty="0">
              <a:solidFill>
                <a:schemeClr val="bg1"/>
              </a:solidFill>
            </a:endParaRPr>
          </a:p>
        </p:txBody>
      </p:sp>
    </p:spTree>
  </p:cSld>
  <p:clrMapOvr>
    <a:masterClrMapping/>
  </p:clrMapOvr>
</p:sld>
</file>

<file path=ppt/slides/slide4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Con Biết Yêu Thương 174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con biết yêu thương trọn đời. Cho con biết yêu thương ngàn đời. Yêu thương cả cuộc đời, yêu thương hết</a:t>
            </a:r>
            <a:endParaRPr lang="en-US" sz="8800" b="1" dirty="0">
              <a:solidFill>
                <a:schemeClr val="bg1"/>
              </a:solidFill>
            </a:endParaRPr>
          </a:p>
        </p:txBody>
      </p:sp>
    </p:spTree>
  </p:cSld>
  <p:clrMapOvr>
    <a:masterClrMapping/>
  </p:clrMapOvr>
</p:sld>
</file>

<file path=ppt/slides/slide4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mọi người Chúa ơi.</a:t>
            </a:r>
            <a:endParaRPr lang="en-US" sz="8800" b="1" dirty="0">
              <a:solidFill>
                <a:schemeClr val="bg1"/>
              </a:solidFill>
            </a:endParaRPr>
          </a:p>
        </p:txBody>
      </p:sp>
    </p:spTree>
  </p:cSld>
  <p:clrMapOvr>
    <a:masterClrMapping/>
  </p:clrMapOvr>
</p:sld>
</file>

<file path=ppt/slides/slide4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biết say mê tình Chúa, cho con biết say mê tình Ngài, hy sinh cả cuộc đời vì lòng yêu Chúa thôi.</a:t>
            </a:r>
            <a:endParaRPr lang="en-US" sz="8800" b="1" dirty="0">
              <a:solidFill>
                <a:schemeClr val="bg1"/>
              </a:solidFill>
            </a:endParaRPr>
          </a:p>
        </p:txBody>
      </p:sp>
    </p:spTree>
  </p:cSld>
  <p:clrMapOvr>
    <a:masterClrMapping/>
  </p:clrMapOvr>
</p:sld>
</file>

<file path=ppt/slides/slide4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Chính Ngài là tình yêu, chính Ngài đã xuống cõi đời và chết thảm sầu. Vì chính Ngài là tình yêu chính</a:t>
            </a:r>
            <a:endParaRPr lang="en-US" sz="8800" b="1" dirty="0">
              <a:solidFill>
                <a:schemeClr val="bg1"/>
              </a:solidFill>
            </a:endParaRPr>
          </a:p>
        </p:txBody>
      </p:sp>
    </p:spTree>
  </p:cSld>
  <p:clrMapOvr>
    <a:masterClrMapping/>
  </p:clrMapOvr>
</p:sld>
</file>

<file path=ppt/slides/slide4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thương mến con người chỉ vì tình yêu.</a:t>
            </a:r>
            <a:endParaRPr lang="en-US" sz="8800" b="1" dirty="0">
              <a:solidFill>
                <a:schemeClr val="bg1"/>
              </a:solidFill>
            </a:endParaRPr>
          </a:p>
        </p:txBody>
      </p:sp>
    </p:spTree>
  </p:cSld>
  <p:clrMapOvr>
    <a:masterClrMapping/>
  </p:clrMapOvr>
</p:sld>
</file>

<file path=ppt/slides/slide4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con mãi trung kiên ngàn đời, cho con chẳng khi nao phụ tình, tim luôn mở rộng mời trong say đắm tình Ngài</a:t>
            </a:r>
            <a:endParaRPr lang="en-US" sz="8800" b="1" dirty="0">
              <a:solidFill>
                <a:schemeClr val="bg1"/>
              </a:solidFill>
            </a:endParaRPr>
          </a:p>
        </p:txBody>
      </p:sp>
    </p:spTree>
  </p:cSld>
  <p:clrMapOvr>
    <a:masterClrMapping/>
  </p:clrMapOvr>
</p:sld>
</file>

<file path=ppt/slides/slide4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a:t>
            </a:r>
            <a:endParaRPr lang="en-US" sz="8800" b="1" dirty="0">
              <a:solidFill>
                <a:schemeClr val="bg1"/>
              </a:solidFill>
            </a:endParaRPr>
          </a:p>
        </p:txBody>
      </p:sp>
    </p:spTree>
  </p:cSld>
  <p:clrMapOvr>
    <a:masterClrMapping/>
  </p:clrMapOvr>
</p:sld>
</file>

<file path=ppt/slides/slide4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vẫn tin yêu một đời, cho con biết thứ tha thật nhiều quên đi cả khổ sầu vì lòng yêu Chúa thôi.</a:t>
            </a:r>
            <a:endParaRPr lang="en-US" sz="8800" b="1" dirty="0">
              <a:solidFill>
                <a:schemeClr val="bg1"/>
              </a:solidFill>
            </a:endParaRPr>
          </a:p>
        </p:txBody>
      </p:sp>
    </p:spTree>
  </p:cSld>
  <p:clrMapOvr>
    <a:masterClrMapping/>
  </p:clrMapOvr>
</p:sld>
</file>

<file path=ppt/slides/slide4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Cho con mãi ghi sâu tình Chúa, cho con mãi yêu thương mọi người, thân con dù thiệt thòi nhưng con vẫn trọn</a:t>
            </a:r>
            <a:endParaRPr lang="en-US" sz="8800" b="1" dirty="0">
              <a:solidFill>
                <a:schemeClr val="bg1"/>
              </a:solidFill>
            </a:endParaRPr>
          </a:p>
        </p:txBody>
      </p:sp>
    </p:spTree>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đây muôn dân cùng chung tiếng ca, muôn lòng hân hoan thái hòa. Ngợi khen Chúa Cha ngàn vinh quang bao</a:t>
            </a:r>
            <a:endParaRPr lang="en-US" sz="8800" b="1" dirty="0">
              <a:solidFill>
                <a:schemeClr val="bg1"/>
              </a:solidFill>
            </a:endParaRPr>
          </a:p>
        </p:txBody>
      </p:sp>
    </p:spTree>
  </p:cSld>
  <p:clrMapOvr>
    <a:masterClrMapping/>
  </p:clrMapOvr>
</p:sld>
</file>

<file path=ppt/slides/slide4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ơi.</a:t>
            </a:r>
            <a:endParaRPr lang="en-US" sz="8800" b="1" dirty="0">
              <a:solidFill>
                <a:schemeClr val="bg1"/>
              </a:solidFill>
            </a:endParaRPr>
          </a:p>
        </p:txBody>
      </p:sp>
    </p:spTree>
  </p:cSld>
  <p:clrMapOvr>
    <a:masterClrMapping/>
  </p:clrMapOvr>
</p:sld>
</file>

<file path=ppt/slides/slide4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con dẫu bao nhiêu khổ sầu, thân con dẫu bao nhiêu muộn phiền con xin Ngài dủ tình nguyện Ngài thương Chúa ơi.</a:t>
            </a:r>
            <a:endParaRPr lang="en-US" sz="8800" b="1" dirty="0">
              <a:solidFill>
                <a:schemeClr val="bg1"/>
              </a:solidFill>
            </a:endParaRPr>
          </a:p>
        </p:txBody>
      </p:sp>
    </p:spTree>
  </p:cSld>
  <p:clrMapOvr>
    <a:masterClrMapping/>
  </p:clrMapOvr>
</p:sld>
</file>

<file path=ppt/slides/slide4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Thương con Chúa quên đi đời mình, yêu con Chúa treo trên thập hình, nhưng ai nào mà ngờ con đây đã bao lần</a:t>
            </a:r>
            <a:endParaRPr lang="en-US" sz="8800" b="1" dirty="0">
              <a:solidFill>
                <a:schemeClr val="bg1"/>
              </a:solidFill>
            </a:endParaRPr>
          </a:p>
        </p:txBody>
      </p:sp>
    </p:spTree>
  </p:cSld>
  <p:clrMapOvr>
    <a:masterClrMapping/>
  </p:clrMapOvr>
</p:sld>
</file>

<file path=ppt/slides/slide4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hững hờ.</a:t>
            </a:r>
            <a:endParaRPr lang="en-US" sz="8800" b="1" dirty="0">
              <a:solidFill>
                <a:schemeClr val="bg1"/>
              </a:solidFill>
            </a:endParaRPr>
          </a:p>
        </p:txBody>
      </p:sp>
    </p:spTree>
  </p:cSld>
  <p:clrMapOvr>
    <a:masterClrMapping/>
  </p:clrMapOvr>
</p:sld>
</file>

<file path=ppt/slides/slide4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Chúa hy sinh đời mình, yêu con Chúa mang thân nhục hình đưa con về nẻo đường đường tình không bến bờ.</a:t>
            </a:r>
            <a:endParaRPr lang="en-US" sz="8800" b="1" dirty="0">
              <a:solidFill>
                <a:schemeClr val="bg1"/>
              </a:solidFill>
            </a:endParaRPr>
          </a:p>
        </p:txBody>
      </p:sp>
    </p:spTree>
  </p:cSld>
  <p:clrMapOvr>
    <a:masterClrMapping/>
  </p:clrMapOvr>
</p:sld>
</file>

<file path=ppt/slides/slide4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Trong Con 125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Thắp sáng lên trong con tình yêu Chúa. Thắp sáng lên trong con tình tuyệt vời. 
1. Để con hân hoan đem tin</a:t>
            </a:r>
            <a:endParaRPr lang="en-US" sz="8800" b="1" dirty="0">
              <a:solidFill>
                <a:schemeClr val="bg1"/>
              </a:solidFill>
            </a:endParaRPr>
          </a:p>
        </p:txBody>
      </p:sp>
    </p:spTree>
  </p:cSld>
  <p:clrMapOvr>
    <a:masterClrMapping/>
  </p:clrMapOvr>
</p:sld>
</file>

<file path=ppt/slides/slide4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đi về muôn lối. Tựa như mưa tuôn mưa hồng ân Chúa trên trần đời.</a:t>
            </a:r>
            <a:endParaRPr lang="en-US" sz="8800" b="1" dirty="0">
              <a:solidFill>
                <a:schemeClr val="bg1"/>
              </a:solidFill>
            </a:endParaRPr>
          </a:p>
        </p:txBody>
      </p:sp>
    </p:spTree>
  </p:cSld>
  <p:clrMapOvr>
    <a:masterClrMapping/>
  </p:clrMapOvr>
</p:sld>
</file>

<file path=ppt/slides/slide4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Thắp sáng lên trong con tình yêu Chúa. Thắp sáng lên trong con tình tuyệt vời. 
2. Để con say mê tim reo</a:t>
            </a:r>
            <a:endParaRPr lang="en-US" sz="8800" b="1" dirty="0">
              <a:solidFill>
                <a:schemeClr val="bg1"/>
              </a:solidFill>
            </a:endParaRPr>
          </a:p>
        </p:txBody>
      </p:sp>
    </p:spTree>
  </p:cSld>
  <p:clrMapOvr>
    <a:masterClrMapping/>
  </p:clrMapOvr>
</p:sld>
</file>

<file path=ppt/slides/slide4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rộn ràng đi tới. Niềm tin cao dâng ôi niềm tin thánh ân tuyệt vời.</a:t>
            </a:r>
            <a:endParaRPr lang="en-US" sz="8800" b="1" dirty="0">
              <a:solidFill>
                <a:schemeClr val="bg1"/>
              </a:solidFill>
            </a:endParaRPr>
          </a:p>
        </p:txBody>
      </p:sp>
    </p:spTree>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trùm thế giới. Biển khơi vang lời ca hát, núi đồi cùng hòa niềm vui.</a:t>
            </a:r>
            <a:endParaRPr lang="en-US" sz="8800" b="1" dirty="0">
              <a:solidFill>
                <a:schemeClr val="bg1"/>
              </a:solidFill>
            </a:endParaRPr>
          </a:p>
        </p:txBody>
      </p:sp>
    </p:spTree>
  </p:cSld>
  <p:clrMapOvr>
    <a:masterClrMapping/>
  </p:clrMapOvr>
</p:sld>
</file>

<file path=ppt/slides/slide4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Trèo Lên Cao 17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Trèo trèo lên ai được trèo lên cao sơn Chúa, ai được đứng trong thánh điện đứng trong đền thờ.</a:t>
            </a:r>
            <a:endParaRPr lang="en-US" sz="8800" b="1" dirty="0">
              <a:solidFill>
                <a:schemeClr val="bg1"/>
              </a:solidFill>
            </a:endParaRPr>
          </a:p>
        </p:txBody>
      </p:sp>
    </p:spTree>
  </p:cSld>
  <p:clrMapOvr>
    <a:masterClrMapping/>
  </p:clrMapOvr>
</p:sld>
</file>

<file path=ppt/slides/slide4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Ấy là người vô tội, có lòng thật thà trong trắng không mê đắm bả phù hoa, không man trá chẳng thề gian.</a:t>
            </a:r>
            <a:endParaRPr lang="en-US" sz="8800" b="1" dirty="0">
              <a:solidFill>
                <a:schemeClr val="bg1"/>
              </a:solidFill>
            </a:endParaRPr>
          </a:p>
        </p:txBody>
      </p:sp>
    </p:spTree>
  </p:cSld>
  <p:clrMapOvr>
    <a:masterClrMapping/>
  </p:clrMapOvr>
</p:sld>
</file>

<file path=ppt/slides/slide4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Ấy là người sống đạo, công bình tận tình bác ái coi ai cũng là anh em, yêu thương chẳng trừ một ai.</a:t>
            </a:r>
            <a:endParaRPr lang="en-US" sz="8800" b="1" dirty="0">
              <a:solidFill>
                <a:schemeClr val="bg1"/>
              </a:solidFill>
            </a:endParaRPr>
          </a:p>
        </p:txBody>
      </p:sp>
    </p:spTree>
  </p:cSld>
  <p:clrMapOvr>
    <a:masterClrMapping/>
  </p:clrMapOvr>
</p:sld>
</file>

<file path=ppt/slides/slide4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Ấy là người thánh thiện, theo đường lành đường vị tha năng suy gẫm lời Ngài ban, luôn luôn giữ luật Ngài ra.</a:t>
            </a:r>
            <a:endParaRPr lang="en-US" sz="8800" b="1" dirty="0">
              <a:solidFill>
                <a:schemeClr val="bg1"/>
              </a:solidFill>
            </a:endParaRPr>
          </a:p>
        </p:txBody>
      </p:sp>
    </p:spTree>
  </p:cSld>
  <p:clrMapOvr>
    <a:masterClrMapping/>
  </p:clrMapOvr>
</p:sld>
</file>

<file path=ppt/slides/slide4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giờ đây đoàn con tiến dâng lên Ngài. Này là của lễ từ muôn lao công con người. Với bao khó nhọc sớm chiều</a:t>
            </a:r>
            <a:endParaRPr lang="en-US" sz="8800" b="1" dirty="0">
              <a:solidFill>
                <a:schemeClr val="bg1"/>
              </a:solidFill>
            </a:endParaRPr>
          </a:p>
        </p:txBody>
      </p:sp>
    </p:spTree>
  </p:cSld>
  <p:clrMapOvr>
    <a:masterClrMapping/>
  </p:clrMapOvr>
</p:sld>
</file>

<file path=ppt/slides/slide4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vất vả ngày đêm. Xin thương đón nhận lễ vật chân thành hiệp dâng.</a:t>
            </a:r>
            <a:endParaRPr lang="en-US" sz="8800" b="1" dirty="0">
              <a:solidFill>
                <a:schemeClr val="bg1"/>
              </a:solidFill>
            </a:endParaRPr>
          </a:p>
        </p:txBody>
      </p:sp>
    </p:spTree>
  </p:cSld>
  <p:clrMapOvr>
    <a:masterClrMapping/>
  </p:clrMapOvr>
</p:sld>
</file>

<file path=ppt/slides/slide4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4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đoàn con cùng dâng tiến Cha nhân lành. Này ngàn mộng ước tình yêu tâm tư con người. Xin thương đón nhận</a:t>
            </a:r>
            <a:endParaRPr lang="en-US" sz="8800" b="1" dirty="0">
              <a:solidFill>
                <a:schemeClr val="bg1"/>
              </a:solidFill>
            </a:endParaRPr>
          </a:p>
        </p:txBody>
      </p:sp>
    </p:spTree>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lên muôn câu tạ ơn thiết tha. Bao hồng ân luôn chan hòa. Lòng con ước mơ ngày và đêm nương tựa nơi Chúa.</a:t>
            </a:r>
            <a:endParaRPr lang="en-US" sz="8800" b="1" dirty="0">
              <a:solidFill>
                <a:schemeClr val="bg1"/>
              </a:solidFill>
            </a:endParaRPr>
          </a:p>
        </p:txBody>
      </p:sp>
    </p:spTree>
  </p:cSld>
  <p:clrMapOvr>
    <a:masterClrMapping/>
  </p:clrMapOvr>
</p:sld>
</file>

<file path=ppt/slides/slide4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thành tâm tình đầy vơi. Đoái thương chúc lành khối tình con người hiệp dâng.</a:t>
            </a:r>
            <a:endParaRPr lang="en-US" sz="8800" b="1" dirty="0">
              <a:solidFill>
                <a:schemeClr val="bg1"/>
              </a:solidFill>
            </a:endParaRPr>
          </a:p>
        </p:txBody>
      </p:sp>
    </p:spTree>
  </p:cSld>
  <p:clrMapOvr>
    <a:masterClrMapping/>
  </p:clrMapOvr>
</p:sld>
</file>

<file path=ppt/slides/slide4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4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Nguồn Cậy Trông 478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bao người lạc bước lưu đầy, ngày tháng chơi vơi như thuyền nan giữa khơi. </a:t>
            </a:r>
            <a:endParaRPr lang="en-US" sz="8800" b="1" dirty="0">
              <a:solidFill>
                <a:schemeClr val="bg1"/>
              </a:solidFill>
            </a:endParaRPr>
          </a:p>
        </p:txBody>
      </p:sp>
    </p:spTree>
  </p:cSld>
  <p:clrMapOvr>
    <a:masterClrMapping/>
  </p:clrMapOvr>
</p:sld>
</file>

<file path=ppt/slides/slide4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tình dìu dắt con thơ qua hiểm nguy cõi đời.</a:t>
            </a:r>
            <a:endParaRPr lang="en-US" sz="8800" b="1" dirty="0">
              <a:solidFill>
                <a:schemeClr val="bg1"/>
              </a:solidFill>
            </a:endParaRPr>
          </a:p>
        </p:txBody>
      </p:sp>
    </p:spTree>
  </p:cSld>
  <p:clrMapOvr>
    <a:masterClrMapping/>
  </p:clrMapOvr>
</p:sld>
</file>

<file path=ppt/slides/slide4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nguồn cậy trông, chưa thấy ai xin Mẹ về không. Hỡi Mẹ Thiên Chúa xin hãy lắng nghe con nài van.</a:t>
            </a:r>
            <a:endParaRPr lang="en-US" sz="8800" b="1" dirty="0">
              <a:solidFill>
                <a:schemeClr val="bg1"/>
              </a:solidFill>
            </a:endParaRPr>
          </a:p>
        </p:txBody>
      </p:sp>
    </p:spTree>
  </p:cSld>
  <p:clrMapOvr>
    <a:masterClrMapping/>
  </p:clrMapOvr>
</p:sld>
</file>

<file path=ppt/slides/slide4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nguồn an vui, ôi Nữ Trinh là nguồn an vui. Hết tình kêu khấn con tin chắc Mẹ thương nhận lời.</a:t>
            </a:r>
            <a:endParaRPr lang="en-US" sz="8800" b="1" dirty="0">
              <a:solidFill>
                <a:schemeClr val="bg1"/>
              </a:solidFill>
            </a:endParaRPr>
          </a:p>
        </p:txBody>
      </p:sp>
    </p:spTree>
  </p:cSld>
  <p:clrMapOvr>
    <a:masterClrMapping/>
  </p:clrMapOvr>
</p:sld>
</file>

<file path=ppt/slides/slide4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Và bao nhiêu người lạc hướng trên trời liều dấn thân đi trong vực sâu tối tăm. </a:t>
            </a:r>
            <a:endParaRPr lang="en-US" sz="8800" b="1" dirty="0">
              <a:solidFill>
                <a:schemeClr val="bg1"/>
              </a:solidFill>
            </a:endParaRPr>
          </a:p>
        </p:txBody>
      </p:sp>
    </p:spTree>
  </p:cSld>
  <p:clrMapOvr>
    <a:masterClrMapping/>
  </p:clrMapOvr>
</p:sld>
</file>

<file path=ppt/slides/slide4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hoàng</a:t>
            </a:r>
            <a:r>
              <a:rPr lang="en-US" sz="8800" b="1" dirty="0">
                <a:solidFill>
                  <a:schemeClr val="bg1"/>
                </a:solidFill>
                <a:latin typeface="Times New Roman" panose="02020603050405020304" pitchFamily="18" charset="0"/>
                <a:cs typeface="Times New Roman" panose="02020603050405020304" pitchFamily="18" charset="0"/>
              </a:rPr>
              <a:t> nguồn sáng tin yêu yêu Mẹ tin Chúa Trời.</a:t>
            </a:r>
            <a:endParaRPr lang="en-US" sz="8800" b="1" dirty="0">
              <a:solidFill>
                <a:schemeClr val="bg1"/>
              </a:solidFill>
            </a:endParaRPr>
          </a:p>
        </p:txBody>
      </p:sp>
    </p:spTree>
  </p:cSld>
  <p:clrMapOvr>
    <a:masterClrMapping/>
  </p:clrMapOvr>
</p:sld>
</file>

<file path=ppt/slides/slide4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chưa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sang </a:t>
            </a:r>
            <a:r>
              <a:rPr lang="en-US" sz="8800" b="1" dirty="0" err="1">
                <a:solidFill>
                  <a:schemeClr val="bg1"/>
                </a:solidFill>
                <a:latin typeface="Times New Roman" panose="02020603050405020304" pitchFamily="18" charset="0"/>
                <a:cs typeface="Times New Roman" panose="02020603050405020304" pitchFamily="18" charset="0"/>
              </a:rPr>
              <a:t>cũng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215248990"/>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đây tiến vào cung thánh cõi lòng ngập tràn xuân xanh.</a:t>
            </a:r>
            <a:endParaRPr lang="en-US" sz="8800" b="1" dirty="0">
              <a:solidFill>
                <a:schemeClr val="bg1"/>
              </a:solidFill>
            </a:endParaRPr>
          </a:p>
        </p:txBody>
      </p:sp>
    </p:spTree>
  </p:cSld>
  <p:clrMapOvr>
    <a:masterClrMapping/>
  </p:clrMapOvr>
</p:sld>
</file>

<file path=ppt/slides/slide4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 </a:t>
            </a:r>
            <a:r>
              <a:rPr lang="en-US" sz="8800" b="1" dirty="0" err="1">
                <a:solidFill>
                  <a:schemeClr val="bg1"/>
                </a:solidFill>
                <a:latin typeface="Times New Roman" panose="02020603050405020304" pitchFamily="18" charset="0"/>
                <a:cs typeface="Times New Roman" panose="02020603050405020304" pitchFamily="18" charset="0"/>
              </a:rPr>
              <a:t>Ngôi</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tụng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59707637"/>
      </p:ext>
    </p:extLst>
  </p:cSld>
  <p:clrMapOvr>
    <a:masterClrMapping/>
  </p:clrMapOvr>
</p:sld>
</file>

<file path=ppt/slides/slide4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hoàng</a:t>
            </a:r>
            <a:r>
              <a:rPr lang="en-US" sz="8800" b="1" dirty="0">
                <a:solidFill>
                  <a:schemeClr val="bg1"/>
                </a:solidFill>
                <a:latin typeface="Times New Roman" panose="02020603050405020304" pitchFamily="18" charset="0"/>
                <a:cs typeface="Times New Roman" panose="02020603050405020304" pitchFamily="18" charset="0"/>
              </a:rPr>
              <a:t> nguồn sáng tin yêu yêu Mẹ tin Chúa Trời.</a:t>
            </a:r>
            <a:endParaRPr lang="en-US" sz="8800" b="1" dirty="0">
              <a:solidFill>
                <a:schemeClr val="bg1"/>
              </a:solidFill>
            </a:endParaRPr>
          </a:p>
        </p:txBody>
      </p:sp>
    </p:spTree>
    <p:extLst>
      <p:ext uri="{BB962C8B-B14F-4D97-AF65-F5344CB8AC3E}">
        <p14:creationId xmlns:p14="http://schemas.microsoft.com/office/powerpoint/2010/main" val="3296018046"/>
      </p:ext>
    </p:extLst>
  </p:cSld>
  <p:clrMapOvr>
    <a:masterClrMapping/>
  </p:clrMapOvr>
</p:sld>
</file>

<file path=ppt/slides/slide4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tung hô Chúa reo mừng Đấng Cứu </a:t>
            </a:r>
            <a:r>
              <a:rPr lang="en-US" sz="8800" b="1" dirty="0" err="1">
                <a:solidFill>
                  <a:schemeClr val="bg1"/>
                </a:solidFill>
                <a:latin typeface="Times New Roman" panose="02020603050405020304" pitchFamily="18" charset="0"/>
                <a:cs typeface="Times New Roman" panose="02020603050405020304" pitchFamily="18" charset="0"/>
              </a:rPr>
              <a:t>thoát</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cSld>
  <p:clrMapOvr>
    <a:masterClrMapping/>
  </p:clrMapOvr>
</p:sld>
</file>

<file path=ppt/slides/slide4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Nhan,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Nhan dâng lời cảm tạ và tung hô Chúa.</a:t>
            </a:r>
            <a:endParaRPr lang="en-US" sz="8800" b="1" dirty="0">
              <a:solidFill>
                <a:schemeClr val="bg1"/>
              </a:solidFill>
            </a:endParaRPr>
          </a:p>
        </p:txBody>
      </p:sp>
    </p:spTree>
  </p:cSld>
  <p:clrMapOvr>
    <a:masterClrMapping/>
  </p:clrMapOvr>
</p:sld>
</file>

<file path=ppt/slides/slide4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nguồn quang minh tâm trí con sáng soi trên đường thế gian </a:t>
            </a:r>
            <a:r>
              <a:rPr lang="en-US" sz="8800" b="1" dirty="0" err="1">
                <a:solidFill>
                  <a:schemeClr val="bg1"/>
                </a:solidFill>
                <a:latin typeface="Times New Roman" panose="02020603050405020304" pitchFamily="18" charset="0"/>
                <a:cs typeface="Times New Roman" panose="02020603050405020304" pitchFamily="18" charset="0"/>
              </a:rPr>
              <a:t>mịt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mùng</a:t>
            </a:r>
            <a:endParaRPr lang="en-US" sz="8800" b="1" dirty="0">
              <a:solidFill>
                <a:schemeClr val="bg1"/>
              </a:solidFill>
            </a:endParaRPr>
          </a:p>
        </p:txBody>
      </p:sp>
    </p:spTree>
  </p:cSld>
  <p:clrMapOvr>
    <a:masterClrMapping/>
  </p:clrMapOvr>
</p:sld>
</file>

<file path=ppt/slides/slide4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Dìu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ngàn nguy khó rắc gieo trên đường.</a:t>
            </a:r>
            <a:endParaRPr lang="en-US" sz="8800" b="1" dirty="0">
              <a:solidFill>
                <a:schemeClr val="bg1"/>
              </a:solidFill>
            </a:endParaRPr>
          </a:p>
        </p:txBody>
      </p:sp>
    </p:spTree>
  </p:cSld>
  <p:clrMapOvr>
    <a:masterClrMapping/>
  </p:clrMapOvr>
</p:sld>
</file>

<file path=ppt/slides/slide4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Tiếng lòng giờ đây vang lên thiết tha ngát thơm như làn khói hương cao vời. </a:t>
            </a:r>
            <a:endParaRPr lang="en-US" sz="8800" b="1" dirty="0">
              <a:solidFill>
                <a:schemeClr val="bg1"/>
              </a:solidFill>
            </a:endParaRPr>
          </a:p>
        </p:txBody>
      </p:sp>
    </p:spTree>
  </p:cSld>
  <p:clrMapOvr>
    <a:masterClrMapping/>
  </p:clrMapOvr>
</p:sld>
</file>

<file path=ppt/slides/slide4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ca chúc tụng danh Chúa đến muôn muôn đời.</a:t>
            </a:r>
            <a:endParaRPr lang="en-US" sz="8800" b="1" dirty="0">
              <a:solidFill>
                <a:schemeClr val="bg1"/>
              </a:solidFill>
            </a:endParaRPr>
          </a:p>
        </p:txBody>
      </p:sp>
    </p:spTree>
  </p:cSld>
  <p:clrMapOvr>
    <a:masterClrMapping/>
  </p:clrMapOvr>
</p:sld>
</file>

<file path=ppt/slides/slide4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vào cùng khiêm cung dâng tiến lên tấm thân với lòng mến yêu chân thành. </a:t>
            </a:r>
            <a:endParaRPr lang="en-US" sz="8800" b="1" dirty="0">
              <a:solidFill>
                <a:schemeClr val="bg1"/>
              </a:solidFill>
            </a:endParaRPr>
          </a:p>
        </p:txBody>
      </p:sp>
    </p:spTree>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vững</a:t>
            </a:r>
            <a:r>
              <a:rPr lang="en-US" sz="8800" b="1" dirty="0">
                <a:solidFill>
                  <a:schemeClr val="bg1"/>
                </a:solidFill>
                <a:latin typeface="Times New Roman" panose="02020603050405020304" pitchFamily="18" charset="0"/>
                <a:cs typeface="Times New Roman" panose="02020603050405020304" pitchFamily="18" charset="0"/>
              </a:rPr>
              <a:t> niềm tin kính Chúa luôn nhân lành.</a:t>
            </a:r>
            <a:endParaRPr lang="en-US" sz="8800" b="1" dirty="0">
              <a:solidFill>
                <a:schemeClr val="bg1"/>
              </a:solidFill>
            </a:endParaRPr>
          </a:p>
        </p:txBody>
      </p:sp>
    </p:spTree>
  </p:cSld>
  <p:clrMapOvr>
    <a:masterClrMapping/>
  </p:clrMapOvr>
</p:sld>
</file>

<file path=ppt/slides/slide4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Tựa trầm hương thơm bay nghi ngút nơi thiên cung nhiệm mầu. Xin cho lời con nguyện cầu tỏa bay lên tới Thiên</a:t>
            </a:r>
            <a:endParaRPr lang="en-US" sz="8800" b="1" dirty="0">
              <a:solidFill>
                <a:schemeClr val="bg1"/>
              </a:solidFill>
            </a:endParaRPr>
          </a:p>
        </p:txBody>
      </p:sp>
    </p:spTree>
  </p:cSld>
  <p:clrMapOvr>
    <a:masterClrMapping/>
  </p:clrMapOvr>
</p:sld>
</file>

<file path=ppt/slides/slide4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Nhan. Đây lễ dâng con dâng trọn đời là tình yêu trong trái tim hồng.</a:t>
            </a:r>
            <a:endParaRPr lang="en-US" sz="8800" b="1" dirty="0">
              <a:solidFill>
                <a:schemeClr val="bg1"/>
              </a:solidFill>
            </a:endParaRPr>
          </a:p>
        </p:txBody>
      </p:sp>
    </p:spTree>
  </p:cSld>
  <p:clrMapOvr>
    <a:masterClrMapping/>
  </p:clrMapOvr>
</p:sld>
</file>

<file path=ppt/slides/slide4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ly rượu ươm tình nồng và bánh thơm do công người trồng Ngài dủ thương ban xuống muôn ơn. Xin cho người</a:t>
            </a:r>
            <a:endParaRPr lang="en-US" sz="8800" b="1" dirty="0">
              <a:solidFill>
                <a:schemeClr val="bg1"/>
              </a:solidFill>
            </a:endParaRPr>
          </a:p>
        </p:txBody>
      </p:sp>
    </p:spTree>
  </p:cSld>
  <p:clrMapOvr>
    <a:masterClrMapping/>
  </p:clrMapOvr>
</p:sld>
</file>

<file path=ppt/slides/slide4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tìm người cùng nắm tay chung xây cuộc đời, tình nở hoa sống thái hòa.</a:t>
            </a:r>
            <a:endParaRPr lang="en-US" sz="8800" b="1" dirty="0">
              <a:solidFill>
                <a:schemeClr val="bg1"/>
              </a:solidFill>
            </a:endParaRPr>
          </a:p>
        </p:txBody>
      </p:sp>
    </p:spTree>
  </p:cSld>
  <p:clrMapOvr>
    <a:masterClrMapping/>
  </p:clrMapOvr>
</p:sld>
</file>

<file path=ppt/slides/slide4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Ca Vô Tận 132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như mạch sống chan chứa thắm thiết như dòng sông rộng lớn bát ngát biển đông.</a:t>
            </a:r>
            <a:endParaRPr lang="en-US" sz="8800" b="1" dirty="0">
              <a:solidFill>
                <a:schemeClr val="bg1"/>
              </a:solidFill>
            </a:endParaRPr>
          </a:p>
        </p:txBody>
      </p:sp>
    </p:spTree>
  </p:cSld>
  <p:clrMapOvr>
    <a:masterClrMapping/>
  </p:clrMapOvr>
</p:sld>
</file>

<file path=ppt/slides/slide4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cao thật cao như núi chất ngất tầng mây, cho con say sưa niềm vui mới, trong tay Ngài êm ái luôn bao</a:t>
            </a:r>
            <a:endParaRPr lang="en-US" sz="8800" b="1" dirty="0">
              <a:solidFill>
                <a:schemeClr val="bg1"/>
              </a:solidFill>
            </a:endParaRPr>
          </a:p>
        </p:txBody>
      </p:sp>
    </p:spTree>
  </p:cSld>
  <p:clrMapOvr>
    <a:masterClrMapping/>
  </p:clrMapOvr>
</p:sld>
</file>

<file path=ppt/slides/slide4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bọc con mãi.</a:t>
            </a:r>
            <a:endParaRPr lang="en-US" sz="8800" b="1" dirty="0">
              <a:solidFill>
                <a:schemeClr val="bg1"/>
              </a:solidFill>
            </a:endParaRPr>
          </a:p>
        </p:txBody>
      </p:sp>
    </p:spTree>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Vinh quang Chúa Con ngự đến trên tầng trời, cho chiên với dê chia phần bên lành dữ. Phong ban Nước Cha người</a:t>
            </a:r>
            <a:endParaRPr lang="en-US" sz="8800" b="1" dirty="0">
              <a:solidFill>
                <a:schemeClr val="bg1"/>
              </a:solidFill>
            </a:endParaRPr>
          </a:p>
        </p:txBody>
      </p:sp>
    </p:spTree>
  </p:cSld>
  <p:clrMapOvr>
    <a:masterClrMapping/>
  </p:clrMapOvr>
</p:sld>
</file>

<file path=ppt/slides/slide4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một trái tim nồng say, xin cho con tình mến chẳng phai, ngay trong hôm nay, hay trong tương lai,</a:t>
            </a:r>
            <a:endParaRPr lang="en-US" sz="8800" b="1" dirty="0">
              <a:solidFill>
                <a:schemeClr val="bg1"/>
              </a:solidFill>
            </a:endParaRPr>
          </a:p>
        </p:txBody>
      </p:sp>
    </p:spTree>
  </p:cSld>
  <p:clrMapOvr>
    <a:masterClrMapping/>
  </p:clrMapOvr>
</p:sld>
</file>

<file path=ppt/slides/slide4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Chúa mãi chẳng phai. Mến Chúa chẳng đổi thay.</a:t>
            </a:r>
            <a:endParaRPr lang="en-US" sz="8800" b="1" dirty="0">
              <a:solidFill>
                <a:schemeClr val="bg1"/>
              </a:solidFill>
            </a:endParaRPr>
          </a:p>
        </p:txBody>
      </p:sp>
    </p:spTree>
  </p:cSld>
  <p:clrMapOvr>
    <a:masterClrMapping/>
  </p:clrMapOvr>
</p:sld>
</file>

<file path=ppt/slides/slide4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Ngài như mạch đất tươi tốt bát ngát rừng xanh như gió quyến trời thanh.</a:t>
            </a:r>
            <a:endParaRPr lang="en-US" sz="8800" b="1" dirty="0">
              <a:solidFill>
                <a:schemeClr val="bg1"/>
              </a:solidFill>
            </a:endParaRPr>
          </a:p>
        </p:txBody>
      </p:sp>
    </p:spTree>
  </p:cSld>
  <p:clrMapOvr>
    <a:masterClrMapping/>
  </p:clrMapOvr>
</p:sld>
</file>

<file path=ppt/slides/slide4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bao bọc con như tiếng hát mẹ ru, vòng tay yêu thương Ngài như mơ, ôm con lạc bơ vơ, môi say niềm nhung</a:t>
            </a:r>
            <a:endParaRPr lang="en-US" sz="8800" b="1" dirty="0">
              <a:solidFill>
                <a:schemeClr val="bg1"/>
              </a:solidFill>
            </a:endParaRPr>
          </a:p>
        </p:txBody>
      </p:sp>
    </p:spTree>
  </p:cSld>
  <p:clrMapOvr>
    <a:masterClrMapping/>
  </p:clrMapOvr>
</p:sld>
</file>

<file path=ppt/slides/slide4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nhớ.</a:t>
            </a:r>
            <a:endParaRPr lang="en-US" sz="8800" b="1" dirty="0">
              <a:solidFill>
                <a:schemeClr val="bg1"/>
              </a:solidFill>
            </a:endParaRPr>
          </a:p>
        </p:txBody>
      </p:sp>
    </p:spTree>
  </p:cSld>
  <p:clrMapOvr>
    <a:masterClrMapping/>
  </p:clrMapOvr>
</p:sld>
</file>

<file path=ppt/slides/slide4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Ngài như là suối chan chứa mãi mãi chẳng thôi, yêu mãi chẳng hề nguôi.</a:t>
            </a:r>
            <a:endParaRPr lang="en-US" sz="8800" b="1" dirty="0">
              <a:solidFill>
                <a:schemeClr val="bg1"/>
              </a:solidFill>
            </a:endParaRPr>
          </a:p>
        </p:txBody>
      </p:sp>
    </p:spTree>
  </p:cSld>
  <p:clrMapOvr>
    <a:masterClrMapping/>
  </p:clrMapOvr>
</p:sld>
</file>

<file path=ppt/slides/slide4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như là trăng soi bước lữ khách lầm than, lê bước trong đêm mù cô đơn, đôi tay Ngài săn đón theo con</a:t>
            </a:r>
            <a:endParaRPr lang="en-US" sz="8800" b="1" dirty="0">
              <a:solidFill>
                <a:schemeClr val="bg1"/>
              </a:solidFill>
            </a:endParaRPr>
          </a:p>
        </p:txBody>
      </p:sp>
    </p:spTree>
  </p:cSld>
  <p:clrMapOvr>
    <a:masterClrMapping/>
  </p:clrMapOvr>
</p:sld>
</file>

<file path=ppt/slides/slide4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năm tháng.</a:t>
            </a:r>
            <a:endParaRPr lang="en-US" sz="8800" b="1" dirty="0">
              <a:solidFill>
                <a:schemeClr val="bg1"/>
              </a:solidFill>
            </a:endParaRPr>
          </a:p>
        </p:txBody>
      </p:sp>
    </p:spTree>
  </p:cSld>
  <p:clrMapOvr>
    <a:masterClrMapping/>
  </p:clrMapOvr>
</p:sld>
</file>

<file path=ppt/slides/slide4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Ra về trong hy vọng và mừng vui. Ra về trong an bình của Thiên Chúa. </a:t>
            </a:r>
            <a:endParaRPr lang="en-US" sz="8800" b="1" dirty="0">
              <a:solidFill>
                <a:schemeClr val="bg1"/>
              </a:solidFill>
            </a:endParaRPr>
          </a:p>
        </p:txBody>
      </p:sp>
    </p:spTree>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chính biết sống yêu thương, giúp cho người bé nhỏ là cho chính Con Người</a:t>
            </a:r>
            <a:endParaRPr lang="en-US" sz="8800" b="1" dirty="0">
              <a:solidFill>
                <a:schemeClr val="bg1"/>
              </a:solidFill>
            </a:endParaRPr>
          </a:p>
        </p:txBody>
      </p:sp>
    </p:spTree>
  </p:cSld>
  <p:clrMapOvr>
    <a:masterClrMapping/>
  </p:clrMapOvr>
</p:sld>
</file>

<file path=ppt/slides/slide4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tri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tri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đời tình thương Chúa như đất trời.</a:t>
            </a:r>
            <a:endParaRPr lang="en-US" sz="8800" b="1" dirty="0">
              <a:solidFill>
                <a:schemeClr val="bg1"/>
              </a:solidFill>
            </a:endParaRPr>
          </a:p>
        </p:txBody>
      </p:sp>
    </p:spTree>
  </p:cSld>
  <p:clrMapOvr>
    <a:masterClrMapping/>
  </p:clrMapOvr>
</p:sld>
</file>

<file path=ppt/slides/slide4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lời Chúa là đèn soi cho chúng con. Cảm tạ Chúa đã dẫn đường chúng con về.</a:t>
            </a:r>
            <a:endParaRPr lang="en-US" sz="8800" b="1" dirty="0">
              <a:solidFill>
                <a:schemeClr val="bg1"/>
              </a:solidFill>
            </a:endParaRPr>
          </a:p>
        </p:txBody>
      </p:sp>
    </p:spTree>
  </p:cSld>
  <p:clrMapOvr>
    <a:masterClrMapping/>
  </p:clrMapOvr>
</p:sld>
</file>

<file path=ppt/slides/slide4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từ đây Mình Máu Chúa nuôi dưỡng con. Đường trần gian những ưu phiền sẽ không còn.</a:t>
            </a:r>
            <a:endParaRPr lang="en-US" sz="8800" b="1" dirty="0">
              <a:solidFill>
                <a:schemeClr val="bg1"/>
              </a:solidFill>
            </a:endParaRPr>
          </a:p>
        </p:txBody>
      </p:sp>
    </p:spTree>
  </p:cSld>
  <p:clrMapOvr>
    <a:masterClrMapping/>
  </p:clrMapOvr>
</p:sld>
</file>

<file path=ppt/slides/slide4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sai con về mọi nơi gieo Phúc âm. Trọn tình yêu xin trung thành sống chứng nhân.</a:t>
            </a:r>
            <a:endParaRPr lang="en-US" sz="8800" b="1" dirty="0">
              <a:solidFill>
                <a:schemeClr val="bg1"/>
              </a:solidFill>
            </a:endParaRPr>
          </a:p>
        </p:txBody>
      </p:sp>
    </p:spTree>
  </p:cSld>
  <p:clrMapOvr>
    <a:masterClrMapping/>
  </p:clrMapOvr>
</p:sld>
</file>

<file path=ppt/slides/slide4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Cất Tiếng Gọi Con (286)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Chúa ơi sao quá mọn hèn, mà Chúa đã gọi con bước lên. Sai con đi tới cuộc đời trở nên như men giữa</a:t>
            </a:r>
            <a:endParaRPr lang="en-US" sz="8800" b="1" dirty="0">
              <a:solidFill>
                <a:schemeClr val="bg1"/>
              </a:solidFill>
            </a:endParaRPr>
          </a:p>
        </p:txBody>
      </p:sp>
    </p:spTree>
  </p:cSld>
  <p:clrMapOvr>
    <a:masterClrMapping/>
  </p:clrMapOvr>
</p:sld>
</file>

<file path=ppt/slides/slide4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người. Sai con đi làm muối đất làm muối đất ướp cho mặn đời.</a:t>
            </a:r>
            <a:endParaRPr lang="en-US" sz="8800" b="1" dirty="0">
              <a:solidFill>
                <a:schemeClr val="bg1"/>
              </a:solidFill>
            </a:endParaRPr>
          </a:p>
        </p:txBody>
      </p:sp>
    </p:spTree>
  </p:cSld>
  <p:clrMapOvr>
    <a:masterClrMapping/>
  </p:clrMapOvr>
</p:sld>
</file>

<file path=ppt/slides/slide4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Chúa ban sao quá nhiệm mầu, đời con có gì dâng Chúa đâu. Đây bao mơ ước dạt dào niềm tin như con</a:t>
            </a:r>
            <a:endParaRPr lang="en-US" sz="8800" b="1" dirty="0">
              <a:solidFill>
                <a:schemeClr val="bg1"/>
              </a:solidFill>
            </a:endParaRPr>
          </a:p>
        </p:txBody>
      </p:sp>
    </p:spTree>
  </p:cSld>
  <p:clrMapOvr>
    <a:masterClrMapping/>
  </p:clrMapOvr>
</p:sld>
</file>

<file path=ppt/slides/slide4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ngọt ngào. Đây bao tâm tình yêu dấu nguyện dâng tiến mãi như lần đầu.</a:t>
            </a:r>
            <a:endParaRPr lang="en-US" sz="8800" b="1" dirty="0">
              <a:solidFill>
                <a:schemeClr val="bg1"/>
              </a:solidFill>
            </a:endParaRPr>
          </a:p>
        </p:txBody>
      </p:sp>
    </p:spTree>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Đấng Thánh uy linh khắp nơi thành tâm kính thờ. Muôn dân khắp chốn tung hô Danh Ngài ngàn năm kiên vững.</a:t>
            </a:r>
            <a:endParaRPr lang="en-US" sz="8800" b="1" dirty="0">
              <a:solidFill>
                <a:schemeClr val="bg1"/>
              </a:solidFill>
            </a:endParaRPr>
          </a:p>
        </p:txBody>
      </p:sp>
    </p:spTree>
  </p:cSld>
  <p:clrMapOvr>
    <a:masterClrMapping/>
  </p:clrMapOvr>
</p:sld>
</file>

<file path=ppt/slides/slide4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đây trái tim chan chứa tình Người, đời con sống là cho Chúa thôi. Nay vâng theo tiếng gọi mời đời con nên</a:t>
            </a:r>
            <a:endParaRPr lang="en-US" sz="8800" b="1" dirty="0">
              <a:solidFill>
                <a:schemeClr val="bg1"/>
              </a:solidFill>
            </a:endParaRPr>
          </a:p>
        </p:txBody>
      </p:sp>
    </p:spTree>
  </p:cSld>
  <p:clrMapOvr>
    <a:masterClrMapping/>
  </p:clrMapOvr>
</p:sld>
</file>

<file path=ppt/slides/slide4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chứng của Người. Ôi thân con đầy yếu đuối nguyện xin Chúa đỡ nâng trọn đời.</a:t>
            </a:r>
            <a:endParaRPr lang="en-US" sz="8800" b="1" dirty="0">
              <a:solidFill>
                <a:schemeClr val="bg1"/>
              </a:solidFill>
            </a:endParaRPr>
          </a:p>
        </p:txBody>
      </p:sp>
    </p:spTree>
  </p:cSld>
  <p:clrMapOvr>
    <a:masterClrMapping/>
  </p:clrMapOvr>
</p:sld>
</file>

<file path=ppt/slides/slide4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Chúa ơi sao quá mọn hèn, mà Chúa đã gọi con bước lên. Sai con đi tới cuộc đời trở nên như men giữa</a:t>
            </a:r>
            <a:endParaRPr lang="en-US" sz="8800" b="1" dirty="0">
              <a:solidFill>
                <a:schemeClr val="bg1"/>
              </a:solidFill>
            </a:endParaRPr>
          </a:p>
        </p:txBody>
      </p:sp>
    </p:spTree>
  </p:cSld>
  <p:clrMapOvr>
    <a:masterClrMapping/>
  </p:clrMapOvr>
</p:sld>
</file>

<file path=ppt/slides/slide4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người. Sai con đi làm muối đất làm muối đất ướp cho mặn đời.</a:t>
            </a:r>
            <a:endParaRPr lang="en-US" sz="8800" b="1" dirty="0">
              <a:solidFill>
                <a:schemeClr val="bg1"/>
              </a:solidFill>
            </a:endParaRPr>
          </a:p>
        </p:txBody>
      </p:sp>
    </p:spTree>
  </p:cSld>
  <p:clrMapOvr>
    <a:masterClrMapping/>
  </p:clrMapOvr>
</p:sld>
</file>

<file path=ppt/slides/slide4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Chúa ban sao quá nhiệm mầu, đời con có gì dâng Chúa đâu. Đây bao mơ ước dạt dào niềm tin như con</a:t>
            </a:r>
            <a:endParaRPr lang="en-US" sz="8800" b="1" dirty="0">
              <a:solidFill>
                <a:schemeClr val="bg1"/>
              </a:solidFill>
            </a:endParaRPr>
          </a:p>
        </p:txBody>
      </p:sp>
    </p:spTree>
  </p:cSld>
  <p:clrMapOvr>
    <a:masterClrMapping/>
  </p:clrMapOvr>
</p:sld>
</file>

<file path=ppt/slides/slide4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ngọt ngào. Đây bao tâm tình yêu dấu nguyện dâng tiến mãi như lần đầu.</a:t>
            </a:r>
            <a:endParaRPr lang="en-US" sz="8800" b="1" dirty="0">
              <a:solidFill>
                <a:schemeClr val="bg1"/>
              </a:solidFill>
            </a:endParaRPr>
          </a:p>
        </p:txBody>
      </p:sp>
    </p:spTree>
  </p:cSld>
  <p:clrMapOvr>
    <a:masterClrMapping/>
  </p:clrMapOvr>
</p:sld>
</file>

<file path=ppt/slides/slide4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Ngước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ngẩn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luyến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xuyến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nhớ</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dặn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xưa</a:t>
            </a:r>
            <a:r>
              <a:rPr lang="en-US" sz="8800" b="1" dirty="0">
                <a:solidFill>
                  <a:schemeClr val="bg1"/>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041239236"/>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Chúa rất công minh ngự đến phán xét nhân trần thưởng ban ân phúc cho người một đời sống theo luật Ngài</a:t>
            </a:r>
            <a:endParaRPr lang="en-US" sz="8800" b="1" dirty="0">
              <a:solidFill>
                <a:schemeClr val="bg1"/>
              </a:solidFill>
            </a:endParaRPr>
          </a:p>
        </p:txBody>
      </p:sp>
    </p:spTree>
  </p:cSld>
  <p:clrMapOvr>
    <a:masterClrMapping/>
  </p:clrMapOvr>
</p:sld>
</file>

<file path=ppt/slides/slide4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đây trái tim chan chứa tình Người, đời con sống là cho Chúa thôi. Nay vâng theo tiếng gọi mời đời con nên</a:t>
            </a:r>
            <a:endParaRPr lang="en-US" sz="8800" b="1" dirty="0">
              <a:solidFill>
                <a:schemeClr val="bg1"/>
              </a:solidFill>
            </a:endParaRPr>
          </a:p>
        </p:txBody>
      </p:sp>
    </p:spTree>
  </p:cSld>
  <p:clrMapOvr>
    <a:masterClrMapping/>
  </p:clrMapOvr>
</p:sld>
</file>

<file path=ppt/slides/slide4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chứng của Người. Ôi thân con đầy yếu đuối nguyện xin Chúa đỡ nâng trọn đời.</a:t>
            </a:r>
            <a:endParaRPr lang="en-US" sz="8800" b="1" dirty="0">
              <a:solidFill>
                <a:schemeClr val="bg1"/>
              </a:solidFill>
            </a:endParaRPr>
          </a:p>
        </p:txBody>
      </p:sp>
    </p:spTree>
  </p:cSld>
  <p:clrMapOvr>
    <a:masterClrMapping/>
  </p:clrMapOvr>
</p:sld>
</file>

<file path=ppt/slides/slide4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Bên Chúa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Chúa mùa xuân mùa yêu thương luôn vĩnh tồn. Lạy Chúa! Chúa ngàn năm Chúa là vua mãi muôn đời.</a:t>
            </a:r>
            <a:endParaRPr lang="en-US" sz="8800" b="1" dirty="0">
              <a:solidFill>
                <a:schemeClr val="bg1"/>
              </a:solidFill>
            </a:endParaRPr>
          </a:p>
        </p:txBody>
      </p:sp>
    </p:spTree>
  </p:cSld>
  <p:clrMapOvr>
    <a:masterClrMapping/>
  </p:clrMapOvr>
</p:sld>
</file>

<file path=ppt/slides/slide4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như nắng xuân đem niềm vui cho cuộc đời. Sưởi ấm cõi lòng ai đang lạnh lùng giữa đêm dài.</a:t>
            </a:r>
            <a:endParaRPr lang="en-US" sz="8800" b="1" dirty="0">
              <a:solidFill>
                <a:schemeClr val="bg1"/>
              </a:solidFill>
            </a:endParaRPr>
          </a:p>
        </p:txBody>
      </p:sp>
    </p:spTree>
  </p:cSld>
  <p:clrMapOvr>
    <a:masterClrMapping/>
  </p:clrMapOvr>
</p:sld>
</file>

<file path=ppt/slides/slide4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tháng qua được sống trong tình Ngài, con đâu có hay bao người đang nghèo đói. Cơm không có ăn trời</a:t>
            </a:r>
            <a:endParaRPr lang="en-US" sz="8800" b="1" dirty="0">
              <a:solidFill>
                <a:schemeClr val="bg1"/>
              </a:solidFill>
            </a:endParaRPr>
          </a:p>
        </p:txBody>
      </p:sp>
    </p:spTree>
  </p:cSld>
  <p:clrMapOvr>
    <a:masterClrMapping/>
  </p:clrMapOvr>
</p:sld>
</file>

<file path=ppt/slides/slide4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Tháng ngày qua đời con bao nhiêu lỗi lầm. Nguyện ước sống từ đây cuộc đời mới trong ân tình.</a:t>
            </a:r>
            <a:endParaRPr lang="en-US" sz="8800" b="1" dirty="0">
              <a:solidFill>
                <a:schemeClr val="bg1"/>
              </a:solidFill>
            </a:endParaRPr>
          </a:p>
        </p:txBody>
      </p:sp>
    </p:spTree>
  </p:cSld>
  <p:clrMapOvr>
    <a:masterClrMapping/>
  </p:clrMapOvr>
</p:sld>
</file>

<file path=ppt/slides/slide4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mãi sáng trong cho đời con thêm ước mong. Dù có những buồn thương trên đường đời vẫn giăng đầy.</a:t>
            </a:r>
            <a:endParaRPr lang="en-US" sz="8800" b="1" dirty="0">
              <a:solidFill>
                <a:schemeClr val="bg1"/>
              </a:solidFill>
            </a:endParaRPr>
          </a:p>
        </p:txBody>
      </p:sp>
    </p:spTree>
  </p:cSld>
  <p:clrMapOvr>
    <a:masterClrMapping/>
  </p:clrMapOvr>
</p:sld>
</file>

<file path=ppt/slides/slide4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 rét chẳng chốn nương thân. Xót xa nhiều kiếp người cần chia sớt trong đời</a:t>
            </a:r>
            <a:endParaRPr lang="en-US" sz="8800" b="1" dirty="0">
              <a:solidFill>
                <a:schemeClr val="bg1"/>
              </a:solidFill>
            </a:endParaRPr>
          </a:p>
        </p:txBody>
      </p:sp>
    </p:spTree>
  </p:cSld>
  <p:clrMapOvr>
    <a:masterClrMapping/>
  </p:clrMapOvr>
</p:sld>
</file>

<file path=ppt/slides/slide4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Bên Chúa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luôn ước ao được sống trong nhà Ngài. Mai sau phúc vinh vui hưởng ân tình Chúa. Giêsu mến yêu ngày sau</a:t>
            </a:r>
            <a:endParaRPr lang="en-US" sz="8800" b="1" dirty="0">
              <a:solidFill>
                <a:schemeClr val="bg1"/>
              </a:solidFill>
            </a:endParaRPr>
          </a:p>
        </p:txBody>
      </p:sp>
    </p:spTree>
  </p:cSld>
  <p:clrMapOvr>
    <a:masterClrMapping/>
  </p:clrMapOvr>
</p:sld>
</file>

<file path=ppt/slides/slide4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Chúa mùa xuân mùa yêu thương luôn vĩnh tồn. Lạy Chúa! Chúa ngàn năm Chúa là vua mãi muôn đời. Tình</a:t>
            </a:r>
            <a:endParaRPr lang="en-US" sz="8800" b="1" dirty="0">
              <a:solidFill>
                <a:schemeClr val="bg1"/>
              </a:solidFill>
            </a:endParaRPr>
          </a:p>
        </p:txBody>
      </p:sp>
    </p:spTree>
  </p:cSld>
  <p:clrMapOvr>
    <a:masterClrMapping/>
  </p:clrMapOvr>
</p:sld>
</file>

<file path=ppt/slides/slide4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như nắng xuân đem niềm vui cho cuộc đời. Sưởi ấm cõi lòng ai đang lạnh lùng giữa đêm dài.</a:t>
            </a:r>
            <a:endParaRPr lang="en-US" sz="8800" b="1" dirty="0">
              <a:solidFill>
                <a:schemeClr val="bg1"/>
              </a:solidFill>
            </a:endParaRPr>
          </a:p>
        </p:txBody>
      </p:sp>
    </p:spTree>
  </p:cSld>
  <p:clrMapOvr>
    <a:masterClrMapping/>
  </p:clrMapOvr>
</p:sld>
</file>

<file path=ppt/slides/slide4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như nắng xuân đem niềm vui cho cuộc đời. Sưởi ấm cõi lòng ai đang lạnh lùng giữa đêm dài.</a:t>
            </a:r>
            <a:endParaRPr lang="en-US" sz="8800" b="1" dirty="0">
              <a:solidFill>
                <a:schemeClr val="bg1"/>
              </a:solidFill>
            </a:endParaRPr>
          </a:p>
        </p:txBody>
      </p:sp>
    </p:spTree>
  </p:cSld>
  <p:clrMapOvr>
    <a:masterClrMapping/>
  </p:clrMapOvr>
</p:sld>
</file>

<file path=ppt/slides/slide4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Tháng ngày qua đời con bao nhiêu lỗi lầm. Nguyện ước sống từ đây cuộc đời mới trong ân tình.</a:t>
            </a:r>
            <a:endParaRPr lang="en-US" sz="8800" b="1" dirty="0">
              <a:solidFill>
                <a:schemeClr val="bg1"/>
              </a:solidFill>
            </a:endParaRPr>
          </a:p>
        </p:txBody>
      </p:sp>
    </p:spTree>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Chúa đến uy nghi. Xót thương phận yếu hèn chọn con đến bên Ngài</a:t>
            </a:r>
            <a:endParaRPr lang="en-US" sz="8800" b="1" dirty="0">
              <a:solidFill>
                <a:schemeClr val="bg1"/>
              </a:solidFill>
            </a:endParaRPr>
          </a:p>
        </p:txBody>
      </p:sp>
    </p:spTree>
  </p:cSld>
  <p:clrMapOvr>
    <a:masterClrMapping/>
  </p:clrMapOvr>
</p:sld>
</file>

<file path=ppt/slides/slide4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mãi sáng trong cho đời con thêm ước mong. Dù có những buồn thương trên đường đời vẫn giăng đầy.</a:t>
            </a:r>
            <a:endParaRPr lang="en-US" sz="8800" b="1" dirty="0">
              <a:solidFill>
                <a:schemeClr val="bg1"/>
              </a:solidFill>
            </a:endParaRPr>
          </a:p>
        </p:txBody>
      </p:sp>
    </p:spTree>
  </p:cSld>
  <p:clrMapOvr>
    <a:masterClrMapping/>
  </p:clrMapOvr>
</p:sld>
</file>

<file path=ppt/slides/slide4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Xuân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năm chúng con sum họp về đây. Lòng nguyện dâng trái tim hiệp nhất trong Ngài. Dâng bao ước vọng của</a:t>
            </a:r>
            <a:endParaRPr lang="en-US" sz="8800" b="1" dirty="0">
              <a:solidFill>
                <a:schemeClr val="bg1"/>
              </a:solidFill>
            </a:endParaRPr>
          </a:p>
        </p:txBody>
      </p:sp>
    </p:spTree>
  </p:cSld>
  <p:clrMapOvr>
    <a:masterClrMapping/>
  </p:clrMapOvr>
</p:sld>
</file>

<file path=ppt/slides/slide4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mong sao trở thành lễ đầu năm kính tiến về Cha, này là bánh rượu ngát thơm.</a:t>
            </a:r>
            <a:endParaRPr lang="en-US" sz="8800" b="1" dirty="0">
              <a:solidFill>
                <a:schemeClr val="bg1"/>
              </a:solidFill>
            </a:endParaRPr>
          </a:p>
        </p:txBody>
      </p:sp>
    </p:spTree>
  </p:cSld>
  <p:clrMapOvr>
    <a:masterClrMapping/>
  </p:clrMapOvr>
</p:sld>
</file>

<file path=ppt/slides/slide4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giấc mơ chưa tròn, đây tâm tư với bao hy vọng. Xin dâng lên Chúa xuân buồn vui, bao lo toan</a:t>
            </a:r>
            <a:endParaRPr lang="en-US" sz="8800" b="1" dirty="0">
              <a:solidFill>
                <a:schemeClr val="bg1"/>
              </a:solidFill>
            </a:endParaRPr>
          </a:p>
        </p:txBody>
      </p:sp>
    </p:spTree>
  </p:cSld>
  <p:clrMapOvr>
    <a:masterClrMapping/>
  </p:clrMapOvr>
</p:sld>
</file>

<file path=ppt/slides/slide4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nhiều vấn vương.</a:t>
            </a:r>
            <a:endParaRPr lang="en-US" sz="8800" b="1" dirty="0">
              <a:solidFill>
                <a:schemeClr val="bg1"/>
              </a:solidFill>
            </a:endParaRPr>
          </a:p>
        </p:txBody>
      </p:sp>
    </p:spTree>
  </p:cSld>
  <p:clrMapOvr>
    <a:masterClrMapping/>
  </p:clrMapOvr>
</p:sld>
</file>

<file path=ppt/slides/slide4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Nhìn trời xanh én đưa tin về họp xuân. Kìa cành mai tỏa hương đượm thắm sắc vàng.</a:t>
            </a:r>
            <a:endParaRPr lang="en-US" sz="8800" b="1" dirty="0">
              <a:solidFill>
                <a:schemeClr val="bg1"/>
              </a:solidFill>
            </a:endParaRPr>
          </a:p>
        </p:txBody>
      </p:sp>
    </p:spTree>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Mười Cô Trinh Nữ (TVV)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Reo vang khúc nhạc đón xuân hồng xua tan giá lạnh của mùa đông khắp chốn gần xa rộn ràng đón mừng Chúa Xuân.</a:t>
            </a:r>
            <a:endParaRPr lang="en-US" sz="8800" b="1" dirty="0">
              <a:solidFill>
                <a:schemeClr val="bg1"/>
              </a:solidFill>
            </a:endParaRPr>
          </a:p>
        </p:txBody>
      </p:sp>
    </p:spTree>
  </p:cSld>
  <p:clrMapOvr>
    <a:masterClrMapping/>
  </p:clrMapOvr>
</p:sld>
</file>

<file path=ppt/slides/slide4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giấc mơ chưa tròn, đây tâm tư với bao hy vọng. Xin dâng lên Chúa xuân buồn vui, bao lo toan</a:t>
            </a:r>
            <a:endParaRPr lang="en-US" sz="8800" b="1" dirty="0">
              <a:solidFill>
                <a:schemeClr val="bg1"/>
              </a:solidFill>
            </a:endParaRPr>
          </a:p>
        </p:txBody>
      </p:sp>
    </p:spTree>
  </p:cSld>
  <p:clrMapOvr>
    <a:masterClrMapping/>
  </p:clrMapOvr>
</p:sld>
</file>

<file path=ppt/slides/slide4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nhiều vấn vương.</a:t>
            </a:r>
            <a:endParaRPr lang="en-US" sz="8800" b="1" dirty="0">
              <a:solidFill>
                <a:schemeClr val="bg1"/>
              </a:solidFill>
            </a:endParaRPr>
          </a:p>
        </p:txBody>
      </p:sp>
    </p:spTree>
  </p:cSld>
  <p:clrMapOvr>
    <a:masterClrMapping/>
  </p:clrMapOvr>
</p:sld>
</file>

<file path=ppt/slides/slide4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Một mùa xuân Chúa ban dư tràn hồng ân. Để trần gian sống trong hạnh phúc muôn phần.</a:t>
            </a:r>
            <a:endParaRPr lang="en-US" sz="8800" b="1" dirty="0">
              <a:solidFill>
                <a:schemeClr val="bg1"/>
              </a:solidFill>
            </a:endParaRPr>
          </a:p>
        </p:txBody>
      </p:sp>
    </p:spTree>
  </p:cSld>
  <p:clrMapOvr>
    <a:masterClrMapping/>
  </p:clrMapOvr>
</p:sld>
</file>

<file path=ppt/slides/slide4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vui thái bình đến cho người xin muôn phúc lộc đến mọi nơi đất nước Việt Nam được nhìn ánh hồng sáng tươi.</a:t>
            </a:r>
            <a:endParaRPr lang="en-US" sz="8800" b="1" dirty="0">
              <a:solidFill>
                <a:schemeClr val="bg1"/>
              </a:solidFill>
            </a:endParaRPr>
          </a:p>
        </p:txBody>
      </p:sp>
    </p:spTree>
  </p:cSld>
  <p:clrMapOvr>
    <a:masterClrMapping/>
  </p:clrMapOvr>
</p:sld>
</file>

<file path=ppt/slides/slide4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giấc mơ chưa tròn, đây tâm tư với bao hy vọng. Xin dâng lên Chúa xuân buồn vui, bao lo toan</a:t>
            </a:r>
            <a:endParaRPr lang="en-US" sz="8800" b="1" dirty="0">
              <a:solidFill>
                <a:schemeClr val="bg1"/>
              </a:solidFill>
            </a:endParaRPr>
          </a:p>
        </p:txBody>
      </p:sp>
    </p:spTree>
  </p:cSld>
  <p:clrMapOvr>
    <a:masterClrMapping/>
  </p:clrMapOvr>
</p:sld>
</file>

<file path=ppt/slides/slide4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nhiều vấn vương.</a:t>
            </a:r>
            <a:endParaRPr lang="en-US" sz="8800" b="1" dirty="0">
              <a:solidFill>
                <a:schemeClr val="bg1"/>
              </a:solidFill>
            </a:endParaRPr>
          </a:p>
        </p:txBody>
      </p:sp>
    </p:spTree>
  </p:cSld>
  <p:clrMapOvr>
    <a:masterClrMapping/>
  </p:clrMapOvr>
</p:sld>
</file>

<file path=ppt/slides/slide4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Đã chờ mong hôm sớm đèn sẵn trong tay những cô trinh nữ. Chờ đón đã khuya mọi người trông ngóng chẳng thấy</a:t>
            </a:r>
            <a:endParaRPr lang="en-US" sz="8800" b="1" dirty="0">
              <a:solidFill>
                <a:schemeClr val="bg1"/>
              </a:solidFill>
            </a:endParaRPr>
          </a:p>
        </p:txBody>
      </p:sp>
    </p:spTree>
  </p:cSld>
  <p:clrMapOvr>
    <a:masterClrMapping/>
  </p:clrMapOvr>
</p:sld>
</file>

<file path=ppt/slides/slide4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Mùa Xuân Đã Đến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hơi bóng dáng chàng đến.</a:t>
            </a:r>
            <a:endParaRPr lang="en-US" sz="8800" b="1" dirty="0">
              <a:solidFill>
                <a:schemeClr val="bg1"/>
              </a:solidFill>
            </a:endParaRPr>
          </a:p>
        </p:txBody>
      </p:sp>
    </p:spTree>
  </p:cSld>
  <p:clrMapOvr>
    <a:masterClrMapping/>
  </p:clrMapOvr>
</p:sld>
</file>

<file path=ppt/slides/slide4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xuân đã đến trong lòng cuộc đời. Mùa xuân đã đến trong lòng mọi người vui đón xuân sang đẹp tươi.</a:t>
            </a:r>
            <a:endParaRPr lang="en-US" sz="8800" b="1" dirty="0">
              <a:solidFill>
                <a:schemeClr val="bg1"/>
              </a:solidFill>
            </a:endParaRPr>
          </a:p>
        </p:txBody>
      </p:sp>
    </p:spTree>
  </p:cSld>
  <p:clrMapOvr>
    <a:masterClrMapping/>
  </p:clrMapOvr>
</p:sld>
</file>

<file path=ppt/slides/slide4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Nhịp lên ca khúc yêu thương cuộc đời. Một mùa xuân mới Chúa ban cho đời để tô thắm lại tình người.</a:t>
            </a:r>
            <a:endParaRPr lang="en-US" sz="8800" b="1" dirty="0">
              <a:solidFill>
                <a:schemeClr val="bg1"/>
              </a:solidFill>
            </a:endParaRPr>
          </a:p>
        </p:txBody>
      </p:sp>
    </p:spTree>
  </p:cSld>
  <p:clrMapOvr>
    <a:masterClrMapping/>
  </p:clrMapOvr>
</p:sld>
</file>

<file path=ppt/slides/slide4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bao nhiêu nỗi đắng cay cuộc đời. Thì mùa xuân đến xóa tan buồn phiền trong bước tương lai đẹp hơn.</a:t>
            </a:r>
            <a:endParaRPr lang="en-US" sz="8800" b="1" dirty="0">
              <a:solidFill>
                <a:schemeClr val="bg1"/>
              </a:solidFill>
            </a:endParaRPr>
          </a:p>
        </p:txBody>
      </p:sp>
    </p:spTree>
  </p:cSld>
  <p:clrMapOvr>
    <a:masterClrMapping/>
  </p:clrMapOvr>
</p:sld>
</file>

<file path=ppt/slides/slide4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Thiên Chúa, Chúa xuân ngàn đời. Ngài đem ân phúc đến cho muôn nhà để xuân thắm nồng tình thương.</a:t>
            </a:r>
            <a:endParaRPr lang="en-US" sz="8800" b="1" dirty="0">
              <a:solidFill>
                <a:schemeClr val="bg1"/>
              </a:solidFill>
            </a:endParaRPr>
          </a:p>
        </p:txBody>
      </p:sp>
    </p:spTree>
  </p:cSld>
  <p:clrMapOvr>
    <a:masterClrMapping/>
  </p:clrMapOvr>
</p:sld>
</file>

<file path=ppt/slides/slide4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xuân đã đến trong lòng cuộc đời. Mùa xuân đã đến trong lòng mọi người vui đón xuân sang đẹp tươi.</a:t>
            </a:r>
            <a:endParaRPr lang="en-US" sz="8800" b="1" dirty="0">
              <a:solidFill>
                <a:schemeClr val="bg1"/>
              </a:solidFill>
            </a:endParaRPr>
          </a:p>
        </p:txBody>
      </p:sp>
    </p:spTree>
  </p:cSld>
  <p:clrMapOvr>
    <a:masterClrMapping/>
  </p:clrMapOvr>
</p:sld>
</file>

<file path=ppt/slides/slide4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Nhịp lên ca khúc yêu thương cuộc đời. Một mùa xuân mới Chúa ban cho đời để tô thắm lại tình người.</a:t>
            </a:r>
            <a:endParaRPr lang="en-US" sz="8800" b="1" dirty="0">
              <a:solidFill>
                <a:schemeClr val="bg1"/>
              </a:solidFill>
            </a:endParaRPr>
          </a:p>
        </p:txBody>
      </p:sp>
    </p:spTree>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Kìa đàn vang cung lên muôn tiếng ca hát sáng như hừng đông. Hỡi những ai trong tay ánh nến chan hòa mau vào</a:t>
            </a:r>
            <a:endParaRPr lang="en-US" sz="8800" b="1" dirty="0">
              <a:solidFill>
                <a:schemeClr val="bg1"/>
              </a:solidFill>
            </a:endParaRPr>
          </a:p>
        </p:txBody>
      </p:sp>
    </p:spTree>
  </p:cSld>
  <p:clrMapOvr>
    <a:masterClrMapping/>
  </p:clrMapOvr>
</p:sld>
</file>

<file path=ppt/slides/slide4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bao nhiêu nỗi đắng cay cuộc đời. Thì mùa xuân đến xóa tan buồn phiền trong bước tương lai đẹp hơn.</a:t>
            </a:r>
            <a:endParaRPr lang="en-US" sz="8800" b="1" dirty="0">
              <a:solidFill>
                <a:schemeClr val="bg1"/>
              </a:solidFill>
            </a:endParaRPr>
          </a:p>
        </p:txBody>
      </p:sp>
    </p:spTree>
  </p:cSld>
  <p:clrMapOvr>
    <a:masterClrMapping/>
  </p:clrMapOvr>
</p:sld>
</file>

<file path=ppt/slides/slide4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Thiên Chúa, Chúa xuân ngàn đời. Ngài đem ân phúc đến cho muôn nhà để xuân thắm nồng tình thương.</a:t>
            </a:r>
            <a:endParaRPr lang="en-US" sz="8800" b="1" dirty="0">
              <a:solidFill>
                <a:schemeClr val="bg1"/>
              </a:solidFill>
            </a:endParaRPr>
          </a:p>
        </p:txBody>
      </p:sp>
    </p:spTree>
  </p:cSld>
  <p:clrMapOvr>
    <a:masterClrMapping/>
  </p:clrMapOvr>
</p:sld>
</file>

<file path=ppt/slides/slide4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Cha Năm Mới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chúc Cha một mùa xuân hạnh phúc, xin chúc Cha một mùa xuân an bình. Xin Chúa Cha một mùa xuân thánh ân. Và</a:t>
            </a:r>
            <a:endParaRPr lang="en-US" sz="8800" b="1" dirty="0">
              <a:solidFill>
                <a:schemeClr val="bg1"/>
              </a:solidFill>
            </a:endParaRPr>
          </a:p>
        </p:txBody>
      </p:sp>
    </p:spTree>
  </p:cSld>
  <p:clrMapOvr>
    <a:masterClrMapping/>
  </p:clrMapOvr>
</p:sld>
</file>

<file path=ppt/slides/slide4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mọi người một năm mới bình an.</a:t>
            </a:r>
            <a:endParaRPr lang="en-US" sz="8800" b="1" dirty="0">
              <a:solidFill>
                <a:schemeClr val="bg1"/>
              </a:solidFill>
            </a:endParaRPr>
          </a:p>
        </p:txBody>
      </p:sp>
    </p:spTree>
  </p:cSld>
  <p:clrMapOvr>
    <a:masterClrMapping/>
  </p:clrMapOvr>
</p:sld>
</file>

<file path=ppt/slides/slide4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Happy new year! Happy new year! Chúc Cha hiền một năm hạnh phúc. Happy new year! Happy new year! Xin chúc Cha</a:t>
            </a:r>
            <a:endParaRPr lang="en-US" sz="8800" b="1" dirty="0">
              <a:solidFill>
                <a:schemeClr val="bg1"/>
              </a:solidFill>
            </a:endParaRPr>
          </a:p>
        </p:txBody>
      </p:sp>
    </p:spTree>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Tiệc Cưới.</a:t>
            </a:r>
            <a:endParaRPr lang="en-US" sz="8800" b="1" dirty="0">
              <a:solidFill>
                <a:schemeClr val="bg1"/>
              </a:solidFill>
            </a:endParaRPr>
          </a:p>
        </p:txBody>
      </p:sp>
    </p:spTree>
  </p:cSld>
  <p:clrMapOvr>
    <a:masterClrMapping/>
  </p:clrMapOvr>
</p:sld>
</file>

<file path=ppt/slides/slide4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trọn năm thánh ân.</a:t>
            </a:r>
            <a:endParaRPr lang="en-US" sz="8800" b="1" dirty="0">
              <a:solidFill>
                <a:schemeClr val="bg1"/>
              </a:solidFill>
            </a:endParaRPr>
          </a:p>
        </p:txBody>
      </p:sp>
    </p:spTree>
  </p:cSld>
  <p:clrMapOvr>
    <a:masterClrMapping/>
  </p:clrMapOvr>
</p:sld>
</file>

<file path=ppt/slides/slide4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chúc Cha một mùa xuân hạnh phúc, xin chúc Cha một mùa xuân an bình. Xin Chúa Cha một mùa xuân thánh ân. Và</a:t>
            </a:r>
            <a:endParaRPr lang="en-US" sz="8800" b="1" dirty="0">
              <a:solidFill>
                <a:schemeClr val="bg1"/>
              </a:solidFill>
            </a:endParaRPr>
          </a:p>
        </p:txBody>
      </p:sp>
    </p:spTree>
  </p:cSld>
  <p:clrMapOvr>
    <a:masterClrMapping/>
  </p:clrMapOvr>
</p:sld>
</file>

<file path=ppt/slides/slide4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mọi người một năm mới bình an.</a:t>
            </a:r>
            <a:endParaRPr lang="en-US" sz="8800" b="1" dirty="0">
              <a:solidFill>
                <a:schemeClr val="bg1"/>
              </a:solidFill>
            </a:endParaRPr>
          </a:p>
        </p:txBody>
      </p:sp>
    </p:spTree>
  </p:cSld>
  <p:clrMapOvr>
    <a:masterClrMapping/>
  </p:clrMapOvr>
</p:sld>
</file>

<file path=ppt/slides/slide4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Hồng Ân 150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Hân hoan lời tụng ca dâng Chúa khúc nhạc huyền mơ. Một bài thơ trìu mến, ân tình đượm nét đơn sơ.</a:t>
            </a:r>
            <a:endParaRPr lang="en-US" sz="8800" b="1" dirty="0">
              <a:solidFill>
                <a:schemeClr val="bg1"/>
              </a:solidFill>
            </a:endParaRPr>
          </a:p>
        </p:txBody>
      </p:sp>
    </p:spTree>
  </p:cSld>
  <p:clrMapOvr>
    <a:masterClrMapping/>
  </p:clrMapOvr>
</p:sld>
</file>

<file path=ppt/slides/slide4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Thân Lúa Miến 103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thân con là thân lúa miến gieo vào lòng đời và mục nát với thời gian. </a:t>
            </a:r>
            <a:endParaRPr lang="en-US" sz="8800" b="1" dirty="0">
              <a:solidFill>
                <a:schemeClr val="bg1"/>
              </a:solidFill>
            </a:endParaRPr>
          </a:p>
        </p:txBody>
      </p:sp>
    </p:spTree>
  </p:cSld>
  <p:clrMapOvr>
    <a:masterClrMapping/>
  </p:clrMapOvr>
</p:sld>
</file>

<file path=ppt/slides/slide4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tấm</a:t>
            </a:r>
            <a:r>
              <a:rPr lang="en-US" sz="8800" b="1" dirty="0">
                <a:solidFill>
                  <a:schemeClr val="bg1"/>
                </a:solidFill>
                <a:latin typeface="Times New Roman" panose="02020603050405020304" pitchFamily="18" charset="0"/>
                <a:cs typeface="Times New Roman" panose="02020603050405020304" pitchFamily="18" charset="0"/>
              </a:rPr>
              <a:t> bánh và thân con trở thành hiến vật nguyện dâng lên như lễ toàn thiêu.</a:t>
            </a:r>
            <a:endParaRPr lang="en-US" sz="8800" b="1" dirty="0">
              <a:solidFill>
                <a:schemeClr val="bg1"/>
              </a:solidFill>
            </a:endParaRPr>
          </a:p>
        </p:txBody>
      </p:sp>
    </p:spTree>
  </p:cSld>
  <p:clrMapOvr>
    <a:masterClrMapping/>
  </p:clrMapOvr>
</p:sld>
</file>

<file path=ppt/slides/slide4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thân con đây trí lòng con bao ưu tư vui buồn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hóa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a:t>
            </a:r>
            <a:endParaRPr lang="en-US" sz="8800" b="1" dirty="0">
              <a:solidFill>
                <a:schemeClr val="bg1"/>
              </a:solidFill>
            </a:endParaRPr>
          </a:p>
        </p:txBody>
      </p:sp>
    </p:spTree>
  </p:cSld>
  <p:clrMapOvr>
    <a:masterClrMapping/>
  </p:clrMapOvr>
</p:sld>
</file>

<file path=ppt/slides/slide4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tương lai quá khứ đời con bao bâng khuâng với ngàn mộng ước, xin dâng lên như một hiến vật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hóa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a:t>
            </a:r>
            <a:endParaRPr lang="en-US" sz="8800" b="1" dirty="0">
              <a:solidFill>
                <a:schemeClr val="bg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chói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mây</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441018499"/>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trời đêm khuya vắng người ngủ đê mê những cô trinh nữ. Rồi có tiếng kêu mọi người ra đón chàng rể đến</a:t>
            </a:r>
            <a:endParaRPr lang="en-US" sz="8800" b="1" dirty="0">
              <a:solidFill>
                <a:schemeClr val="bg1"/>
              </a:solidFill>
            </a:endParaRPr>
          </a:p>
        </p:txBody>
      </p:sp>
    </p:spTree>
  </p:cSld>
  <p:clrMapOvr>
    <a:masterClrMapping/>
  </p:clrMapOvr>
</p:sld>
</file>

<file path=ppt/slides/slide4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vinh quang Thánh giá đời con bao công danh đón mời ngày tháng, xin dâng lên như một hiến vật nguyện Chúa</a:t>
            </a:r>
            <a:endParaRPr lang="en-US" sz="8800" b="1" dirty="0">
              <a:solidFill>
                <a:schemeClr val="bg1"/>
              </a:solidFill>
            </a:endParaRPr>
          </a:p>
        </p:txBody>
      </p:sp>
    </p:spTree>
  </p:cSld>
  <p:clrMapOvr>
    <a:masterClrMapping/>
  </p:clrMapOvr>
</p:sld>
</file>

<file path=ppt/slides/slide4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thánh hóa đời con.</a:t>
            </a:r>
            <a:endParaRPr lang="en-US" sz="8800" b="1" dirty="0">
              <a:solidFill>
                <a:schemeClr val="bg1"/>
              </a:solidFill>
            </a:endParaRPr>
          </a:p>
        </p:txBody>
      </p:sp>
    </p:spTree>
  </p:cSld>
  <p:clrMapOvr>
    <a:masterClrMapping/>
  </p:clrMapOvr>
</p:sld>
</file>

<file path=ppt/slides/slide4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xin tạ ơn Chúa uy quyền toàn năng, tình yêu Chúa nào biết chi báo đền. </a:t>
            </a:r>
            <a:endParaRPr lang="en-US" sz="8800" b="1" dirty="0">
              <a:solidFill>
                <a:schemeClr val="bg1"/>
              </a:solidFill>
            </a:endParaRPr>
          </a:p>
        </p:txBody>
      </p:sp>
    </p:spTree>
  </p:cSld>
  <p:clrMapOvr>
    <a:masterClrMapping/>
  </p:clrMapOvr>
</p:sld>
</file>

<file path=ppt/slides/slide4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vũ</a:t>
            </a:r>
            <a:r>
              <a:rPr lang="en-US" sz="8800" b="1" dirty="0">
                <a:solidFill>
                  <a:schemeClr val="bg1"/>
                </a:solidFill>
                <a:latin typeface="Times New Roman" panose="02020603050405020304" pitchFamily="18" charset="0"/>
                <a:cs typeface="Times New Roman" panose="02020603050405020304" pitchFamily="18" charset="0"/>
              </a:rPr>
              <a:t> trụ trời đất ngàn vinh quang cao chiếu hiển trị đời đời.</a:t>
            </a:r>
            <a:endParaRPr lang="en-US" sz="8800" b="1" dirty="0">
              <a:solidFill>
                <a:schemeClr val="bg1"/>
              </a:solidFill>
            </a:endParaRPr>
          </a:p>
        </p:txBody>
      </p:sp>
    </p:spTree>
  </p:cSld>
  <p:clrMapOvr>
    <a:masterClrMapping/>
  </p:clrMapOvr>
</p:sld>
</file>

<file path=ppt/slides/slide4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Chúa đã chất chứa trong trái tim Mẹ hiền, luôn trìu mến mãi cứu giúp chở che nguyện cầu. </a:t>
            </a:r>
            <a:endParaRPr lang="en-US" sz="8800" b="1" dirty="0">
              <a:solidFill>
                <a:schemeClr val="bg1"/>
              </a:solidFill>
            </a:endParaRPr>
          </a:p>
        </p:txBody>
      </p:sp>
    </p:spTree>
  </p:cSld>
  <p:clrMapOvr>
    <a:masterClrMapping/>
  </p:clrMapOvr>
</p:sld>
</file>

<file path=ppt/slides/slide4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nhờ Mẹ, ngàn khổ đau cũng nhờ Mẹ, nhờ Mẹ thương dâng Chúa trót đời tạ ơn.</a:t>
            </a:r>
            <a:endParaRPr lang="en-US" sz="8800" b="1" dirty="0">
              <a:solidFill>
                <a:schemeClr val="bg1"/>
              </a:solidFill>
            </a:endParaRPr>
          </a:p>
        </p:txBody>
      </p:sp>
    </p:spTree>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ánh sáng cầm tay.</a:t>
            </a:r>
            <a:endParaRPr lang="en-US" sz="8800" b="1" dirty="0">
              <a:solidFill>
                <a:schemeClr val="bg1"/>
              </a:solidFill>
            </a:endParaRPr>
          </a:p>
        </p:txBody>
      </p:sp>
    </p:spTree>
  </p:cSld>
  <p:clrMapOvr>
    <a:masterClrMapping/>
  </p:clrMapOvr>
</p:sld>
</file>

<file path=ppt/slides/slide4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Chúa ôi miên man muôn tháng năm không tàn, dâng triều sống vỗ lớp lớp biển khơi vang rền</a:t>
            </a:r>
            <a:endParaRPr lang="en-US" sz="8800" b="1" dirty="0">
              <a:solidFill>
                <a:schemeClr val="bg1"/>
              </a:solidFill>
            </a:endParaRPr>
          </a:p>
        </p:txBody>
      </p:sp>
    </p:spTree>
  </p:cSld>
  <p:clrMapOvr>
    <a:masterClrMapping/>
  </p:clrMapOvr>
</p:sld>
</file>

<file path=ppt/slides/slide4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Chúa thương ôi huyền diệu, quyền Chúa trên muôn thần lực, nguồn an vui chan chứa phúc lành không vơi.</a:t>
            </a:r>
            <a:endParaRPr lang="en-US" sz="8800" b="1" dirty="0">
              <a:solidFill>
                <a:schemeClr val="bg1"/>
              </a:solidFill>
            </a:endParaRPr>
          </a:p>
        </p:txBody>
      </p:sp>
    </p:spTree>
  </p:cSld>
  <p:clrMapOvr>
    <a:masterClrMapping/>
  </p:clrMapOvr>
</p:sld>
</file>

<file path=ppt/slides/slide4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như của lễ không hề ngưng, như tấm bánh luôn để dâng.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Chúa trọn đời con như làn gió nhẹ, quyện làn hương của tình Chúa để con chia sẻ cho nhân thế.</a:t>
            </a:r>
            <a:endParaRPr lang="en-US" sz="8800" b="1" dirty="0">
              <a:solidFill>
                <a:schemeClr val="bg1"/>
              </a:solidFill>
            </a:endParaRPr>
          </a:p>
        </p:txBody>
      </p:sp>
    </p:spTree>
  </p:cSld>
  <p:clrMapOvr>
    <a:masterClrMapping/>
  </p:clrMapOvr>
</p:sld>
</file>

<file path=ppt/slides/slide4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đời con là lời mang sứ điệp Tin Mừng, là dòng sông mang đến cho nhân trần phù sa chứa chan hồng ân.</a:t>
            </a:r>
            <a:endParaRPr lang="en-US" sz="8800" b="1" dirty="0">
              <a:solidFill>
                <a:schemeClr val="bg1"/>
              </a:solidFill>
            </a:endParaRPr>
          </a:p>
        </p:txBody>
      </p:sp>
    </p:spTree>
  </p:cSld>
  <p:clrMapOvr>
    <a:masterClrMapping/>
  </p:clrMapOvr>
</p:sld>
</file>

<file path=ppt/slides/slide4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Ngài Đã Đến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Chúa Giê-su đã một lần Ngài đến thế trần, Ngài đến  giữa một đêm ngàn sao tỏa ánh sáng bốn phương.</a:t>
            </a:r>
            <a:endParaRPr lang="en-US" sz="8800" b="1" dirty="0">
              <a:solidFill>
                <a:schemeClr val="bg1"/>
              </a:solidFill>
            </a:endParaRPr>
          </a:p>
        </p:txBody>
      </p:sp>
    </p:spTree>
  </p:cSld>
  <p:clrMapOvr>
    <a:masterClrMapping/>
  </p:clrMapOvr>
</p:sld>
</file>

<file path=ppt/slides/slide4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Chúa Giê-su đã một lần Ngài đến thế trần. Tặng ban hồng ân thập giá một chiều vương tràn máu hồng.</a:t>
            </a:r>
            <a:endParaRPr lang="en-US" sz="8800" b="1" dirty="0">
              <a:solidFill>
                <a:schemeClr val="bg1"/>
              </a:solidFill>
            </a:endParaRPr>
          </a:p>
        </p:txBody>
      </p:sp>
    </p:spTree>
  </p:cSld>
  <p:clrMapOvr>
    <a:masterClrMapping/>
  </p:clrMapOvr>
</p:sld>
</file>

<file path=ppt/slides/slide4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chàng rể đang đến, đầy những lo âu những cô không tính. Rồi cất tiếng xin, dầu đèn không sẵn, mà chẳng ai</a:t>
            </a:r>
            <a:endParaRPr lang="en-US" sz="8800" b="1" dirty="0">
              <a:solidFill>
                <a:schemeClr val="bg1"/>
              </a:solidFill>
            </a:endParaRPr>
          </a:p>
        </p:txBody>
      </p:sp>
    </p:spTree>
  </p:cSld>
  <p:clrMapOvr>
    <a:masterClrMapping/>
  </p:clrMapOvr>
</p:sld>
</file>

<file path=ppt/slides/slide4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đến nơi đây mang thân phận của bao dân nghèo. Và nững nơi Ngài qua Ngài đem tình thương đến sớt chia.</a:t>
            </a:r>
            <a:endParaRPr lang="en-US" sz="8800" b="1" dirty="0">
              <a:solidFill>
                <a:schemeClr val="bg1"/>
              </a:solidFill>
            </a:endParaRPr>
          </a:p>
        </p:txBody>
      </p:sp>
    </p:spTree>
  </p:cSld>
  <p:clrMapOvr>
    <a:masterClrMapping/>
  </p:clrMapOvr>
</p:sld>
</file>

<file path=ppt/slides/slide4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Chúa đi qua dấu chân Ngài là bao dấu lạ. Ngài sống nghèo khó để cấy lại niềm tin và hy vọng.</a:t>
            </a:r>
            <a:endParaRPr lang="en-US" sz="8800" b="1" dirty="0">
              <a:solidFill>
                <a:schemeClr val="bg1"/>
              </a:solidFill>
            </a:endParaRPr>
          </a:p>
        </p:txBody>
      </p:sp>
    </p:spTree>
  </p:cSld>
  <p:clrMapOvr>
    <a:masterClrMapping/>
  </p:clrMapOvr>
</p:sld>
</file>

<file path=ppt/slides/slide4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ý yêu thương viết lên bài tình ca miên trường. Rộn rã như trùng dương trào dâng nguồn hạnh phúc bốn phương</a:t>
            </a:r>
            <a:endParaRPr lang="en-US" sz="8800" b="1" dirty="0">
              <a:solidFill>
                <a:schemeClr val="bg1"/>
              </a:solidFill>
            </a:endParaRPr>
          </a:p>
        </p:txBody>
      </p:sp>
    </p:spTree>
  </p:cSld>
  <p:clrMapOvr>
    <a:masterClrMapping/>
  </p:clrMapOvr>
</p:sld>
</file>

<file path=ppt/slides/slide4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đến hôm nay sáng lên từng lời ca hy vọng. Bài kinh hạnh phúc còn thắm trên làn môi của bao người.</a:t>
            </a:r>
            <a:endParaRPr lang="en-US" sz="8800" b="1" dirty="0">
              <a:solidFill>
                <a:schemeClr val="bg1"/>
              </a:solidFill>
            </a:endParaRPr>
          </a:p>
        </p:txBody>
      </p:sp>
    </p:spTree>
  </p:cSld>
  <p:clrMapOvr>
    <a:masterClrMapping/>
  </p:clrMapOvr>
</p:sld>
</file>

<file path=ppt/slides/slide4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đến nơi đây trái tim Ngài nồng say ước vọng. Ngài muốn cho trần gian đẹp tươi và hạnh phúc chứa chan.</a:t>
            </a:r>
            <a:endParaRPr lang="en-US" sz="8800" b="1" dirty="0">
              <a:solidFill>
                <a:schemeClr val="bg1"/>
              </a:solidFill>
            </a:endParaRPr>
          </a:p>
        </p:txBody>
      </p:sp>
    </p:spTree>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khốn khó làm sao.</a:t>
            </a:r>
            <a:endParaRPr lang="en-US" sz="8800" b="1" dirty="0">
              <a:solidFill>
                <a:schemeClr val="bg1"/>
              </a:solidFill>
            </a:endParaRPr>
          </a:p>
        </p:txBody>
      </p:sp>
    </p:spTree>
  </p:cSld>
  <p:clrMapOvr>
    <a:masterClrMapping/>
  </p:clrMapOvr>
</p:sld>
</file>

<file path=ppt/slides/slide4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tháng năm qua bước Tin Mừng trải gieo muôn lòng. Bàn chân nở hoa rực rỡ như mùa xuân chẳng phai nhòa.</a:t>
            </a:r>
            <a:endParaRPr lang="en-US" sz="8800" b="1" dirty="0">
              <a:solidFill>
                <a:schemeClr val="bg1"/>
              </a:solidFill>
            </a:endParaRPr>
          </a:p>
        </p:txBody>
      </p:sp>
    </p:spTree>
  </p:cSld>
  <p:clrMapOvr>
    <a:masterClrMapping/>
  </p:clrMapOvr>
</p:sld>
</file>

<file path=ppt/slides/slide4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Ôi đã bao năm suốt cả một đời con theo Ngài. Đường vẫn xa ngày mai tình con dường như đã sớm phai.</a:t>
            </a:r>
            <a:endParaRPr lang="en-US" sz="8800" b="1" dirty="0">
              <a:solidFill>
                <a:schemeClr val="bg1"/>
              </a:solidFill>
            </a:endParaRPr>
          </a:p>
        </p:txBody>
      </p:sp>
    </p:spTree>
  </p:cSld>
  <p:clrMapOvr>
    <a:masterClrMapping/>
  </p:clrMapOvr>
</p:sld>
</file>

<file path=ppt/slides/slide4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dẫn con thôi con rất sợ mình con trong đời. Ngài ơi! Hãy đến dìu bước trên đường đi về quê trời.</a:t>
            </a:r>
            <a:endParaRPr lang="en-US" sz="8800" b="1" dirty="0">
              <a:solidFill>
                <a:schemeClr val="bg1"/>
              </a:solidFill>
            </a:endParaRPr>
          </a:p>
        </p:txBody>
      </p:sp>
    </p:spTree>
  </p:cSld>
  <p:clrMapOvr>
    <a:masterClrMapping/>
  </p:clrMapOvr>
</p:sld>
</file>

<file path=ppt/slides/slide4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Dấu Ấn Tình Yêu 287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ghi vào hồn con dấu ấn của Ngài. Chúa đi vào đời con êm ái tuyệt vời. </a:t>
            </a:r>
            <a:endParaRPr lang="en-US" sz="8800" b="1" dirty="0">
              <a:solidFill>
                <a:schemeClr val="bg1"/>
              </a:solidFill>
            </a:endParaRPr>
          </a:p>
        </p:txBody>
      </p:sp>
    </p:spTree>
  </p:cSld>
  <p:clrMapOvr>
    <a:masterClrMapping/>
  </p:clrMapOvr>
</p:sld>
</file>

<file path=ppt/slides/slide4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trìu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ca cuộc đời con thơm ngát hương trời.</a:t>
            </a:r>
            <a:endParaRPr lang="en-US" sz="8800" b="1" dirty="0">
              <a:solidFill>
                <a:schemeClr val="bg1"/>
              </a:solidFill>
            </a:endParaRPr>
          </a:p>
        </p:txBody>
      </p:sp>
    </p:spTree>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Khi chàng rể đang đến, lòng những hân hoan những cô khôn ngoan, rồi cất tiếng ca dầu đèn đã sẵn mừng rỡ không</a:t>
            </a:r>
            <a:endParaRPr lang="en-US" sz="8800" b="1" dirty="0">
              <a:solidFill>
                <a:schemeClr val="bg1"/>
              </a:solidFill>
            </a:endParaRPr>
          </a:p>
        </p:txBody>
      </p:sp>
    </p:spTree>
  </p:cSld>
  <p:clrMapOvr>
    <a:masterClrMapping/>
  </p:clrMapOvr>
</p:sld>
</file>

<file path=ppt/slides/slide4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Hồng ân Chúa tràn trề tháng năm, tay con nhỏ bé đón sao cho vừa.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Tim con </a:t>
            </a:r>
            <a:r>
              <a:rPr lang="en-US" sz="8800" b="1" dirty="0" err="1">
                <a:solidFill>
                  <a:schemeClr val="bg1"/>
                </a:solidFill>
                <a:latin typeface="Times New Roman" panose="02020603050405020304" pitchFamily="18" charset="0"/>
                <a:cs typeface="Times New Roman" panose="02020603050405020304" pitchFamily="18" charset="0"/>
              </a:rPr>
              <a:t>nhỏ</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bénhưng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ân huệ tình yêu cao quí khôn lường. Chúa dắt dìu con đi qua tháng năm trường. </a:t>
            </a:r>
            <a:endParaRPr lang="en-US" sz="8800" b="1" dirty="0">
              <a:solidFill>
                <a:schemeClr val="bg1"/>
              </a:solidFill>
            </a:endParaRPr>
          </a:p>
        </p:txBody>
      </p:sp>
    </p:spTree>
  </p:cSld>
  <p:clrMapOvr>
    <a:masterClrMapping/>
  </p:clrMapOvr>
</p:sld>
</file>

<file path=ppt/slides/slide4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Sớt</a:t>
            </a:r>
            <a:r>
              <a:rPr lang="en-US" sz="8800" b="1" dirty="0">
                <a:solidFill>
                  <a:schemeClr val="bg1"/>
                </a:solidFill>
                <a:latin typeface="Times New Roman" panose="02020603050405020304" pitchFamily="18" charset="0"/>
                <a:cs typeface="Times New Roman" panose="02020603050405020304" pitchFamily="18" charset="0"/>
              </a:rPr>
              <a:t> chia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ủi</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phù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giúp</a:t>
            </a:r>
            <a:r>
              <a:rPr lang="en-US" sz="8800" b="1" dirty="0">
                <a:solidFill>
                  <a:schemeClr val="bg1"/>
                </a:solidFill>
                <a:latin typeface="Times New Roman" panose="02020603050405020304" pitchFamily="18" charset="0"/>
                <a:cs typeface="Times New Roman" panose="02020603050405020304" pitchFamily="18" charset="0"/>
              </a:rPr>
              <a:t>. Dẫu con là tôi tớ tay trắng khốn cùng.</a:t>
            </a:r>
            <a:endParaRPr lang="en-US" sz="8800" b="1" dirty="0">
              <a:solidFill>
                <a:schemeClr val="bg1"/>
              </a:solidFill>
            </a:endParaRPr>
          </a:p>
        </p:txBody>
      </p:sp>
    </p:spTree>
  </p:cSld>
  <p:clrMapOvr>
    <a:masterClrMapping/>
  </p:clrMapOvr>
</p:sld>
</file>

<file path=ppt/slides/slide4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đời con như cây sáo của Ngài. Chúa gieo vào giai khúc thanh khiết muôn đời. </a:t>
            </a:r>
            <a:endParaRPr lang="en-US" sz="8800" b="1" dirty="0">
              <a:solidFill>
                <a:schemeClr val="bg1"/>
              </a:solidFill>
            </a:endParaRPr>
          </a:p>
        </p:txBody>
      </p:sp>
    </p:spTree>
  </p:cSld>
  <p:clrMapOvr>
    <a:masterClrMapping/>
  </p:clrMapOvr>
</p:sld>
</file>

<file path=ppt/slides/slide4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tươi</a:t>
            </a:r>
            <a:r>
              <a:rPr lang="en-US" sz="8800" b="1" dirty="0">
                <a:solidFill>
                  <a:schemeClr val="bg1"/>
                </a:solidFill>
                <a:latin typeface="Times New Roman" panose="02020603050405020304" pitchFamily="18" charset="0"/>
                <a:cs typeface="Times New Roman" panose="02020603050405020304" pitchFamily="18" charset="0"/>
              </a:rPr>
              <a:t> cuộc sống. Khi tay Ngài âu yếm ngây ngất tâm hồn.</a:t>
            </a:r>
            <a:endParaRPr lang="en-US" sz="8800" b="1" dirty="0">
              <a:solidFill>
                <a:schemeClr val="bg1"/>
              </a:solidFill>
            </a:endParaRPr>
          </a:p>
        </p:txBody>
      </p:sp>
    </p:spTree>
  </p:cSld>
  <p:clrMapOvr>
    <a:masterClrMapping/>
  </p:clrMapOvr>
</p:sld>
</file>

<file path=ppt/slides/slide4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Bước Lên Bàn Thờ (16)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tiến lên bàn thờ, cùng dân Chúa đây hợp dâng thánh lễ. Đây lễ chiên chiều xưa. Con Chúa uy linh đã trao</a:t>
            </a:r>
            <a:endParaRPr lang="en-US" sz="8800" b="1" dirty="0">
              <a:solidFill>
                <a:schemeClr val="bg1"/>
              </a:solidFill>
            </a:endParaRPr>
          </a:p>
        </p:txBody>
      </p:sp>
    </p:spTree>
  </p:cSld>
  <p:clrMapOvr>
    <a:masterClrMapping/>
  </p:clrMapOvr>
</p:sld>
</file>

<file path=ppt/slides/slide4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thân mình.</a:t>
            </a:r>
            <a:endParaRPr lang="en-US" sz="8800" b="1" dirty="0">
              <a:solidFill>
                <a:schemeClr val="bg1"/>
              </a:solidFill>
            </a:endParaRPr>
          </a:p>
        </p:txBody>
      </p:sp>
    </p:spTree>
  </p:cSld>
  <p:clrMapOvr>
    <a:masterClrMapping/>
  </p:clrMapOvr>
</p:sld>
</file>

<file path=ppt/slides/slide4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Muôn tâm hồn liên kết trong tình thân dâng tiến Cha toàn năng lễ vật hy sinh. Xin Cha lành cho lễ dâng toàn</a:t>
            </a:r>
            <a:endParaRPr lang="en-US" sz="8800" b="1" dirty="0">
              <a:solidFill>
                <a:schemeClr val="bg1"/>
              </a:solidFill>
            </a:endParaRPr>
          </a:p>
        </p:txBody>
      </p:sp>
    </p:spTree>
  </p:cSld>
  <p:clrMapOvr>
    <a:masterClrMapping/>
  </p:clrMapOvr>
</p:sld>
</file>

<file path=ppt/slides/slide4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thiêu mưa xuống muôn hồng ân nhuần thấm tâm hồn</a:t>
            </a:r>
            <a:endParaRPr lang="en-US" sz="8800" b="1" dirty="0">
              <a:solidFill>
                <a:schemeClr val="bg1"/>
              </a:solidFill>
            </a:endParaRPr>
          </a:p>
        </p:txBody>
      </p:sp>
    </p:spTree>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ngơi, vui trong tiệc cưới.</a:t>
            </a:r>
            <a:endParaRPr lang="en-US" sz="8800" b="1" dirty="0">
              <a:solidFill>
                <a:schemeClr val="bg1"/>
              </a:solidFill>
            </a:endParaRPr>
          </a:p>
        </p:txBody>
      </p:sp>
    </p:spTree>
  </p:cSld>
  <p:clrMapOvr>
    <a:masterClrMapping/>
  </p:clrMapOvr>
</p:sld>
</file>

<file path=ppt/slides/slide4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tiến lên bàn thờ, cùng dân Chúa đây hợp dâng thánh lễ. Đây lễ chiên chiều xưa. Con Chúa uy linh đã trao</a:t>
            </a:r>
            <a:endParaRPr lang="en-US" sz="8800" b="1" dirty="0">
              <a:solidFill>
                <a:schemeClr val="bg1"/>
              </a:solidFill>
            </a:endParaRPr>
          </a:p>
        </p:txBody>
      </p:sp>
    </p:spTree>
  </p:cSld>
  <p:clrMapOvr>
    <a:masterClrMapping/>
  </p:clrMapOvr>
</p:sld>
</file>

<file path=ppt/slides/slide4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thân mình.</a:t>
            </a:r>
            <a:endParaRPr lang="en-US" sz="8800" b="1" dirty="0">
              <a:solidFill>
                <a:schemeClr val="bg1"/>
              </a:solidFill>
            </a:endParaRPr>
          </a:p>
        </p:txBody>
      </p:sp>
    </p:spTree>
  </p:cSld>
  <p:clrMapOvr>
    <a:masterClrMapping/>
  </p:clrMapOvr>
</p:sld>
</file>

<file path=ppt/slides/slide4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Giờ Đây Chúng Con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Giờ đây chúng con dâng lên thiên tòa cao sáng của lễ rất thánh bánh trắng tinh rượu nho thanh khiết.</a:t>
            </a:r>
            <a:endParaRPr lang="en-US" sz="8800" b="1" dirty="0">
              <a:solidFill>
                <a:schemeClr val="bg1"/>
              </a:solidFill>
            </a:endParaRPr>
          </a:p>
        </p:txBody>
      </p:sp>
    </p:spTree>
  </p:cSld>
  <p:clrMapOvr>
    <a:masterClrMapping/>
  </p:clrMapOvr>
</p:sld>
</file>

<file path=ppt/slides/slide4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Chúa nhân lành nhận của lễ chân thành tựa ngàn trầm ngào ngạt bay lên cõi cao xanh.</a:t>
            </a:r>
            <a:endParaRPr lang="en-US" sz="8800" b="1" dirty="0">
              <a:solidFill>
                <a:schemeClr val="bg1"/>
              </a:solidFill>
            </a:endParaRPr>
          </a:p>
        </p:txBody>
      </p:sp>
    </p:spTree>
  </p:cSld>
  <p:clrMapOvr>
    <a:masterClrMapping/>
  </p:clrMapOvr>
</p:sld>
</file>

<file path=ppt/slides/slide4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Muôn dân về đây hợp dâng lễ vật hy sinh. Như trên đồi xưa Con Chúa hiến dâng thân mình.</a:t>
            </a:r>
            <a:endParaRPr lang="en-US" sz="8800" b="1" dirty="0">
              <a:solidFill>
                <a:schemeClr val="bg1"/>
              </a:solidFill>
            </a:endParaRPr>
          </a:p>
        </p:txBody>
      </p:sp>
    </p:spTree>
  </p:cSld>
  <p:clrMapOvr>
    <a:masterClrMapping/>
  </p:clrMapOvr>
</p:sld>
</file>

<file path=ppt/slides/slide4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Muôn muôn lời ca hòa vang trong tình thân yêu. Dâng lên tòa cao xin Chúa đoái thương nhậm lời.</a:t>
            </a:r>
            <a:endParaRPr lang="en-US" sz="8800" b="1" dirty="0">
              <a:solidFill>
                <a:schemeClr val="bg1"/>
              </a:solidFill>
            </a:endParaRPr>
          </a:p>
        </p:txBody>
      </p:sp>
    </p:spTree>
  </p:cSld>
  <p:clrMapOvr>
    <a:masterClrMapping/>
  </p:clrMapOvr>
</p:sld>
</file>

<file path=ppt/slides/slide4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Thiên Chúa (160)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Thiên Chúa như trăng như sao đưa con lên cao ôi nào biết lấy chi báo đền. Chúa dắt dìu con đi qua</a:t>
            </a:r>
            <a:endParaRPr lang="en-US" sz="8800" b="1" dirty="0">
              <a:solidFill>
                <a:schemeClr val="bg1"/>
              </a:solidFill>
            </a:endParaRPr>
          </a:p>
        </p:txBody>
      </p:sp>
    </p:spTree>
  </p:cSld>
  <p:clrMapOvr>
    <a:masterClrMapping/>
  </p:clrMapOvr>
</p:sld>
</file>

<file path=ppt/slides/slide4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đen, cho con ca khen tình yêu Chúa ôi như đại dương.</a:t>
            </a:r>
            <a:endParaRPr lang="en-US" sz="8800" b="1" dirty="0">
              <a:solidFill>
                <a:schemeClr val="bg1"/>
              </a:solidFill>
            </a:endParaRPr>
          </a:p>
        </p:txBody>
      </p:sp>
    </p:spTree>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Bước Vào Nhà Chúa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Thiên Chúa chói sáng khắp chốn gội sạch tội đời, ôi tình yêu sao quá cao vời. Con quyết trọn đời dâng</a:t>
            </a:r>
            <a:endParaRPr lang="en-US" sz="8800" b="1" dirty="0">
              <a:solidFill>
                <a:schemeClr val="bg1"/>
              </a:solidFill>
            </a:endParaRPr>
          </a:p>
        </p:txBody>
      </p:sp>
    </p:spTree>
  </p:cSld>
  <p:clrMapOvr>
    <a:masterClrMapping/>
  </p:clrMapOvr>
</p:sld>
</file>

<file path=ppt/slides/slide4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xác thân loan báo thiên ân cho khắp nhân trần.</a:t>
            </a:r>
            <a:endParaRPr lang="en-US" sz="8800" b="1" dirty="0">
              <a:solidFill>
                <a:schemeClr val="bg1"/>
              </a:solidFill>
            </a:endParaRPr>
          </a:p>
        </p:txBody>
      </p:sp>
    </p:spTree>
  </p:cSld>
  <p:clrMapOvr>
    <a:masterClrMapping/>
  </p:clrMapOvr>
</p:sld>
</file>

<file path=ppt/slides/slide4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đã thương tôi từ thuở xa xôi chưa có bầu trời. Nào ai có biết tôi đã từ đâu sinh đến trong đời. Chúa đã</a:t>
            </a:r>
            <a:endParaRPr lang="en-US" sz="8800" b="1" dirty="0">
              <a:solidFill>
                <a:schemeClr val="bg1"/>
              </a:solidFill>
            </a:endParaRPr>
          </a:p>
        </p:txBody>
      </p:sp>
    </p:spTree>
  </p:cSld>
  <p:clrMapOvr>
    <a:masterClrMapping/>
  </p:clrMapOvr>
</p:sld>
</file>

<file path=ppt/slides/slide4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tôi nên có đôi môi tôi ca ngàn khúc hát vang lên ngợi khen.</a:t>
            </a:r>
            <a:endParaRPr lang="en-US" sz="8800" b="1" dirty="0">
              <a:solidFill>
                <a:schemeClr val="bg1"/>
              </a:solidFill>
            </a:endParaRPr>
          </a:p>
        </p:txBody>
      </p:sp>
    </p:spTree>
  </p:cSld>
  <p:clrMapOvr>
    <a:masterClrMapping/>
  </p:clrMapOvr>
</p:sld>
</file>

<file path=ppt/slides/slide4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Trời đất bao la dành hết cho ta đâu có tình cờ. Tình yêu Thiên Chúa đã tác tạo nên sông núi trên đời. Trong</a:t>
            </a:r>
            <a:endParaRPr lang="en-US" sz="8800" b="1" dirty="0">
              <a:solidFill>
                <a:schemeClr val="bg1"/>
              </a:solidFill>
            </a:endParaRPr>
          </a:p>
        </p:txBody>
      </p:sp>
    </p:spTree>
  </p:cSld>
  <p:clrMapOvr>
    <a:masterClrMapping/>
  </p:clrMapOvr>
</p:sld>
</file>

<file path=ppt/slides/slide4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gió lên khơi trong tiếng mưa rơi nghe như là tiếng Chúa trong tim mọi người.</a:t>
            </a:r>
            <a:endParaRPr lang="en-US" sz="8800" b="1" dirty="0">
              <a:solidFill>
                <a:schemeClr val="bg1"/>
              </a:solidFill>
            </a:endParaRPr>
          </a:p>
        </p:txBody>
      </p:sp>
    </p:spTree>
  </p:cSld>
  <p:clrMapOvr>
    <a:masterClrMapping/>
  </p:clrMapOvr>
</p:sld>
</file>

<file path=ppt/slides/slide4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tháng hôm nay và mãi tương lai Chúa biết từng ngày. Đời tôi đang sống dẫu có đổi thay tay Chúa an bài.</a:t>
            </a:r>
            <a:endParaRPr lang="en-US" sz="8800" b="1" dirty="0">
              <a:solidFill>
                <a:schemeClr val="bg1"/>
              </a:solidFill>
            </a:endParaRPr>
          </a:p>
        </p:txBody>
      </p:sp>
    </p:spTree>
  </p:cSld>
  <p:clrMapOvr>
    <a:masterClrMapping/>
  </p:clrMapOvr>
</p:sld>
</file>

<file path=ppt/slides/slide4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gió miên man hay nắng hân hoan môi luôn tràn tiếng hát tâm tư bình an.</a:t>
            </a:r>
            <a:endParaRPr lang="en-US" sz="8800" b="1" dirty="0">
              <a:solidFill>
                <a:schemeClr val="bg1"/>
              </a:solidFill>
            </a:endParaRPr>
          </a:p>
        </p:txBody>
      </p:sp>
    </p:spTree>
  </p:cSld>
  <p:clrMapOvr>
    <a:masterClrMapping/>
  </p:clrMapOvr>
</p:sld>
</file>

<file path=ppt/slides/slide4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Ca lên đi Thần Thánh trên thiên đình hiển vinh mừng Chúa yêu thương trần gian đến muôn ngàn đời.</a:t>
            </a:r>
            <a:endParaRPr lang="en-US" sz="8800" b="1" dirty="0">
              <a:solidFill>
                <a:schemeClr val="bg1"/>
              </a:solidFill>
            </a:endParaRPr>
          </a:p>
        </p:txBody>
      </p:sp>
    </p:spTree>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bước vào nhà Chúa, lòng con hân hoan vui mừng. Tiến bước vào nhà Chúa, lòng con tràn ngập hỷ hoan. Tiến</a:t>
            </a:r>
            <a:endParaRPr lang="en-US" sz="8800" b="1" dirty="0">
              <a:solidFill>
                <a:schemeClr val="bg1"/>
              </a:solidFill>
            </a:endParaRPr>
          </a:p>
        </p:txBody>
      </p:sp>
    </p:spTree>
  </p:cSld>
  <p:clrMapOvr>
    <a:masterClrMapping/>
  </p:clrMapOvr>
</p:sld>
</file>

<file path=ppt/slides/slide4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5 (80)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chắp đôi bàn tay, dâng Ngài ly rượu nồng thắm. Xin đoái thương nhận cho như là trọn vẹn nghĩa tình.</a:t>
            </a:r>
            <a:endParaRPr lang="en-US" sz="8800" b="1" dirty="0">
              <a:solidFill>
                <a:schemeClr val="bg1"/>
              </a:solidFill>
            </a:endParaRPr>
          </a:p>
        </p:txBody>
      </p:sp>
    </p:spTree>
  </p:cSld>
  <p:clrMapOvr>
    <a:masterClrMapping/>
  </p:clrMapOvr>
</p:sld>
</file>

<file path=ppt/slides/slide4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Tiệc Cưới Cana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tiệc cưới Ca-na, miền Ga-li-lê. Chúa Giê-su đã tỏ vinh quang của Người.</a:t>
            </a:r>
            <a:endParaRPr lang="en-US" sz="8800" b="1" dirty="0">
              <a:solidFill>
                <a:schemeClr val="bg1"/>
              </a:solidFill>
            </a:endParaRPr>
          </a:p>
        </p:txBody>
      </p:sp>
    </p:spTree>
  </p:cSld>
  <p:clrMapOvr>
    <a:masterClrMapping/>
  </p:clrMapOvr>
</p:sld>
</file>

<file path=ppt/slides/slide4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cho nước hóa thành rượu ngon, và nhiều môn đệ đã tin vào Người, họ nhiệt thành theo Chúa trong niềm tín</a:t>
            </a:r>
            <a:endParaRPr lang="en-US" sz="8800" b="1" dirty="0">
              <a:solidFill>
                <a:schemeClr val="bg1"/>
              </a:solidFill>
            </a:endParaRPr>
          </a:p>
        </p:txBody>
      </p:sp>
    </p:spTree>
  </p:cSld>
  <p:clrMapOvr>
    <a:masterClrMapping/>
  </p:clrMapOvr>
</p:sld>
</file>

<file path=ppt/slides/slide4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thác không rời.</a:t>
            </a:r>
            <a:endParaRPr lang="en-US" sz="8800" b="1" dirty="0">
              <a:solidFill>
                <a:schemeClr val="bg1"/>
              </a:solidFill>
            </a:endParaRPr>
          </a:p>
        </p:txBody>
      </p:sp>
    </p:spTree>
  </p:cSld>
  <p:clrMapOvr>
    <a:masterClrMapping/>
  </p:clrMapOvr>
</p:sld>
</file>

<file path=ppt/slides/slide4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tiệc cưới đang vui rượu ngon bỗng hết. Xót thương nên Mẹ Chúa xin Con dủ tình.</a:t>
            </a:r>
            <a:endParaRPr lang="en-US" sz="8800" b="1" dirty="0">
              <a:solidFill>
                <a:schemeClr val="bg1"/>
              </a:solidFill>
            </a:endParaRPr>
          </a:p>
        </p:txBody>
      </p:sp>
    </p:spTree>
  </p:cSld>
  <p:clrMapOvr>
    <a:masterClrMapping/>
  </p:clrMapOvr>
</p:sld>
</file>

<file path=ppt/slides/slide4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dạy gia nhân: “Nếu Người bảo gì, thì hãy mau làm đúng theo lời Người”. Họ được hưởng rượu ngon khi làm theo ý</a:t>
            </a:r>
            <a:endParaRPr lang="en-US" sz="8800" b="1" dirty="0">
              <a:solidFill>
                <a:schemeClr val="bg1"/>
              </a:solidFill>
            </a:endParaRPr>
          </a:p>
        </p:txBody>
      </p:sp>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vào nhà Chúa, miệng con ca hát vang lừng, dâng lên lời ngợi khen Danh Chúa vua cửu trùng.</a:t>
            </a:r>
            <a:endParaRPr lang="en-US" sz="8800" b="1" dirty="0">
              <a:solidFill>
                <a:schemeClr val="bg1"/>
              </a:solidFill>
            </a:endParaRPr>
          </a:p>
        </p:txBody>
      </p:sp>
    </p:spTree>
  </p:cSld>
  <p:clrMapOvr>
    <a:masterClrMapping/>
  </p:clrMapOvr>
</p:sld>
</file>

<file path=ppt/slides/slide4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Trời.</a:t>
            </a:r>
            <a:endParaRPr lang="en-US" sz="8800" b="1" dirty="0">
              <a:solidFill>
                <a:schemeClr val="bg1"/>
              </a:solidFill>
            </a:endParaRPr>
          </a:p>
        </p:txBody>
      </p:sp>
    </p:spTree>
  </p:cSld>
  <p:clrMapOvr>
    <a:masterClrMapping/>
  </p:clrMapOvr>
</p:sld>
</file>

<file path=ppt/slides/slide4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Vâng lời Chúa ban truyền họ đổ đầy nước, Chúa cho họ nhìn thấy uy năng của Người.</a:t>
            </a:r>
            <a:endParaRPr lang="en-US" sz="8800" b="1" dirty="0">
              <a:solidFill>
                <a:schemeClr val="bg1"/>
              </a:solidFill>
            </a:endParaRPr>
          </a:p>
        </p:txBody>
      </p:sp>
    </p:spTree>
  </p:cSld>
  <p:clrMapOvr>
    <a:masterClrMapping/>
  </p:clrMapOvr>
</p:sld>
</file>

<file path=ppt/slides/slide4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ban phúc xuống trên trần gian, vì toàn dân lành biết tuân lệnh Người, họ được hưởng hạnh phúc khi làm</a:t>
            </a:r>
            <a:endParaRPr lang="en-US" sz="8800" b="1" dirty="0">
              <a:solidFill>
                <a:schemeClr val="bg1"/>
              </a:solidFill>
            </a:endParaRPr>
          </a:p>
        </p:txBody>
      </p:sp>
    </p:spTree>
  </p:cSld>
  <p:clrMapOvr>
    <a:masterClrMapping/>
  </p:clrMapOvr>
</p:sld>
</file>

<file path=ppt/slides/slide4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thánh ý Người.</a:t>
            </a:r>
            <a:endParaRPr lang="en-US" sz="8800" b="1" dirty="0">
              <a:solidFill>
                <a:schemeClr val="bg1"/>
              </a:solidFill>
            </a:endParaRPr>
          </a:p>
        </p:txBody>
      </p:sp>
    </p:spTree>
  </p:cSld>
  <p:clrMapOvr>
    <a:masterClrMapping/>
  </p:clrMapOvr>
</p:sld>
</file>

<file path=ppt/slides/slide4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Bao ngày tháng trôi qua dầm sương giãi nắng, bước chân con mỏi rã bon chen bụi trần.</a:t>
            </a:r>
            <a:endParaRPr lang="en-US" sz="8800" b="1" dirty="0">
              <a:solidFill>
                <a:schemeClr val="bg1"/>
              </a:solidFill>
            </a:endParaRPr>
          </a:p>
        </p:txBody>
      </p:sp>
    </p:spTree>
  </p:cSld>
  <p:clrMapOvr>
    <a:masterClrMapping/>
  </p:clrMapOvr>
</p:sld>
</file>

<file path=ppt/slides/slide4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hằng theo Chúa chẳng khi nào ngơi, và hằng tuân hành ý Chúa truyền dạy, để hòa bình viên mãn lan tràn</a:t>
            </a:r>
            <a:endParaRPr lang="en-US" sz="8800" b="1" dirty="0">
              <a:solidFill>
                <a:schemeClr val="bg1"/>
              </a:solidFill>
            </a:endParaRPr>
          </a:p>
        </p:txBody>
      </p:sp>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 bước vào nhà Chúa, trần gian bổng hóa hư không. Tiến bước vào nhà Chúa, lòng con chỉ một Chúa thôi. Có</a:t>
            </a:r>
            <a:endParaRPr lang="en-US" sz="8800" b="1" dirty="0">
              <a:solidFill>
                <a:schemeClr val="bg1"/>
              </a:solidFill>
            </a:endParaRPr>
          </a:p>
        </p:txBody>
      </p:sp>
    </p:spTree>
  </p:cSld>
  <p:clrMapOvr>
    <a:masterClrMapping/>
  </p:clrMapOvr>
</p:sld>
</file>

<file path=ppt/slides/slide4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khắp thế gian.</a:t>
            </a:r>
            <a:endParaRPr lang="en-US" sz="8800" b="1" dirty="0">
              <a:solidFill>
                <a:schemeClr val="bg1"/>
              </a:solidFill>
            </a:endParaRPr>
          </a:p>
        </p:txBody>
      </p:sp>
    </p:spTree>
  </p:cSld>
  <p:clrMapOvr>
    <a:masterClrMapping/>
  </p:clrMapOvr>
</p:sld>
</file>

<file path=ppt/slides/slide4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 (69)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
ĐK: Bát ngát ngàn trầm dâng</a:t>
            </a:r>
            <a:endParaRPr lang="en-US" sz="8800" b="1" dirty="0">
              <a:solidFill>
                <a:schemeClr val="bg1"/>
              </a:solidFill>
            </a:endParaRPr>
          </a:p>
        </p:txBody>
      </p:sp>
    </p:spTree>
  </p:cSld>
  <p:clrMapOvr>
    <a:masterClrMapping/>
  </p:clrMapOvr>
</p:sld>
</file>

<file path=ppt/slides/slide4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4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
ĐK: Bát ngát ngàn trầm dâng hương.</a:t>
            </a:r>
            <a:endParaRPr lang="en-US" sz="8800" b="1" dirty="0">
              <a:solidFill>
                <a:schemeClr val="bg1"/>
              </a:solidFill>
            </a:endParaRPr>
          </a:p>
        </p:txBody>
      </p:sp>
    </p:spTree>
  </p:cSld>
  <p:clrMapOvr>
    <a:masterClrMapping/>
  </p:clrMapOvr>
</p:sld>
</file>

<file path=ppt/slides/slide4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lòng người muôn phương. Miệt mài đợi Chúa dủ thương.</a:t>
            </a:r>
            <a:endParaRPr lang="en-US" sz="8800" b="1" dirty="0">
              <a:solidFill>
                <a:schemeClr val="bg1"/>
              </a:solidFill>
            </a:endParaRPr>
          </a:p>
        </p:txBody>
      </p:sp>
    </p:spTree>
  </p:cSld>
  <p:clrMapOvr>
    <a:masterClrMapping/>
  </p:clrMapOvr>
</p:sld>
</file>

<file path=ppt/slides/slide4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rắc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Cha.</a:t>
            </a:r>
          </a:p>
        </p:txBody>
      </p:sp>
    </p:spTree>
    <p:extLst>
      <p:ext uri="{BB962C8B-B14F-4D97-AF65-F5344CB8AC3E}">
        <p14:creationId xmlns:p14="http://schemas.microsoft.com/office/powerpoint/2010/main" val="3440469110"/>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nào đâu con hãi sợ gì, có Chúa trong lòng con đường thiên lý vẫn hóa gần.</a:t>
            </a:r>
            <a:endParaRPr lang="en-US" sz="8800" b="1" dirty="0">
              <a:solidFill>
                <a:schemeClr val="bg1"/>
              </a:solidFill>
            </a:endParaRPr>
          </a:p>
        </p:txBody>
      </p:sp>
    </p:spTree>
  </p:cSld>
  <p:clrMapOvr>
    <a:masterClrMapping/>
  </p:clrMapOvr>
</p:sld>
</file>

<file path=ppt/slides/slide4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Lời Chúa Phán (TVV)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là Lời Chúa phán: “Này là tôi tớ Ta mà Ta nâng đỡ”. Đây là Lời Chúa phán: “Này là người Ta đã chọn. Ta</a:t>
            </a:r>
            <a:endParaRPr lang="en-US" sz="8800" b="1" dirty="0">
              <a:solidFill>
                <a:schemeClr val="bg1"/>
              </a:solidFill>
            </a:endParaRPr>
          </a:p>
        </p:txBody>
      </p:sp>
    </p:spTree>
  </p:cSld>
  <p:clrMapOvr>
    <a:masterClrMapping/>
  </p:clrMapOvr>
</p:sld>
</file>

<file path=ppt/slides/slide4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hài lòng về Người, Ta ban Thần Trí Ta trên Người”.</a:t>
            </a:r>
            <a:endParaRPr lang="en-US" sz="8800" b="1" dirty="0">
              <a:solidFill>
                <a:schemeClr val="bg1"/>
              </a:solidFill>
            </a:endParaRPr>
          </a:p>
        </p:txBody>
      </p:sp>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Cỏ Cây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sẽ xét phạt các chư dân. Người sẽ không một tiếng trên đời. Người sẽ không thiên vị một ai và không ai</a:t>
            </a:r>
            <a:endParaRPr lang="en-US" sz="8800" b="1" dirty="0">
              <a:solidFill>
                <a:schemeClr val="bg1"/>
              </a:solidFill>
            </a:endParaRPr>
          </a:p>
        </p:txBody>
      </p:sp>
    </p:spTree>
  </p:cSld>
  <p:clrMapOvr>
    <a:masterClrMapping/>
  </p:clrMapOvr>
</p:sld>
</file>

<file path=ppt/slides/slide4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tiếng của Người.</a:t>
            </a:r>
            <a:endParaRPr lang="en-US" sz="8800" b="1" dirty="0">
              <a:solidFill>
                <a:schemeClr val="bg1"/>
              </a:solidFill>
            </a:endParaRPr>
          </a:p>
        </p:txBody>
      </p:sp>
    </p:spTree>
  </p:cSld>
  <p:clrMapOvr>
    <a:masterClrMapping/>
  </p:clrMapOvr>
</p:sld>
</file>

<file path=ppt/slides/slide4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không nỡ đập gãy cây lau, Người sẽ không dập tắt tim đèn. Người sẽ không đau buồn nao núng mà chăm lo</a:t>
            </a:r>
            <a:endParaRPr lang="en-US" sz="8800" b="1" dirty="0">
              <a:solidFill>
                <a:schemeClr val="bg1"/>
              </a:solidFill>
            </a:endParaRPr>
          </a:p>
        </p:txBody>
      </p:sp>
    </p:spTree>
  </p:cSld>
  <p:clrMapOvr>
    <a:masterClrMapping/>
  </p:clrMapOvr>
</p:sld>
</file>

<file path=ppt/slides/slide4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lý của Người.</a:t>
            </a:r>
            <a:endParaRPr lang="en-US" sz="8800" b="1" dirty="0">
              <a:solidFill>
                <a:schemeClr val="bg1"/>
              </a:solidFill>
            </a:endParaRPr>
          </a:p>
        </p:txBody>
      </p:sp>
    </p:spTree>
  </p:cSld>
  <p:clrMapOvr>
    <a:masterClrMapping/>
  </p:clrMapOvr>
</p:sld>
</file>

<file path=ppt/slides/slide4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Chỉ Có Một Chúa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Giê-su Con Ngài Thiên Chúa khấn chọn ta. Khi trăng sao chưa thành Ngài ghé mắt trên ta. Thương ban ơn</a:t>
            </a:r>
            <a:endParaRPr lang="en-US" sz="8800" b="1" dirty="0">
              <a:solidFill>
                <a:schemeClr val="bg1"/>
              </a:solidFill>
            </a:endParaRPr>
          </a:p>
        </p:txBody>
      </p:sp>
    </p:spTree>
  </p:cSld>
  <p:clrMapOvr>
    <a:masterClrMapping/>
  </p:clrMapOvr>
</p:sld>
</file>

<file path=ppt/slides/slide4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siêu vời làm con Chúa trên cao. Được hưởng phúc trường sinh đời sau.</a:t>
            </a:r>
            <a:endParaRPr lang="en-US" sz="8800" b="1" dirty="0">
              <a:solidFill>
                <a:schemeClr val="bg1"/>
              </a:solidFill>
            </a:endParaRPr>
          </a:p>
        </p:txBody>
      </p:sp>
    </p:spTree>
  </p:cSld>
  <p:clrMapOvr>
    <a:masterClrMapping/>
  </p:clrMapOvr>
</p:sld>
</file>

<file path=ppt/slides/slide4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cỏ cây hướng về mặt trời như dòng suối tuôn trên triền đồi như lửa cháy bốc ngất trời cao. Như Phượng</a:t>
            </a:r>
            <a:endParaRPr lang="en-US" sz="8800" b="1" dirty="0">
              <a:solidFill>
                <a:schemeClr val="bg1"/>
              </a:solidFill>
            </a:endParaRPr>
          </a:p>
        </p:txBody>
      </p:sp>
    </p:spTree>
  </p:cSld>
  <p:clrMapOvr>
    <a:masterClrMapping/>
  </p:clrMapOvr>
</p:sld>
</file>

<file path=ppt/slides/slide4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Giê-su Con Ngài Thiên Chúa đã từ lâu. Yêu thương ta vô bờ nhớ máu Đức Ki-tô. Xưa giang tay hiến mình</a:t>
            </a:r>
            <a:endParaRPr lang="en-US" sz="8800" b="1" dirty="0">
              <a:solidFill>
                <a:schemeClr val="bg1"/>
              </a:solidFill>
            </a:endParaRPr>
          </a:p>
        </p:txBody>
      </p:sp>
    </p:spTree>
  </p:cSld>
  <p:clrMapOvr>
    <a:masterClrMapping/>
  </p:clrMapOvr>
</p:sld>
</file>

<file path=ppt/slides/slide4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dâng lễ hy sinh. Để tẩy xóa tội khiên trần gian.</a:t>
            </a:r>
            <a:endParaRPr lang="en-US" sz="8800" b="1" dirty="0">
              <a:solidFill>
                <a:schemeClr val="bg1"/>
              </a:solidFill>
            </a:endParaRPr>
          </a:p>
        </p:txBody>
      </p:sp>
    </p:spTree>
  </p:cSld>
  <p:clrMapOvr>
    <a:masterClrMapping/>
  </p:clrMapOvr>
</p:sld>
</file>

<file path=ppt/slides/slide4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Giê-su Con Ngài Thiên Chúa quyết từ lâu. Thâu muôn dân nên một nhiệm thể Đức Ki-tô. Nên câu ca ân tình</a:t>
            </a:r>
            <a:endParaRPr lang="en-US" sz="8800" b="1" dirty="0">
              <a:solidFill>
                <a:schemeClr val="bg1"/>
              </a:solidFill>
            </a:endParaRPr>
          </a:p>
        </p:txBody>
      </p:sp>
    </p:spTree>
  </p:cSld>
  <p:clrMapOvr>
    <a:masterClrMapping/>
  </p:clrMapOvr>
</p:sld>
</file>

<file path=ppt/slides/slide4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ca hát tôn vinh. Quyền phép Chúa vô đối khôn sánh.</a:t>
            </a:r>
            <a:endParaRPr lang="en-US" sz="8800" b="1" dirty="0">
              <a:solidFill>
                <a:schemeClr val="bg1"/>
              </a:solidFill>
            </a:endParaRPr>
          </a:p>
        </p:txBody>
      </p:sp>
    </p:spTree>
  </p:cSld>
  <p:clrMapOvr>
    <a:masterClrMapping/>
  </p:clrMapOvr>
</p:sld>
</file>

<file path=ppt/slides/slide4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(15)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hoàng tung cánh mây xanh.</a:t>
            </a:r>
            <a:endParaRPr lang="en-US" sz="8800" b="1" dirty="0">
              <a:solidFill>
                <a:schemeClr val="bg1"/>
              </a:solidFill>
            </a:endParaRPr>
          </a:p>
        </p:txBody>
      </p:sp>
    </p:spTree>
  </p:cSld>
  <p:clrMapOvr>
    <a:masterClrMapping/>
  </p:clrMapOvr>
</p:sld>
</file>

<file path=ppt/slides/slide4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Về nhà Chúa, đi về nhà Thiên Chúa. Tâm hồn con sướng vui dạt dào, dâng lời kinh ngát hương nguyện cầu.</a:t>
            </a:r>
            <a:endParaRPr lang="en-US" sz="8800" b="1" dirty="0">
              <a:solidFill>
                <a:schemeClr val="bg1"/>
              </a:solidFill>
            </a:endParaRPr>
          </a:p>
        </p:txBody>
      </p:sp>
    </p:spTree>
  </p:cSld>
  <p:clrMapOvr>
    <a:masterClrMapping/>
  </p:clrMapOvr>
</p:sld>
</file>

<file path=ppt/slides/slide4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say sưa lời ca hát vang lừng. Tim reo lên nhịp yêu mến tưng bừng. Ôi bao êm đềm cùng với anh em gần xa,</a:t>
            </a:r>
            <a:endParaRPr lang="en-US" sz="8800" b="1" dirty="0">
              <a:solidFill>
                <a:schemeClr val="bg1"/>
              </a:solidFill>
            </a:endParaRPr>
          </a:p>
        </p:txBody>
      </p:sp>
    </p:spTree>
  </p:cSld>
  <p:clrMapOvr>
    <a:masterClrMapping/>
  </p:clrMapOvr>
</p:sld>
</file>

<file path=ppt/slides/slide4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nhau ca hòa, tình Chúa yêu thương người ta.</a:t>
            </a:r>
            <a:endParaRPr lang="en-US" sz="8800" b="1" dirty="0">
              <a:solidFill>
                <a:schemeClr val="bg1"/>
              </a:solidFill>
            </a:endParaRPr>
          </a:p>
        </p:txBody>
      </p:sp>
    </p:spTree>
  </p:cSld>
  <p:clrMapOvr>
    <a:masterClrMapping/>
  </p:clrMapOvr>
</p:sld>
</file>

<file path=ppt/slides/slide4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Nay bao nhiêu người chung bước trở về. Mang trên vai hành trang với ước nguyện. Dâng lên kinh cầu từ sớm mai</a:t>
            </a:r>
            <a:endParaRPr lang="en-US" sz="8800" b="1" dirty="0">
              <a:solidFill>
                <a:schemeClr val="bg1"/>
              </a:solidFill>
            </a:endParaRPr>
          </a:p>
        </p:txBody>
      </p:sp>
    </p:spTree>
  </p:cSld>
  <p:clrMapOvr>
    <a:masterClrMapping/>
  </p:clrMapOvr>
</p:sld>
</file>

<file path=ppt/slides/slide4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sương còn rơi, ca khen danh Ngài, tình khúc tri ân mà thôi.</a:t>
            </a:r>
            <a:endParaRPr lang="en-US" sz="8800" b="1" dirty="0">
              <a:solidFill>
                <a:schemeClr val="bg1"/>
              </a:solidFill>
            </a:endParaRPr>
          </a:p>
        </p:txBody>
      </p:sp>
    </p:spTree>
  </p:cSld>
  <p:clrMapOvr>
    <a:masterClrMapping/>
  </p:clrMapOvr>
</p:sld>
</file>

<file path=ppt/slides/slide4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con nghe tiếng kêu mời gọi con đi gieo niềm tin mới. </a:t>
            </a:r>
            <a:endParaRPr lang="en-US" sz="8800" b="1" dirty="0">
              <a:solidFill>
                <a:schemeClr val="bg1"/>
              </a:solidFill>
            </a:endParaRPr>
          </a:p>
        </p:txBody>
      </p:sp>
    </p:spTree>
  </p:cSld>
  <p:clrMapOvr>
    <a:masterClrMapping/>
  </p:clrMapOvr>
</p:sld>
</file>

<file path=ppt/slides/slide4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nay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chọn</a:t>
            </a:r>
            <a:r>
              <a:rPr lang="en-US" sz="8800" b="1" dirty="0">
                <a:solidFill>
                  <a:schemeClr val="bg1"/>
                </a:solidFill>
                <a:latin typeface="Times New Roman" panose="02020603050405020304" pitchFamily="18" charset="0"/>
                <a:cs typeface="Times New Roman" panose="02020603050405020304" pitchFamily="18" charset="0"/>
              </a:rPr>
              <a:t> con.</a:t>
            </a:r>
            <a:endParaRPr lang="en-US" sz="8800" b="1" dirty="0">
              <a:solidFill>
                <a:schemeClr val="bg1"/>
              </a:solidFill>
            </a:endParaRPr>
          </a:p>
        </p:txBody>
      </p:sp>
    </p:spTree>
  </p:cSld>
  <p:clrMapOvr>
    <a:masterClrMapping/>
  </p:clrMapOvr>
</p:sld>
</file>

<file path=ppt/slides/slide4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một ngày Thánh Thần Chúa đã đến thánh hiến con cho Ngài. </a:t>
            </a:r>
            <a:endParaRPr lang="en-US" sz="8800" b="1" dirty="0">
              <a:solidFill>
                <a:schemeClr val="bg1"/>
              </a:solidFill>
            </a:endParaRPr>
          </a:p>
        </p:txBody>
      </p:sp>
    </p:spTree>
  </p:cSld>
  <p:clrMapOvr>
    <a:masterClrMapping/>
  </p:clrMapOvr>
</p:sld>
</file>

<file path=ppt/slides/slide4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con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rắc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gieo</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 băn khoăn thao thức tìm về bên Chúa nhân hiền Ôi Chúa Trời lòng con Ngài là Đấng cứu độ con. Ngài là sức</a:t>
            </a:r>
            <a:endParaRPr lang="en-US" sz="8800" b="1" dirty="0">
              <a:solidFill>
                <a:schemeClr val="bg1"/>
              </a:solidFill>
            </a:endParaRPr>
          </a:p>
        </p:txBody>
      </p:sp>
    </p:spTree>
  </p:cSld>
  <p:clrMapOvr>
    <a:masterClrMapping/>
  </p:clrMapOvr>
</p:sld>
</file>

<file path=ppt/slides/slide4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đây Chúa ơi con hiến dâng cho Ngài. Niềm tin tâm tư cùng trái tim nồng cháy.</a:t>
            </a:r>
            <a:endParaRPr lang="en-US" sz="8800" b="1" dirty="0">
              <a:solidFill>
                <a:schemeClr val="bg1"/>
              </a:solidFill>
            </a:endParaRPr>
          </a:p>
        </p:txBody>
      </p:sp>
    </p:spTree>
  </p:cSld>
  <p:clrMapOvr>
    <a:masterClrMapping/>
  </p:clrMapOvr>
</p:sld>
</file>

<file path=ppt/slides/slide4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 đây hăng say theo bước chân của Ngài, trung kiên làm chứng nhân Nước Trời, thắp lên hạnh phúc cho muôn người.</a:t>
            </a:r>
            <a:endParaRPr lang="en-US" sz="8800" b="1" dirty="0">
              <a:solidFill>
                <a:schemeClr val="bg1"/>
              </a:solidFill>
            </a:endParaRPr>
          </a:p>
        </p:txBody>
      </p:sp>
    </p:spTree>
  </p:cSld>
  <p:clrMapOvr>
    <a:masterClrMapping/>
  </p:clrMapOvr>
</p:sld>
</file>

<file path=ppt/slides/slide4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say sưa với tháng ngày tình yêu cho con nguồn sức sống. </a:t>
            </a:r>
            <a:endParaRPr lang="en-US" sz="8800" b="1" dirty="0">
              <a:solidFill>
                <a:schemeClr val="bg1"/>
              </a:solidFill>
            </a:endParaRPr>
          </a:p>
        </p:txBody>
      </p:sp>
    </p:spTree>
  </p:cSld>
  <p:clrMapOvr>
    <a:masterClrMapping/>
  </p:clrMapOvr>
</p:sld>
</file>

<file path=ppt/slides/slide4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xanh</a:t>
            </a:r>
            <a:r>
              <a:rPr lang="en-US" sz="8800" b="1" dirty="0">
                <a:solidFill>
                  <a:schemeClr val="bg1"/>
                </a:solidFill>
                <a:latin typeface="Times New Roman" panose="02020603050405020304" pitchFamily="18" charset="0"/>
                <a:cs typeface="Times New Roman" panose="02020603050405020304" pitchFamily="18" charset="0"/>
              </a:rPr>
              <a:t> đồi nương.</a:t>
            </a:r>
            <a:endParaRPr lang="en-US" sz="8800" b="1" dirty="0">
              <a:solidFill>
                <a:schemeClr val="bg1"/>
              </a:solidFill>
            </a:endParaRPr>
          </a:p>
        </p:txBody>
      </p:sp>
    </p:spTree>
  </p:cSld>
  <p:clrMapOvr>
    <a:masterClrMapping/>
  </p:clrMapOvr>
</p:sld>
</file>

<file path=ppt/slides/slide4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tìm lại những tình thương quá khứ héo úa trong muôn lòng. </a:t>
            </a:r>
            <a:endParaRPr lang="en-US" sz="8800" b="1" dirty="0">
              <a:solidFill>
                <a:schemeClr val="bg1"/>
              </a:solidFill>
            </a:endParaRPr>
          </a:p>
        </p:txBody>
      </p:sp>
    </p:spTree>
  </p:cSld>
  <p:clrMapOvr>
    <a:masterClrMapping/>
  </p:clrMapOvr>
</p:sld>
</file>

<file path=ppt/slides/slide4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a:t>
            </a:r>
            <a:r>
              <a:rPr lang="en-US" sz="8800" b="1" dirty="0" err="1">
                <a:solidFill>
                  <a:schemeClr val="bg1"/>
                </a:solidFill>
                <a:latin typeface="Times New Roman" panose="02020603050405020304" pitchFamily="18" charset="0"/>
                <a:cs typeface="Times New Roman" panose="02020603050405020304" pitchFamily="18" charset="0"/>
              </a:rPr>
              <a:t>quên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đoạn</a:t>
            </a:r>
            <a:r>
              <a:rPr lang="en-US" sz="8800" b="1" dirty="0">
                <a:solidFill>
                  <a:schemeClr val="bg1"/>
                </a:solidFill>
                <a:latin typeface="Times New Roman" panose="02020603050405020304" pitchFamily="18" charset="0"/>
                <a:cs typeface="Times New Roman" panose="02020603050405020304" pitchFamily="18" charset="0"/>
              </a:rPr>
              <a:t> trường.</a:t>
            </a:r>
            <a:endParaRPr lang="en-US" sz="8800" b="1" dirty="0">
              <a:solidFill>
                <a:schemeClr val="bg1"/>
              </a:solidFill>
            </a:endParaRPr>
          </a:p>
        </p:txBody>
      </p:sp>
    </p:spTree>
  </p:cSld>
  <p:clrMapOvr>
    <a:masterClrMapping/>
  </p:clrMapOvr>
</p:sld>
</file>

<file path=ppt/slides/slide4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tâm tư biết bao người ngày đêm cô đơn buồn không nói. </a:t>
            </a:r>
            <a:endParaRPr lang="en-US" sz="8800" b="1" dirty="0">
              <a:solidFill>
                <a:schemeClr val="bg1"/>
              </a:solidFill>
            </a:endParaRPr>
          </a:p>
        </p:txBody>
      </p:sp>
    </p:spTree>
  </p:cSld>
  <p:clrMapOvr>
    <a:masterClrMapping/>
  </p:clrMapOvr>
</p:sld>
</file>

<file path=ppt/slides/slide4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Nhưng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đâu</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họ</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vui.</a:t>
            </a:r>
            <a:endParaRPr lang="en-US" sz="8800" b="1" dirty="0">
              <a:solidFill>
                <a:schemeClr val="bg1"/>
              </a:solidFill>
            </a:endParaRPr>
          </a:p>
        </p:txBody>
      </p:sp>
    </p:spTree>
  </p:cSld>
  <p:clrMapOvr>
    <a:masterClrMapping/>
  </p:clrMapOvr>
</p:sld>
</file>

<file path=ppt/slides/slide4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nhiều người vẫn nghèo đói thế giới thiếu vắng bao nụ cười. </a:t>
            </a:r>
            <a:endParaRPr lang="en-US" sz="8800" b="1" dirty="0">
              <a:solidFill>
                <a:schemeClr val="bg1"/>
              </a:solidFill>
            </a:endParaRPr>
          </a:p>
        </p:txBody>
      </p:sp>
    </p:spTree>
  </p:cSld>
  <p:clrMapOvr>
    <a:masterClrMapping/>
  </p:clrMapOvr>
</p:sld>
</file>

<file path=ppt/slides/slide4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sớm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tan rồi.</a:t>
            </a:r>
            <a:endParaRPr lang="en-US" sz="8800" b="1" dirty="0">
              <a:solidFill>
                <a:schemeClr val="bg1"/>
              </a:solidFill>
            </a:endParaRPr>
          </a:p>
        </p:txBody>
      </p:sp>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mạnh là bình an, nguồn hoan lạc nguồn hạnh phúc lòng con.</a:t>
            </a:r>
            <a:endParaRPr lang="en-US" sz="8800" b="1" dirty="0">
              <a:solidFill>
                <a:schemeClr val="bg1"/>
              </a:solidFill>
            </a:endParaRPr>
          </a:p>
        </p:txBody>
      </p:sp>
    </p:spTree>
  </p:cSld>
  <p:clrMapOvr>
    <a:masterClrMapping/>
  </p:clrMapOvr>
</p:sld>
</file>

<file path=ppt/slides/slide4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cho con suốt một đời tình yêu cho đi là lẽ sống. </a:t>
            </a:r>
            <a:endParaRPr lang="en-US" sz="8800" b="1" dirty="0">
              <a:solidFill>
                <a:schemeClr val="bg1"/>
              </a:solidFill>
            </a:endParaRPr>
          </a:p>
        </p:txBody>
      </p:sp>
    </p:spTree>
  </p:cSld>
  <p:clrMapOvr>
    <a:masterClrMapping/>
  </p:clrMapOvr>
</p:sld>
</file>

<file path=ppt/slides/slide4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đẹp</a:t>
            </a:r>
            <a:r>
              <a:rPr lang="en-US" sz="8800" b="1" dirty="0">
                <a:solidFill>
                  <a:schemeClr val="bg1"/>
                </a:solidFill>
                <a:latin typeface="Times New Roman" panose="02020603050405020304" pitchFamily="18" charset="0"/>
                <a:cs typeface="Times New Roman" panose="02020603050405020304" pitchFamily="18" charset="0"/>
              </a:rPr>
              <a:t> xinh.</a:t>
            </a:r>
            <a:endParaRPr lang="en-US" sz="8800" b="1" dirty="0">
              <a:solidFill>
                <a:schemeClr val="bg1"/>
              </a:solidFill>
            </a:endParaRPr>
          </a:p>
        </p:txBody>
      </p:sp>
    </p:spTree>
  </p:cSld>
  <p:clrMapOvr>
    <a:masterClrMapping/>
  </p:clrMapOvr>
</p:sld>
</file>

<file path=ppt/slides/slide4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một đời con tìm đến với hết tất cả những ai chân tình. </a:t>
            </a:r>
            <a:endParaRPr lang="en-US" sz="8800" b="1" dirty="0">
              <a:solidFill>
                <a:schemeClr val="bg1"/>
              </a:solidFill>
            </a:endParaRPr>
          </a:p>
        </p:txBody>
      </p:sp>
    </p:spTree>
  </p:cSld>
  <p:clrMapOvr>
    <a:masterClrMapping/>
  </p:clrMapOvr>
</p:sld>
</file>

<file path=ppt/slides/slide4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cành.</a:t>
            </a:r>
            <a:endParaRPr lang="en-US" sz="8800" b="1" dirty="0">
              <a:solidFill>
                <a:schemeClr val="bg1"/>
              </a:solidFill>
            </a:endParaRPr>
          </a:p>
        </p:txBody>
      </p:sp>
    </p:spTree>
  </p:cSld>
  <p:clrMapOvr>
    <a:masterClrMapping/>
  </p:clrMapOvr>
</p:sld>
</file>

<file path=ppt/slides/slide4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Dâng 79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lòng xin tiến dâng lên, xin tiến dâng lên bàn thờ Chúa. Này đây ly rượu nồng ép từ muôn trái nho tươi.</a:t>
            </a:r>
            <a:endParaRPr lang="en-US" sz="8800" b="1" dirty="0">
              <a:solidFill>
                <a:schemeClr val="bg1"/>
              </a:solidFill>
            </a:endParaRPr>
          </a:p>
        </p:txBody>
      </p:sp>
    </p:spTree>
  </p:cSld>
  <p:clrMapOvr>
    <a:masterClrMapping/>
  </p:clrMapOvr>
</p:sld>
</file>

<file path=ppt/slides/slide4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đây bánh tinh tuyền kết bởi ngàn hạt lúa vàng.</a:t>
            </a:r>
            <a:endParaRPr lang="en-US" sz="8800" b="1" dirty="0">
              <a:solidFill>
                <a:schemeClr val="bg1"/>
              </a:solidFill>
            </a:endParaRPr>
          </a:p>
        </p:txBody>
      </p:sp>
    </p:spTree>
  </p:cSld>
  <p:clrMapOvr>
    <a:masterClrMapping/>
  </p:clrMapOvr>
</p:sld>
</file>

<file path=ppt/slides/slide4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xin dâng lên trong niềm mến tin, trong hương kinh dâng niềm thờ kính.</a:t>
            </a:r>
            <a:endParaRPr lang="en-US" sz="8800" b="1" dirty="0">
              <a:solidFill>
                <a:schemeClr val="bg1"/>
              </a:solidFill>
            </a:endParaRPr>
          </a:p>
        </p:txBody>
      </p:sp>
    </p:spTree>
  </p:cSld>
  <p:clrMapOvr>
    <a:masterClrMapping/>
  </p:clrMapOvr>
</p:sld>
</file>

<file path=ppt/slides/slide4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ban ơn thiêng đổi mới lòng con nên trinh trong như bánh rượu này, để xứng đáng tiến dâng lên Ngài.</a:t>
            </a:r>
            <a:endParaRPr lang="en-US" sz="8800" b="1" dirty="0">
              <a:solidFill>
                <a:schemeClr val="bg1"/>
              </a:solidFill>
            </a:endParaRPr>
          </a:p>
        </p:txBody>
      </p:sp>
    </p:spTree>
  </p:cSld>
  <p:clrMapOvr>
    <a:masterClrMapping/>
  </p:clrMapOvr>
</p:sld>
</file>

<file path=ppt/slides/slide4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cầu Thiên Chúa khoan nhân, thương đoái trông lễ vật dâng tiến. Đời con bao thăng trầm giữa dòng năm</a:t>
            </a:r>
            <a:endParaRPr lang="en-US" sz="8800" b="1" dirty="0">
              <a:solidFill>
                <a:schemeClr val="bg1"/>
              </a:solidFill>
            </a:endParaRPr>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tựa khách lữ hành nhọc nhằn nơi trần thế tân toan chuyện đời thân phận con yếu đuối mỏng manh mong chờ</a:t>
            </a:r>
            <a:endParaRPr lang="en-US" sz="8800" b="1" dirty="0">
              <a:solidFill>
                <a:schemeClr val="bg1"/>
              </a:solidFill>
            </a:endParaRPr>
          </a:p>
        </p:txBody>
      </p:sp>
    </p:spTree>
  </p:cSld>
  <p:clrMapOvr>
    <a:masterClrMapping/>
  </p:clrMapOvr>
</p:sld>
</file>

<file path=ppt/slides/slide4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miên man. Nguyện dâng lên Thiên tòa kiếp người từng ngày chóng tàn.</a:t>
            </a:r>
            <a:endParaRPr lang="en-US" sz="8800" b="1" dirty="0">
              <a:solidFill>
                <a:schemeClr val="bg1"/>
              </a:solidFill>
            </a:endParaRPr>
          </a:p>
        </p:txBody>
      </p:sp>
    </p:spTree>
  </p:cSld>
  <p:clrMapOvr>
    <a:masterClrMapping/>
  </p:clrMapOvr>
</p:sld>
</file>

<file path=ppt/slides/slide4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Mục Tử 188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mục tử Người dẫn lối chỉ đường cho con đi. Đi trong tay Chúa nào con thiếu chi con sợ chi?</a:t>
            </a:r>
            <a:endParaRPr lang="en-US" sz="8800" b="1" dirty="0">
              <a:solidFill>
                <a:schemeClr val="bg1"/>
              </a:solidFill>
            </a:endParaRPr>
          </a:p>
        </p:txBody>
      </p:sp>
    </p:spTree>
  </p:cSld>
  <p:clrMapOvr>
    <a:masterClrMapping/>
  </p:clrMapOvr>
</p:sld>
</file>

<file path=ppt/slides/slide4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Cỏ tươi rợn đồng xanh con no thỏa không bao giờ thiếu nữa. Suối nước trường sinh con nghỉ uống no đầy.</a:t>
            </a:r>
            <a:endParaRPr lang="en-US" sz="8800" b="1" dirty="0">
              <a:solidFill>
                <a:schemeClr val="bg1"/>
              </a:solidFill>
            </a:endParaRPr>
          </a:p>
        </p:txBody>
      </p:sp>
    </p:spTree>
  </p:cSld>
  <p:clrMapOvr>
    <a:masterClrMapping/>
  </p:clrMapOvr>
</p:sld>
</file>

<file path=ppt/slides/slide4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chiên nhân từ, Người dẫn con tới đồng nội này suối nước mát bóng, con tới uống thảnh thơi. Chúa ơi</a:t>
            </a:r>
            <a:endParaRPr lang="en-US" sz="8800" b="1" dirty="0">
              <a:solidFill>
                <a:schemeClr val="bg1"/>
              </a:solidFill>
            </a:endParaRPr>
          </a:p>
        </p:txBody>
      </p:sp>
    </p:spTree>
  </p:cSld>
  <p:clrMapOvr>
    <a:masterClrMapping/>
  </p:clrMapOvr>
</p:sld>
</file>

<file path=ppt/slides/slide4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sướng vui trong tay Chúa Người dẫn con đi, đi trong suối mát cỏ xanh con thiếu gì.</a:t>
            </a:r>
            <a:endParaRPr lang="en-US" sz="8800" b="1" dirty="0">
              <a:solidFill>
                <a:schemeClr val="bg1"/>
              </a:solidFill>
            </a:endParaRPr>
          </a:p>
        </p:txBody>
      </p:sp>
    </p:spTree>
  </p:cSld>
  <p:clrMapOvr>
    <a:masterClrMapping/>
  </p:clrMapOvr>
</p:sld>
</file>

<file path=ppt/slides/slide4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là mục tử Người dẫn dắt con lần theo chính lối. Cho con đi tới vì danh Chúa con không lạc vương.</a:t>
            </a:r>
            <a:endParaRPr lang="en-US" sz="8800" b="1" dirty="0">
              <a:solidFill>
                <a:schemeClr val="bg1"/>
              </a:solidFill>
            </a:endParaRPr>
          </a:p>
        </p:txBody>
      </p:sp>
    </p:spTree>
  </p:cSld>
  <p:clrMapOvr>
    <a:masterClrMapping/>
  </p:clrMapOvr>
</p:sld>
</file>

<file path=ppt/slides/slide4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Tối tăm con sợ chi vì có Chúa với con cùng tiến bước. Cánh tay Người đưa gậy Người dẫn an lòng.</a:t>
            </a:r>
            <a:endParaRPr lang="en-US" sz="8800" b="1" dirty="0">
              <a:solidFill>
                <a:schemeClr val="bg1"/>
              </a:solidFill>
            </a:endParaRPr>
          </a:p>
        </p:txBody>
      </p:sp>
    </p:spTree>
  </p:cSld>
  <p:clrMapOvr>
    <a:masterClrMapping/>
  </p:clrMapOvr>
</p:sld>
</file>

<file path=ppt/slides/slide4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là mục tử Người dọn bữa kê bàn cho con dân. Dầu Người tràn lan và chén ái ân Người đầy chan.</a:t>
            </a:r>
            <a:endParaRPr lang="en-US" sz="8800" b="1" dirty="0">
              <a:solidFill>
                <a:schemeClr val="bg1"/>
              </a:solidFill>
            </a:endParaRPr>
          </a:p>
        </p:txBody>
      </p:sp>
    </p:spTree>
  </p:cSld>
  <p:clrMapOvr>
    <a:masterClrMapping/>
  </p:clrMapOvr>
</p:sld>
</file>

<file path=ppt/slides/slide4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ban cho đời con qua năm tháng hưởng dư thừa phúc đức. Chúa ở cùng con, con cùng Chúa muôn đời.</a:t>
            </a:r>
            <a:endParaRPr lang="en-US" sz="8800" b="1" dirty="0">
              <a:solidFill>
                <a:schemeClr val="bg1"/>
              </a:solidFill>
            </a:endParaRPr>
          </a:p>
        </p:txBody>
      </p:sp>
    </p:spTree>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giây phút không ngơi.</a:t>
            </a:r>
            <a:endParaRPr lang="en-US" sz="8800" b="1" dirty="0">
              <a:solidFill>
                <a:schemeClr val="bg1"/>
              </a:solidFill>
            </a:endParaRPr>
          </a:p>
        </p:txBody>
      </p:sp>
    </p:spTree>
  </p:cSld>
  <p:clrMapOvr>
    <a:masterClrMapping/>
  </p:clrMapOvr>
</p:sld>
</file>

<file path=ppt/slides/slide4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khen mừng Chúa giáng sinh ra đời Chúa sinh ra đời nằm trong hang đá nơi máng lừa. Trông hang Bê-lem, ánh</a:t>
            </a:r>
            <a:endParaRPr lang="en-US" sz="8800" b="1" dirty="0">
              <a:solidFill>
                <a:schemeClr val="bg1"/>
              </a:solidFill>
            </a:endParaRPr>
          </a:p>
        </p:txBody>
      </p:sp>
    </p:spTree>
  </p:cSld>
  <p:clrMapOvr>
    <a:masterClrMapping/>
  </p:clrMapOvr>
</p:sld>
</file>

<file path=ppt/slides/slide4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4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4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4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Nửa đêm mừng Chúa Giáng Sinh ra Chốn gian trần. Người đem ơn phúc xuống cho muôn dân lầm than.</a:t>
            </a:r>
            <a:endParaRPr lang="en-US" sz="8800" b="1" dirty="0">
              <a:solidFill>
                <a:schemeClr val="bg1"/>
              </a:solidFill>
            </a:endParaRPr>
          </a:p>
        </p:txBody>
      </p:sp>
    </p:spTree>
  </p:cSld>
  <p:clrMapOvr>
    <a:masterClrMapping/>
  </p:clrMapOvr>
</p:sld>
</file>

<file path=ppt/slides/slide4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hang Bê-lem Thiên Thần xướng ca. Thiên Chúa vinh danh, chúng nhân an hòa.</a:t>
            </a:r>
            <a:endParaRPr lang="en-US" sz="8800" b="1" dirty="0">
              <a:solidFill>
                <a:schemeClr val="bg1"/>
              </a:solidFill>
            </a:endParaRPr>
          </a:p>
        </p:txBody>
      </p:sp>
    </p:spTree>
  </p:cSld>
  <p:clrMapOvr>
    <a:masterClrMapping/>
  </p:clrMapOvr>
</p:sld>
</file>

<file path=ppt/slides/slide4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Trông hang Bê-lem, ánh 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4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4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 băn khoăn thao thức tìm về bên Chúa nhân hiền Ôi Chúa Trời lòng con Ngài là Đấng cứu độ con. Ngài là sức</a:t>
            </a:r>
            <a:endParaRPr lang="en-US" sz="8800" b="1" dirty="0">
              <a:solidFill>
                <a:schemeClr val="bg1"/>
              </a:solidFill>
            </a:endParaRPr>
          </a:p>
        </p:txBody>
      </p:sp>
    </p:spTree>
  </p:cSld>
  <p:clrMapOvr>
    <a:masterClrMapping/>
  </p:clrMapOvr>
</p:sld>
</file>

<file path=ppt/slides/slide4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khen mừng Chúa giáng sinh ra đời Chúa sinh ra đời nằm trong hang đá nơi máng lừa. Trông hang Bê-lem, ánh</a:t>
            </a:r>
            <a:endParaRPr lang="en-US" sz="8800" b="1" dirty="0">
              <a:solidFill>
                <a:schemeClr val="bg1"/>
              </a:solidFill>
            </a:endParaRPr>
          </a:p>
        </p:txBody>
      </p:sp>
    </p:spTree>
  </p:cSld>
  <p:clrMapOvr>
    <a:masterClrMapping/>
  </p:clrMapOvr>
</p:sld>
</file>

<file path=ppt/slides/slide4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4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4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4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(65)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sai sứ thần dâng lễ vật này lên trước Thiên Nhan. Đây lễ vật tinh tuyền lễ vật vô giá đoàn con dâng</a:t>
            </a:r>
            <a:endParaRPr lang="en-US" sz="8800" b="1" dirty="0">
              <a:solidFill>
                <a:schemeClr val="bg1"/>
              </a:solidFill>
            </a:endParaRPr>
          </a:p>
        </p:txBody>
      </p:sp>
    </p:spTree>
  </p:cSld>
  <p:clrMapOvr>
    <a:masterClrMapping/>
  </p:clrMapOvr>
</p:sld>
</file>

<file path=ppt/slides/slide4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thiên tòa.</a:t>
            </a:r>
            <a:endParaRPr lang="en-US" sz="8800" b="1" dirty="0">
              <a:solidFill>
                <a:schemeClr val="bg1"/>
              </a:solidFill>
            </a:endParaRPr>
          </a:p>
        </p:txBody>
      </p:sp>
    </p:spTree>
  </p:cSld>
  <p:clrMapOvr>
    <a:masterClrMapping/>
  </p:clrMapOvr>
</p:sld>
</file>

<file path=ppt/slides/slide4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tiến dâng lên, cùng tiến dâng lên này rượu với (í a) bánh thơm. Cùng tiến dâng lên, tiến dâng lên Cha</a:t>
            </a:r>
            <a:endParaRPr lang="en-US" sz="8800" b="1" dirty="0">
              <a:solidFill>
                <a:schemeClr val="bg1"/>
              </a:solidFill>
            </a:endParaRPr>
          </a:p>
        </p:txBody>
      </p:sp>
    </p:spTree>
  </p:cSld>
  <p:clrMapOvr>
    <a:masterClrMapping/>
  </p:clrMapOvr>
</p:sld>
</file>

<file path=ppt/slides/slide4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xác tâm hồn.</a:t>
            </a:r>
            <a:endParaRPr lang="en-US" sz="8800" b="1" dirty="0">
              <a:solidFill>
                <a:schemeClr val="bg1"/>
              </a:solidFill>
            </a:endParaRPr>
          </a:p>
        </p:txBody>
      </p:sp>
    </p:spTree>
  </p:cSld>
  <p:clrMapOvr>
    <a:masterClrMapping/>
  </p:clrMapOvr>
</p:sld>
</file>

<file path=ppt/slides/slide4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ước mong tâm hồn trinh trong tinh tuyền như bánh con dâng. Như đóa huệ trắng ngần hương trầm nghi ngút</a:t>
            </a:r>
            <a:endParaRPr lang="en-US" sz="8800" b="1" dirty="0">
              <a:solidFill>
                <a:schemeClr val="bg1"/>
              </a:solidFill>
            </a:endParaRPr>
          </a:p>
        </p:txBody>
      </p:sp>
    </p:spTree>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mạnh là bình an, nguồn hoan lạc nguồn hạnh phúc lòng con.</a:t>
            </a:r>
            <a:endParaRPr lang="en-US" sz="8800" b="1" dirty="0">
              <a:solidFill>
                <a:schemeClr val="bg1"/>
              </a:solidFill>
            </a:endParaRPr>
          </a:p>
        </p:txBody>
      </p:sp>
    </p:spTree>
  </p:cSld>
  <p:clrMapOvr>
    <a:masterClrMapping/>
  </p:clrMapOvr>
</p:sld>
</file>

<file path=ppt/slides/slide4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nhẹ bay lên cõi thiên đàng.</a:t>
            </a:r>
            <a:endParaRPr lang="en-US" sz="8800" b="1" dirty="0">
              <a:solidFill>
                <a:schemeClr val="bg1"/>
              </a:solidFill>
            </a:endParaRPr>
          </a:p>
        </p:txBody>
      </p:sp>
    </p:spTree>
  </p:cSld>
  <p:clrMapOvr>
    <a:masterClrMapping/>
  </p:clrMapOvr>
</p:sld>
</file>

<file path=ppt/slides/slide4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Cát Biển Sao Trời (176)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đếm tinh tú trên trời, mà biết ơn Người cho đời, và xem cát biển để hiểu Người thương ta.</a:t>
            </a:r>
            <a:endParaRPr lang="en-US" sz="8800" b="1" dirty="0">
              <a:solidFill>
                <a:schemeClr val="bg1"/>
              </a:solidFill>
            </a:endParaRPr>
          </a:p>
        </p:txBody>
      </p:sp>
    </p:spTree>
  </p:cSld>
  <p:clrMapOvr>
    <a:masterClrMapping/>
  </p:clrMapOvr>
</p:sld>
</file>

<file path=ppt/slides/slide4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thương ta muôn ngàn năm rất xa, thuở muôn loài chưa thành trong cõi đời. Chính Người mở cho ta, đất trời</a:t>
            </a:r>
            <a:endParaRPr lang="en-US" sz="8800" b="1" dirty="0">
              <a:solidFill>
                <a:schemeClr val="bg1"/>
              </a:solidFill>
            </a:endParaRPr>
          </a:p>
        </p:txBody>
      </p:sp>
    </p:spTree>
  </p:cSld>
  <p:clrMapOvr>
    <a:masterClrMapping/>
  </p:clrMapOvr>
</p:sld>
</file>

<file path=ppt/slides/slide4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biển bao la</a:t>
            </a:r>
            <a:endParaRPr lang="en-US" sz="8800" b="1" dirty="0">
              <a:solidFill>
                <a:schemeClr val="bg1"/>
              </a:solidFill>
            </a:endParaRPr>
          </a:p>
        </p:txBody>
      </p:sp>
    </p:spTree>
  </p:cSld>
  <p:clrMapOvr>
    <a:masterClrMapping/>
  </p:clrMapOvr>
</p:sld>
</file>

<file path=ppt/slides/slide4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thương ta tháng năm qua tình vẫn bao la đến muôn đời tình chẳng phai nhòa. Người thương ta như mùa</a:t>
            </a:r>
            <a:endParaRPr lang="en-US" sz="8800" b="1" dirty="0">
              <a:solidFill>
                <a:schemeClr val="bg1"/>
              </a:solidFill>
            </a:endParaRPr>
          </a:p>
        </p:txBody>
      </p:sp>
    </p:spTree>
  </p:cSld>
  <p:clrMapOvr>
    <a:masterClrMapping/>
  </p:clrMapOvr>
</p:sld>
</file>

<file path=ppt/slides/slide4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mãi ươm hoa.</a:t>
            </a:r>
            <a:endParaRPr lang="en-US" sz="8800" b="1" dirty="0">
              <a:solidFill>
                <a:schemeClr val="bg1"/>
              </a:solidFill>
            </a:endParaRPr>
          </a:p>
        </p:txBody>
      </p:sp>
    </p:spTree>
  </p:cSld>
  <p:clrMapOvr>
    <a:masterClrMapping/>
  </p:clrMapOvr>
</p:sld>
</file>

<file path=ppt/slides/slide4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Cha trái tim con tình nghĩa phôi pha, muốn đáp đền nào có chi đền thì xin theo muôn lối mở tình yêu.</a:t>
            </a:r>
            <a:endParaRPr lang="en-US" sz="8800" b="1" dirty="0">
              <a:solidFill>
                <a:schemeClr val="bg1"/>
              </a:solidFill>
            </a:endParaRPr>
          </a:p>
        </p:txBody>
      </p:sp>
    </p:spTree>
  </p:cSld>
  <p:clrMapOvr>
    <a:masterClrMapping/>
  </p:clrMapOvr>
</p:sld>
</file>

<file path=ppt/slides/slide4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đã giang cánh chim bằng, êm ái như là phượng hoàng, dìu con bé nhỏ muôn nẻo đường dương gian.</a:t>
            </a:r>
            <a:endParaRPr lang="en-US" sz="8800" b="1" dirty="0">
              <a:solidFill>
                <a:schemeClr val="bg1"/>
              </a:solidFill>
            </a:endParaRPr>
          </a:p>
        </p:txBody>
      </p:sp>
    </p:spTree>
  </p:cSld>
  <p:clrMapOvr>
    <a:masterClrMapping/>
  </p:clrMapOvr>
</p:sld>
</file>

<file path=ppt/slides/slide4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nguy nan qua vực sâu núi cao, chẳng nơi nào không tình sâu nghĩa đầy. Tháng ngày ở bên Cha, đất trời tỏa</a:t>
            </a:r>
            <a:endParaRPr lang="en-US" sz="8800" b="1" dirty="0">
              <a:solidFill>
                <a:schemeClr val="bg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hiểm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thưởng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trao</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64051451"/>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Như cỏ hoa sắc hương tuyệt vời hoa buổi sớm xinh tươi gọi mời khi chiều đến héo úa tàn phai ấy một đời như</a:t>
            </a:r>
            <a:endParaRPr lang="en-US" sz="8800" b="1" dirty="0">
              <a:solidFill>
                <a:schemeClr val="bg1"/>
              </a:solidFill>
            </a:endParaRPr>
          </a:p>
        </p:txBody>
      </p:sp>
    </p:spTree>
  </p:cSld>
  <p:clrMapOvr>
    <a:masterClrMapping/>
  </p:clrMapOvr>
</p:sld>
</file>

<file path=ppt/slides/slide4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hoa.</a:t>
            </a:r>
            <a:endParaRPr lang="en-US" sz="8800" b="1" dirty="0">
              <a:solidFill>
                <a:schemeClr val="bg1"/>
              </a:solidFill>
            </a:endParaRPr>
          </a:p>
        </p:txBody>
      </p:sp>
    </p:spTree>
  </p:cSld>
  <p:clrMapOvr>
    <a:masterClrMapping/>
  </p:clrMapOvr>
</p:sld>
</file>

<file path=ppt/slides/slide4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Thiên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Diệu vời như ánh trăng và rực rỡ như vầng Thái Dương. Ôi Maria Mẹ Thiên Chúa! Là máng xối ơn Trời cho thế</a:t>
            </a:r>
            <a:endParaRPr lang="en-US" sz="8800" b="1" dirty="0">
              <a:solidFill>
                <a:schemeClr val="bg1"/>
              </a:solidFill>
            </a:endParaRPr>
          </a:p>
        </p:txBody>
      </p:sp>
    </p:spTree>
  </p:cSld>
  <p:clrMapOvr>
    <a:masterClrMapping/>
  </p:clrMapOvr>
</p:sld>
</file>

<file path=ppt/slides/slide4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bao đời. Con tôn vinh Mẹ, ca khen danh Mẹ vì nhờ Mẹ mà Chúa Giê-su đã xuống thế ở cùng chúng con.</a:t>
            </a:r>
            <a:endParaRPr lang="en-US" sz="8800" b="1" dirty="0">
              <a:solidFill>
                <a:schemeClr val="bg1"/>
              </a:solidFill>
            </a:endParaRPr>
          </a:p>
        </p:txBody>
      </p:sp>
    </p:spTree>
  </p:cSld>
  <p:clrMapOvr>
    <a:masterClrMapping/>
  </p:clrMapOvr>
</p:sld>
</file>

<file path=ppt/slides/slide4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ngày đêm con vẫn một niềm, một niềm xác tín: Mẹ là Hiền Mẫu của con! Và mãi mãi con sẽ là đứa con ngoan</a:t>
            </a:r>
            <a:endParaRPr lang="en-US" sz="8800" b="1" dirty="0">
              <a:solidFill>
                <a:schemeClr val="bg1"/>
              </a:solidFill>
            </a:endParaRPr>
          </a:p>
        </p:txBody>
      </p:sp>
    </p:spTree>
  </p:cSld>
  <p:clrMapOvr>
    <a:masterClrMapping/>
  </p:clrMapOvr>
</p:sld>
</file>

<file path=ppt/slides/slide4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Mẹ thôi.</a:t>
            </a:r>
            <a:endParaRPr lang="en-US" sz="8800" b="1" dirty="0">
              <a:solidFill>
                <a:schemeClr val="bg1"/>
              </a:solidFill>
            </a:endParaRPr>
          </a:p>
        </p:txBody>
      </p:sp>
    </p:spTree>
  </p:cSld>
  <p:clrMapOvr>
    <a:masterClrMapping/>
  </p:clrMapOvr>
</p:sld>
</file>

<file path=ppt/slides/slide4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Diệu vời như ánh trăng và rực rỡ như vầng Thái Dương. Ôi Maria Mẹ Thiên Chúa! Là máng xối ơn Trời cho thế</a:t>
            </a:r>
            <a:endParaRPr lang="en-US" sz="8800" b="1" dirty="0">
              <a:solidFill>
                <a:schemeClr val="bg1"/>
              </a:solidFill>
            </a:endParaRPr>
          </a:p>
        </p:txBody>
      </p:sp>
    </p:spTree>
  </p:cSld>
  <p:clrMapOvr>
    <a:masterClrMapping/>
  </p:clrMapOvr>
</p:sld>
</file>

<file path=ppt/slides/slide4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bao đời. Con tôn vinh Mẹ, ca khen danh Mẹ vì nhờ Mẹ mà Chúa Giê-su đã xuống thế ở cùng chúng con.</a:t>
            </a:r>
            <a:endParaRPr lang="en-US" sz="8800" b="1" dirty="0">
              <a:solidFill>
                <a:schemeClr val="bg1"/>
              </a:solidFill>
            </a:endParaRPr>
          </a:p>
        </p:txBody>
      </p:sp>
    </p:spTree>
  </p:cSld>
  <p:clrMapOvr>
    <a:masterClrMapping/>
  </p:clrMapOvr>
</p:sld>
</file>

<file path=ppt/slides/slide4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Maria ngày đêm con vẫn mong chờ: ngày về cõi phúc cùng Mẹ vang tiếng ngợi khen. Mùa xuân ấy không bao giờ vút</a:t>
            </a:r>
            <a:endParaRPr lang="en-US" sz="8800" b="1" dirty="0">
              <a:solidFill>
                <a:schemeClr val="bg1"/>
              </a:solidFill>
            </a:endParaRPr>
          </a:p>
        </p:txBody>
      </p:sp>
    </p:spTree>
  </p:cSld>
  <p:clrMapOvr>
    <a:masterClrMapping/>
  </p:clrMapOvr>
</p:sld>
</file>

<file path=ppt/slides/slide4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 theo dòng thời gian.</a:t>
            </a:r>
            <a:endParaRPr lang="en-US" sz="8800" b="1" dirty="0">
              <a:solidFill>
                <a:schemeClr val="bg1"/>
              </a:solidFill>
            </a:endParaRPr>
          </a:p>
        </p:txBody>
      </p:sp>
    </p:spTree>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thoáng mây bay.</a:t>
            </a:r>
            <a:endParaRPr lang="en-US" sz="8800" b="1" dirty="0">
              <a:solidFill>
                <a:schemeClr val="bg1"/>
              </a:solidFill>
            </a:endParaRPr>
          </a:p>
        </p:txBody>
      </p:sp>
    </p:spTree>
  </p:cSld>
  <p:clrMapOvr>
    <a:masterClrMapping/>
  </p:clrMapOvr>
</p:sld>
</file>

<file path=ppt/slides/slide4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Diệu vời như ánh trăng và rực rỡ như vầng Thái Dương. Ôi Maria Mẹ Thiên Chúa! Là máng xối ơn Trời cho thế</a:t>
            </a:r>
            <a:endParaRPr lang="en-US" sz="8800" b="1" dirty="0">
              <a:solidFill>
                <a:schemeClr val="bg1"/>
              </a:solidFill>
            </a:endParaRPr>
          </a:p>
        </p:txBody>
      </p:sp>
    </p:spTree>
  </p:cSld>
  <p:clrMapOvr>
    <a:masterClrMapping/>
  </p:clrMapOvr>
</p:sld>
</file>

<file path=ppt/slides/slide4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bao đời. Con tôn vinh Mẹ, ca khen danh Mẹ vì nhờ Mẹ mà Chúa Giê-su đã xuống thế ở cùng chúng con.</a:t>
            </a:r>
            <a:endParaRPr lang="en-US" sz="8800" b="1" dirty="0">
              <a:solidFill>
                <a:schemeClr val="bg1"/>
              </a:solidFill>
            </a:endParaRPr>
          </a:p>
        </p:txBody>
      </p:sp>
    </p:spTree>
  </p:cSld>
  <p:clrMapOvr>
    <a:masterClrMapping/>
  </p:clrMapOvr>
</p:sld>
</file>

<file path=ppt/slides/slide4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Hòa Bình (366)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đồng xa mục đồng tiến về hang đá, dâng lên hơi ấm bò lừa, lễ dâng hơi ấm bò lừa. Trời mùa đông bừng lên</a:t>
            </a:r>
            <a:endParaRPr lang="en-US" sz="8800" b="1" dirty="0">
              <a:solidFill>
                <a:schemeClr val="bg1"/>
              </a:solidFill>
            </a:endParaRPr>
          </a:p>
        </p:txBody>
      </p:sp>
    </p:spTree>
  </p:cSld>
  <p:clrMapOvr>
    <a:masterClrMapping/>
  </p:clrMapOvr>
</p:sld>
</file>

<file path=ppt/slides/slide4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ánh sáng hy vọng, Ngôi Hai giáng sinh giữa đồng, làm người đổi mới muôn lòng.</a:t>
            </a:r>
            <a:endParaRPr lang="en-US" sz="8800" b="1" dirty="0">
              <a:solidFill>
                <a:schemeClr val="bg1"/>
              </a:solidFill>
            </a:endParaRPr>
          </a:p>
        </p:txBody>
      </p:sp>
    </p:spTree>
  </p:cSld>
  <p:clrMapOvr>
    <a:masterClrMapping/>
  </p:clrMapOvr>
</p:sld>
</file>

<file path=ppt/slides/slide4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Với bánh rượu con dâng Ngài này đây tấm lòng thành kính. Với bánh rượu con dâng Ngài này đây tâm tình hòa bình.</a:t>
            </a:r>
            <a:endParaRPr lang="en-US" sz="8800" b="1" dirty="0">
              <a:solidFill>
                <a:schemeClr val="bg1"/>
              </a:solidFill>
            </a:endParaRPr>
          </a:p>
        </p:txBody>
      </p:sp>
    </p:spTree>
  </p:cSld>
  <p:clrMapOvr>
    <a:masterClrMapping/>
  </p:clrMapOvr>
</p:sld>
</file>

<file path=ppt/slides/slide4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2.Từ miền đông Ba Vua quyết tìm lẽ sống Bê-lem dâng Chúa Hài Đồng vàng hương cùng với mộc dược. Này đoàn con giờ</a:t>
            </a:r>
            <a:endParaRPr lang="en-US" sz="8800" b="1" dirty="0">
              <a:solidFill>
                <a:schemeClr val="bg1"/>
              </a:solidFill>
            </a:endParaRPr>
          </a:p>
        </p:txBody>
      </p:sp>
    </p:spTree>
  </p:cSld>
  <p:clrMapOvr>
    <a:masterClrMapping/>
  </p:clrMapOvr>
</p:sld>
</file>

<file path=ppt/slides/slide4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dâng lên tâm tình tôn vinh Chúa thương muôn nghìn khổ hình dẫn tới thiên đường.</a:t>
            </a:r>
            <a:endParaRPr lang="en-US" sz="8800" b="1" dirty="0">
              <a:solidFill>
                <a:schemeClr val="bg1"/>
              </a:solidFill>
            </a:endParaRPr>
          </a:p>
        </p:txBody>
      </p:sp>
    </p:spTree>
  </p:cSld>
  <p:clrMapOvr>
    <a:masterClrMapping/>
  </p:clrMapOvr>
</p:sld>
</file>

<file path=ppt/slides/slide4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Dòng đời qua tin vui nở rộn lòng ta muôn dân muôn nước ca hòa dạt dào tình mến đậm đà. Nào về đây tình yêu</a:t>
            </a:r>
            <a:endParaRPr lang="en-US" sz="8800" b="1" dirty="0">
              <a:solidFill>
                <a:schemeClr val="bg1"/>
              </a:solidFill>
            </a:endParaRPr>
          </a:p>
        </p:txBody>
      </p:sp>
    </p:spTree>
  </p:cSld>
  <p:clrMapOvr>
    <a:masterClrMapping/>
  </p:clrMapOvr>
</p:sld>
</file>

<file path=ppt/slides/slide4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đất trời. Ngôi Hai giáng sinh cứu đời cuộc đời bừng sáng tuyệt vời.</a:t>
            </a:r>
            <a:endParaRPr lang="en-US" sz="8800" b="1" dirty="0">
              <a:solidFill>
                <a:schemeClr val="bg1"/>
              </a:solidFill>
            </a:endParaRPr>
          </a:p>
        </p:txBody>
      </p:sp>
    </p:spTree>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 băn khoăn thao thức tìm về bên Chúa nhân hiền Ôi Chúa Trời lòng con Ngài là Đấng cứu độ con. Ngài là sức</a:t>
            </a:r>
            <a:endParaRPr lang="en-US" sz="8800" b="1" dirty="0">
              <a:solidFill>
                <a:schemeClr val="bg1"/>
              </a:solidFill>
            </a:endParaRPr>
          </a:p>
        </p:txBody>
      </p:sp>
    </p:spTree>
  </p:cSld>
  <p:clrMapOvr>
    <a:masterClrMapping/>
  </p:clrMapOvr>
</p:sld>
</file>

<file path=ppt/slides/slide4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Ru Thánh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Ẫm trên tay Hài Nhi bé bỏng, rét run trong lạnh giá đêm đông. Mẹ cung kính thay cả trần gian tôn thờ Thiên</a:t>
            </a:r>
            <a:endParaRPr lang="en-US" sz="8800" b="1" dirty="0">
              <a:solidFill>
                <a:schemeClr val="bg1"/>
              </a:solidFill>
            </a:endParaRPr>
          </a:p>
        </p:txBody>
      </p:sp>
    </p:spTree>
  </p:cSld>
  <p:clrMapOvr>
    <a:masterClrMapping/>
  </p:clrMapOvr>
</p:sld>
</file>

<file path=ppt/slides/slide4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Vua Tình Yêu.</a:t>
            </a:r>
            <a:endParaRPr lang="en-US" sz="8800" b="1" dirty="0">
              <a:solidFill>
                <a:schemeClr val="bg1"/>
              </a:solidFill>
            </a:endParaRPr>
          </a:p>
        </p:txBody>
      </p:sp>
    </p:spTree>
  </p:cSld>
  <p:clrMapOvr>
    <a:masterClrMapping/>
  </p:clrMapOvr>
</p:sld>
</file>

<file path=ppt/slides/slide4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Ẫm êm trong vòng tay của Mẹ, bé Giê-su lặng ngủ miên man. Mẹ âu yếm hôn lên vầng trán Người mỉm cười giấc mơ</a:t>
            </a:r>
            <a:endParaRPr lang="en-US" sz="8800" b="1" dirty="0">
              <a:solidFill>
                <a:schemeClr val="bg1"/>
              </a:solidFill>
            </a:endParaRPr>
          </a:p>
        </p:txBody>
      </p:sp>
    </p:spTree>
  </p:cSld>
  <p:clrMapOvr>
    <a:masterClrMapping/>
  </p:clrMapOvr>
</p:sld>
</file>

<file path=ppt/slides/slide4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an.</a:t>
            </a:r>
            <a:endParaRPr lang="en-US" sz="8800" b="1" dirty="0">
              <a:solidFill>
                <a:schemeClr val="bg1"/>
              </a:solidFill>
            </a:endParaRPr>
          </a:p>
        </p:txBody>
      </p:sp>
    </p:spTree>
  </p:cSld>
  <p:clrMapOvr>
    <a:masterClrMapping/>
  </p:clrMapOvr>
</p:sld>
</file>

<file path=ppt/slides/slide4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mạnh là bình an, nguồn hoan lạc nguồn hạnh phúc lòng con.</a:t>
            </a:r>
            <a:endParaRPr lang="en-US" sz="8800" b="1" dirty="0">
              <a:solidFill>
                <a:schemeClr val="bg1"/>
              </a:solidFill>
            </a:endParaRPr>
          </a:p>
        </p:txBody>
      </p:sp>
    </p:spTree>
  </p:cSld>
  <p:clrMapOvr>
    <a:masterClrMapping/>
  </p:clrMapOvr>
</p:sld>
</file>

<file path=ppt/slides/slide4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Ẫm trên tay Hài Nhi bé bỏng, rét run trong lạnh giá đêm đông. Mẹ cung kính thay cả trần gian tôn thờ Thiên</a:t>
            </a:r>
            <a:endParaRPr lang="en-US" sz="8800" b="1" dirty="0">
              <a:solidFill>
                <a:schemeClr val="bg1"/>
              </a:solidFill>
            </a:endParaRPr>
          </a:p>
        </p:txBody>
      </p:sp>
    </p:spTree>
  </p:cSld>
  <p:clrMapOvr>
    <a:masterClrMapping/>
  </p:clrMapOvr>
</p:sld>
</file>

<file path=ppt/slides/slide4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Vua Tình Yêu.</a:t>
            </a:r>
            <a:endParaRPr lang="en-US" sz="8800" b="1" dirty="0">
              <a:solidFill>
                <a:schemeClr val="bg1"/>
              </a:solidFill>
            </a:endParaRPr>
          </a:p>
        </p:txBody>
      </p:sp>
    </p:spTree>
  </p:cSld>
  <p:clrMapOvr>
    <a:masterClrMapping/>
  </p:clrMapOvr>
</p:sld>
</file>

<file path=ppt/slides/slide4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Hội Nhạc Thiên Quốc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Hội nhạc Thiên quốc đắm say nghiêm quỳ, dứt cung đàn hát lặng nghe cõi thế trần. Giọng Mẹ êm ái du dương</a:t>
            </a:r>
            <a:endParaRPr lang="en-US" sz="8800" b="1" dirty="0">
              <a:solidFill>
                <a:schemeClr val="bg1"/>
              </a:solidFill>
            </a:endParaRPr>
          </a:p>
        </p:txBody>
      </p:sp>
    </p:spTree>
  </p:cSld>
  <p:clrMapOvr>
    <a:masterClrMapping/>
  </p:clrMapOvr>
</p:sld>
</file>

<file path=ppt/slides/slide4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ngần. Ru bên nôi thánh Hài Nhi.</a:t>
            </a:r>
            <a:endParaRPr lang="en-US" sz="8800" b="1" dirty="0">
              <a:solidFill>
                <a:schemeClr val="bg1"/>
              </a:solidFill>
            </a:endParaRPr>
          </a:p>
        </p:txBody>
      </p:sp>
    </p:spTree>
  </p:cSld>
  <p:clrMapOvr>
    <a:masterClrMapping/>
  </p:clrMapOvr>
</p:sld>
</file>

<file path=ppt/slides/slide4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Thiên cung thần phẩm vui mừng đắm say. Dứt cung nhạc thấy im lặng chín tầng.</a:t>
            </a:r>
            <a:endParaRPr lang="en-US" sz="8800" b="1" dirty="0">
              <a:solidFill>
                <a:schemeClr val="bg1"/>
              </a:solidFill>
            </a:endParaRPr>
          </a:p>
        </p:txBody>
      </p:sp>
    </p:spTree>
  </p:cSld>
  <p:clrMapOvr>
    <a:masterClrMapping/>
  </p:clrMapOvr>
</p:sld>
</file>

<file path=ppt/slides/slide4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nghe kề bên nôi hèn Chúa đây, tiếng Đức Mẹ cất lên nhẹ hát mừng. Vừa nghe kề sát nôi hèn, tiếng Mẹ nhẹ hát</a:t>
            </a:r>
            <a:endParaRPr lang="en-US" sz="8800" b="1" dirty="0">
              <a:solidFill>
                <a:schemeClr val="bg1"/>
              </a:solidFill>
            </a:endParaRPr>
          </a:p>
        </p:txBody>
      </p:sp>
    </p:spTree>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(TH)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đềm. Vừa nghe kề sát nôi hèn, êm ái giọng Mẹ ru hát.</a:t>
            </a:r>
            <a:endParaRPr lang="en-US" sz="8800" b="1" dirty="0">
              <a:solidFill>
                <a:schemeClr val="bg1"/>
              </a:solidFill>
            </a:endParaRPr>
          </a:p>
        </p:txBody>
      </p:sp>
    </p:spTree>
  </p:cSld>
  <p:clrMapOvr>
    <a:masterClrMapping/>
  </p:clrMapOvr>
</p:sld>
</file>

<file path=ppt/slides/slide4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Quỳ kề bên Chúa thơ nhi cơ hàn, Thánh nhan rực rỡ tựa vì sao sáng ngời. Mẹ nhẹ lên tiếng thanh bai vô hồi.</a:t>
            </a:r>
            <a:endParaRPr lang="en-US" sz="8800" b="1" dirty="0">
              <a:solidFill>
                <a:schemeClr val="bg1"/>
              </a:solidFill>
            </a:endParaRPr>
          </a:p>
        </p:txBody>
      </p:sp>
    </p:spTree>
  </p:cSld>
  <p:clrMapOvr>
    <a:masterClrMapping/>
  </p:clrMapOvr>
</p:sld>
</file>

<file path=ppt/slides/slide4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tai Giê-su Mẹ than.</a:t>
            </a:r>
            <a:endParaRPr lang="en-US" sz="8800" b="1" dirty="0">
              <a:solidFill>
                <a:schemeClr val="bg1"/>
              </a:solidFill>
            </a:endParaRPr>
          </a:p>
        </p:txBody>
      </p:sp>
    </p:spTree>
  </p:cSld>
  <p:clrMapOvr>
    <a:masterClrMapping/>
  </p:clrMapOvr>
</p:sld>
</file>

<file path=ppt/slides/slide4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lặng chiêm ngắm con ngủ bên lòng, mắt chẳng còn ngó Mẹ khi con mỉm cười. Dầu vậy hơi thở con như lửa hồng.</a:t>
            </a:r>
            <a:endParaRPr lang="en-US" sz="8800" b="1" dirty="0">
              <a:solidFill>
                <a:schemeClr val="bg1"/>
              </a:solidFill>
            </a:endParaRPr>
          </a:p>
        </p:txBody>
      </p:sp>
    </p:spTree>
  </p:cSld>
  <p:clrMapOvr>
    <a:masterClrMapping/>
  </p:clrMapOvr>
</p:sld>
</file>

<file path=ppt/slides/slide4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đương nung đốt Mẹ thôi.</a:t>
            </a:r>
            <a:endParaRPr lang="en-US" sz="8800" b="1" dirty="0">
              <a:solidFill>
                <a:schemeClr val="bg1"/>
              </a:solidFill>
            </a:endParaRPr>
          </a:p>
        </p:txBody>
      </p:sp>
    </p:spTree>
  </p:cSld>
  <p:clrMapOvr>
    <a:masterClrMapping/>
  </p:clrMapOvr>
</p:sld>
</file>

<file path=ppt/slides/slide4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Sự lạ chiêm ngắm Con Chúa thiên đàng, tôi vẫn hờ hững dạ không chút mến Người. Còn Mẹ bên Chúa như lửa sáng</a:t>
            </a:r>
            <a:endParaRPr lang="en-US" sz="8800" b="1" dirty="0">
              <a:solidFill>
                <a:schemeClr val="bg1"/>
              </a:solidFill>
            </a:endParaRPr>
          </a:p>
        </p:txBody>
      </p:sp>
    </p:spTree>
  </p:cSld>
  <p:clrMapOvr>
    <a:masterClrMapping/>
  </p:clrMapOvr>
</p:sld>
</file>

<file path=ppt/slides/slide4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ngời. Yêu đương Thiên Chúa tình thương.</a:t>
            </a:r>
            <a:endParaRPr lang="en-US" sz="8800" b="1" dirty="0">
              <a:solidFill>
                <a:schemeClr val="bg1"/>
              </a:solidFill>
            </a:endParaRPr>
          </a:p>
        </p:txBody>
      </p:sp>
    </p:spTree>
  </p:cSld>
  <p:clrMapOvr>
    <a:masterClrMapping/>
  </p:clrMapOvr>
</p:sld>
</file>

<file path=ppt/slides/slide4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Cung Chúc Trinh Vương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Cung chúc Trinh Vương không hề nhiễm tội truyền. Thật Mẹ là Mẹ Thiên Chúa, Mẹ khiết trinh trọn đời. Cung chúc</a:t>
            </a:r>
            <a:endParaRPr lang="en-US" sz="8800" b="1" dirty="0">
              <a:solidFill>
                <a:schemeClr val="bg1"/>
              </a:solidFill>
            </a:endParaRPr>
          </a:p>
        </p:txBody>
      </p:sp>
    </p:spTree>
  </p:cSld>
  <p:clrMapOvr>
    <a:masterClrMapping/>
  </p:clrMapOvr>
</p:sld>
</file>

<file path=ppt/slides/slide4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Trinh Vương là kho tích ơn thiêng. Mẹ đã hy sinh hiệp thông để cứu chuộc nhân loại.</a:t>
            </a:r>
            <a:endParaRPr lang="en-US" sz="8800" b="1" dirty="0">
              <a:solidFill>
                <a:schemeClr val="bg1"/>
              </a:solidFill>
            </a:endParaRPr>
          </a:p>
        </p:txBody>
      </p:sp>
    </p:spTree>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tim con reo hoan lạc Chúa ơi. Đi về nhà Chúa ôi bao nhiêu mến thương ngập trời. Lạy Chúa đi về</a:t>
            </a:r>
            <a:endParaRPr lang="en-US" sz="8800" b="1" dirty="0">
              <a:solidFill>
                <a:schemeClr val="bg1"/>
              </a:solidFill>
            </a:endParaRPr>
          </a:p>
        </p:txBody>
      </p:sp>
    </p:spTree>
  </p:cSld>
  <p:clrMapOvr>
    <a:masterClrMapping/>
  </p:clrMapOvr>
</p:sld>
</file>

<file path=ppt/slides/slide4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Maria! Ai là không được Mẹ thương đến. Khốn thay nhân loại mê đắm nên lãng quên. Mẹ Fatima! Con nguyện</a:t>
            </a:r>
            <a:endParaRPr lang="en-US" sz="8800" b="1" dirty="0">
              <a:solidFill>
                <a:schemeClr val="bg1"/>
              </a:solidFill>
            </a:endParaRPr>
          </a:p>
        </p:txBody>
      </p:sp>
    </p:spTree>
  </p:cSld>
  <p:clrMapOvr>
    <a:masterClrMapping/>
  </p:clrMapOvr>
</p:sld>
</file>

<file path=ppt/slides/slide4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đền tạ yêu mến. Muốn hy sinh nhiều yên ủi Mẹ khỏi ưu phiền.</a:t>
            </a:r>
            <a:endParaRPr lang="en-US" sz="8800" b="1" dirty="0">
              <a:solidFill>
                <a:schemeClr val="bg1"/>
              </a:solidFill>
            </a:endParaRPr>
          </a:p>
        </p:txBody>
      </p:sp>
    </p:spTree>
  </p:cSld>
  <p:clrMapOvr>
    <a:masterClrMapping/>
  </p:clrMapOvr>
</p:sld>
</file>

<file path=ppt/slides/slide4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Cung chúc Trinh Vương Mẹ quyền phép khôn lường. Vì Mẹ đầy ơn Thiên Chúa Mẹ Nữ Vương muôn loài. Cung chúc</a:t>
            </a:r>
            <a:endParaRPr lang="en-US" sz="8800" b="1" dirty="0">
              <a:solidFill>
                <a:schemeClr val="bg1"/>
              </a:solidFill>
            </a:endParaRPr>
          </a:p>
        </p:txBody>
      </p:sp>
    </p:spTree>
  </p:cSld>
  <p:clrMapOvr>
    <a:masterClrMapping/>
  </p:clrMapOvr>
</p:sld>
</file>

<file path=ppt/slides/slide4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Trinh Vương Mẹ nhân ái yêu đương. Mẹ cứu giúp ai lạc bước, ai khốn khổ trên đời.</a:t>
            </a:r>
            <a:endParaRPr lang="en-US" sz="8800" b="1" dirty="0">
              <a:solidFill>
                <a:schemeClr val="bg1"/>
              </a:solidFill>
            </a:endParaRPr>
          </a:p>
        </p:txBody>
      </p:sp>
    </p:spTree>
  </p:cSld>
  <p:clrMapOvr>
    <a:masterClrMapping/>
  </p:clrMapOvr>
</p:sld>
</file>

<file path=ppt/slides/slide4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buồn vui xin dâng về Chúa ước mong được trở nên của lễ. Cùng hòa trong bánh miến tinh tuyền hiệp lòng</a:t>
            </a:r>
            <a:endParaRPr lang="en-US" sz="8800" b="1" dirty="0">
              <a:solidFill>
                <a:schemeClr val="bg1"/>
              </a:solidFill>
            </a:endParaRPr>
          </a:p>
        </p:txBody>
      </p:sp>
    </p:spTree>
  </p:cSld>
  <p:clrMapOvr>
    <a:masterClrMapping/>
  </p:clrMapOvr>
</p:sld>
</file>

<file path=ppt/slides/slide4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với những khổ đau.</a:t>
            </a:r>
            <a:endParaRPr lang="en-US" sz="8800" b="1" dirty="0">
              <a:solidFill>
                <a:schemeClr val="bg1"/>
              </a:solidFill>
            </a:endParaRPr>
          </a:p>
        </p:txBody>
      </p:sp>
    </p:spTree>
  </p:cSld>
  <p:clrMapOvr>
    <a:masterClrMapping/>
  </p:clrMapOvr>
</p:sld>
</file>

<file path=ppt/slides/slide4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Thánh Gia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Chuyện ngày xưa hôm nay vẫn đây, chuyện ngày xưa nay vẫn đẹp mầu là chuyện xưa nơi gia đình Thánh Gia.</a:t>
            </a:r>
            <a:endParaRPr lang="en-US" sz="8800" b="1" dirty="0">
              <a:solidFill>
                <a:schemeClr val="bg1"/>
              </a:solidFill>
            </a:endParaRPr>
          </a:p>
        </p:txBody>
      </p:sp>
    </p:spTree>
  </p:cSld>
  <p:clrMapOvr>
    <a:masterClrMapping/>
  </p:clrMapOvr>
</p:sld>
</file>

<file path=ppt/slides/slide4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đời sống vẫn vui khi nghèo thương đau vẫn nụ cười khiêm nhu sống giữa đời âm thầm sống khiết trinh.</a:t>
            </a:r>
            <a:endParaRPr lang="en-US" sz="8800" b="1" dirty="0">
              <a:solidFill>
                <a:schemeClr val="bg1"/>
              </a:solidFill>
            </a:endParaRPr>
          </a:p>
        </p:txBody>
      </p:sp>
    </p:spTree>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Chúa tim con reo hoan lạc Chúa ơi. Đi về nhà Chúa đi về nhà Chúa, ôi bao nhiêu mến thương ngập trời.</a:t>
            </a:r>
            <a:endParaRPr lang="en-US" sz="8800" b="1" dirty="0">
              <a:solidFill>
                <a:schemeClr val="bg1"/>
              </a:solidFill>
            </a:endParaRPr>
          </a:p>
        </p:txBody>
      </p:sp>
    </p:spTree>
  </p:cSld>
  <p:clrMapOvr>
    <a:masterClrMapping/>
  </p:clrMapOvr>
</p:sld>
</file>

<file path=ppt/slides/slide4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cầu Thánh Gia luôn phù trì để biết bao gia đình sống vui. Nguyện cầu Thánh Gia nghe lời cầu xin luôn</a:t>
            </a:r>
            <a:endParaRPr lang="en-US" sz="8800" b="1" dirty="0">
              <a:solidFill>
                <a:schemeClr val="bg1"/>
              </a:solidFill>
            </a:endParaRPr>
          </a:p>
        </p:txBody>
      </p:sp>
    </p:spTree>
  </p:cSld>
  <p:clrMapOvr>
    <a:masterClrMapping/>
  </p:clrMapOvr>
</p:sld>
</file>

<file path=ppt/slides/slide4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chở che bước trần ai.</a:t>
            </a:r>
            <a:endParaRPr lang="en-US" sz="8800" b="1" dirty="0">
              <a:solidFill>
                <a:schemeClr val="bg1"/>
              </a:solidFill>
            </a:endParaRPr>
          </a:p>
        </p:txBody>
      </p:sp>
    </p:spTree>
  </p:cSld>
  <p:clrMapOvr>
    <a:masterClrMapping/>
  </p:clrMapOvr>
</p:sld>
</file>

<file path=ppt/slides/slide4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nắng mưa dãi dầu trăm bề. Đời mẹ cha bao nỗi ê chề. Mẹ tháng ngày tảo tần dưỡng nuôi, Cha bôn ba giữa</a:t>
            </a:r>
            <a:endParaRPr lang="en-US" sz="8800" b="1" dirty="0">
              <a:solidFill>
                <a:schemeClr val="bg1"/>
              </a:solidFill>
            </a:endParaRPr>
          </a:p>
        </p:txBody>
      </p:sp>
    </p:spTree>
  </p:cSld>
  <p:clrMapOvr>
    <a:masterClrMapping/>
  </p:clrMapOvr>
</p:sld>
</file>

<file path=ppt/slides/slide4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chốn chợ đời.</a:t>
            </a:r>
            <a:endParaRPr lang="en-US" sz="8800" b="1" dirty="0">
              <a:solidFill>
                <a:schemeClr val="bg1"/>
              </a:solidFill>
            </a:endParaRPr>
          </a:p>
        </p:txBody>
      </p:sp>
    </p:spTree>
  </p:cSld>
  <p:clrMapOvr>
    <a:masterClrMapping/>
  </p:clrMapOvr>
</p:sld>
</file>

<file path=ppt/slides/slide4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buồn vui xin dâng về Chúa ước mong được trở nên của lễ. Cùng hòa trong bánh miến tinh tuyền hiệp lòng</a:t>
            </a:r>
            <a:endParaRPr lang="en-US" sz="8800" b="1" dirty="0">
              <a:solidFill>
                <a:schemeClr val="bg1"/>
              </a:solidFill>
            </a:endParaRPr>
          </a:p>
        </p:txBody>
      </p:sp>
    </p:spTree>
  </p:cSld>
  <p:clrMapOvr>
    <a:masterClrMapping/>
  </p:clrMapOvr>
</p:sld>
</file>

<file path=ppt/slides/slide4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với những khổ đau.</a:t>
            </a:r>
            <a:endParaRPr lang="en-US" sz="8800" b="1" dirty="0">
              <a:solidFill>
                <a:schemeClr val="bg1"/>
              </a:solidFill>
            </a:endParaRPr>
          </a:p>
        </p:txBody>
      </p:sp>
    </p:spTree>
  </p:cSld>
  <p:clrMapOvr>
    <a:masterClrMapping/>
  </p:clrMapOvr>
</p:sld>
</file>

<file path=ppt/slides/slide4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Hạnh phúc thay có một gia đình, được mẹ cha lo lắng ân cần. Đẹp biết bao gương lành Thánh Gia, luôn nêu gương</a:t>
            </a:r>
            <a:endParaRPr lang="en-US" sz="8800" b="1" dirty="0">
              <a:solidFill>
                <a:schemeClr val="bg1"/>
              </a:solidFill>
            </a:endParaRPr>
          </a:p>
        </p:txBody>
      </p:sp>
    </p:spTree>
  </p:cSld>
  <p:clrMapOvr>
    <a:masterClrMapping/>
  </p:clrMapOvr>
</p:sld>
</file>

<file path=ppt/slides/slide4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ấm thuận hòa.</a:t>
            </a:r>
            <a:endParaRPr lang="en-US" sz="8800" b="1" dirty="0">
              <a:solidFill>
                <a:schemeClr val="bg1"/>
              </a:solidFill>
            </a:endParaRPr>
          </a:p>
        </p:txBody>
      </p:sp>
    </p:spTree>
  </p:cSld>
  <p:clrMapOvr>
    <a:masterClrMapping/>
  </p:clrMapOvr>
</p:sld>
</file>

<file path=ppt/slides/slide4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 về nhà Chúa như dân xưa đi về Thánh đô. Đi về nhà Chúa tâm tư con đã bao đợi chờ. Lạy Chúa đi về nhà Chúa</a:t>
            </a:r>
            <a:endParaRPr lang="en-US" sz="8800" b="1" dirty="0">
              <a:solidFill>
                <a:schemeClr val="bg1"/>
              </a:solidFill>
            </a:endParaRPr>
          </a:p>
        </p:txBody>
      </p:sp>
    </p:spTree>
  </p:cSld>
  <p:clrMapOvr>
    <a:masterClrMapping/>
  </p:clrMapOvr>
</p:sld>
</file>

<file path=ppt/slides/slide4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Tâm tình con dâng Chúa ơi! Lòng thành hân hoan đón mừng. Thiên Chúa ban tặng một vị công chính. Đất trời giao</a:t>
            </a:r>
            <a:endParaRPr lang="en-US" sz="8800" b="1" dirty="0">
              <a:solidFill>
                <a:schemeClr val="bg1"/>
              </a:solidFill>
            </a:endParaRPr>
          </a:p>
        </p:txBody>
      </p:sp>
    </p:spTree>
  </p:cSld>
  <p:clrMapOvr>
    <a:masterClrMapping/>
  </p:clrMapOvr>
</p:sld>
</file>

<file path=ppt/slides/slide4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nhân loại hân hoan. Cùng hát vang lên mừng Chúa ra đời.</a:t>
            </a:r>
            <a:endParaRPr lang="en-US" sz="8800" b="1" dirty="0">
              <a:solidFill>
                <a:schemeClr val="bg1"/>
              </a:solidFill>
            </a:endParaRPr>
          </a:p>
        </p:txBody>
      </p:sp>
    </p:spTree>
  </p:cSld>
  <p:clrMapOvr>
    <a:masterClrMapping/>
  </p:clrMapOvr>
</p:sld>
</file>

<file path=ppt/slides/slide4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Vào một đêm đông, Gió rét lạnh lùng. Ngôi Hai xuống thế ai biết chăng ai. Yêu không bến bờ. Ai kia hững hờ.</a:t>
            </a:r>
            <a:endParaRPr lang="en-US" sz="8800" b="1" dirty="0">
              <a:solidFill>
                <a:schemeClr val="bg1"/>
              </a:solidFill>
            </a:endParaRPr>
          </a:p>
        </p:txBody>
      </p:sp>
    </p:spTree>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dân xưa đi về Thánh đô. Đi về nhà Chúa đi về nhà Chúa, tâm tư con đã bao đợi chờ.</a:t>
            </a:r>
            <a:endParaRPr lang="en-US" sz="8800" b="1" dirty="0">
              <a:solidFill>
                <a:schemeClr val="bg1"/>
              </a:solidFill>
            </a:endParaRPr>
          </a:p>
        </p:txBody>
      </p:sp>
    </p:spTree>
  </p:cSld>
  <p:clrMapOvr>
    <a:masterClrMapping/>
  </p:clrMapOvr>
</p:sld>
</file>

<file path=ppt/slides/slide4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thành tâm đến với chút tình mến yêu.</a:t>
            </a:r>
            <a:endParaRPr lang="en-US" sz="8800" b="1" dirty="0">
              <a:solidFill>
                <a:schemeClr val="bg1"/>
              </a:solidFill>
            </a:endParaRPr>
          </a:p>
        </p:txBody>
      </p:sp>
    </p:spTree>
  </p:cSld>
  <p:clrMapOvr>
    <a:masterClrMapping/>
  </p:clrMapOvr>
</p:sld>
</file>

<file path=ppt/slides/slide4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Giữa trong đêm khuya tinh tú trên cao chập chờn. Chúa Con sinh ra Thiên Thần loan tin khắp chốn.</a:t>
            </a:r>
            <a:endParaRPr lang="en-US" sz="8800" b="1" dirty="0">
              <a:solidFill>
                <a:schemeClr val="bg1"/>
              </a:solidFill>
            </a:endParaRPr>
          </a:p>
        </p:txBody>
      </p:sp>
    </p:spTree>
  </p:cSld>
  <p:clrMapOvr>
    <a:masterClrMapping/>
  </p:clrMapOvr>
</p:sld>
</file>

<file path=ppt/slides/slide4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hang Bê-lem chiêm ngắm Ngôi Hai vào đời. Đó chính là Ngài, từ lâu toàn dân trông mong.</a:t>
            </a:r>
            <a:endParaRPr lang="en-US" sz="8800" b="1" dirty="0">
              <a:solidFill>
                <a:schemeClr val="bg1"/>
              </a:solidFill>
            </a:endParaRPr>
          </a:p>
        </p:txBody>
      </p:sp>
    </p:spTree>
  </p:cSld>
  <p:clrMapOvr>
    <a:masterClrMapping/>
  </p:clrMapOvr>
</p:sld>
</file>

<file path=ppt/slides/slide4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yêu thương con khi núi non chưa hiện hình. Chúa yêu thương con khi trời trăng sao lấp lánh.</a:t>
            </a:r>
            <a:endParaRPr lang="en-US" sz="8800" b="1" dirty="0">
              <a:solidFill>
                <a:schemeClr val="bg1"/>
              </a:solidFill>
            </a:endParaRPr>
          </a:p>
        </p:txBody>
      </p:sp>
    </p:spTree>
  </p:cSld>
  <p:clrMapOvr>
    <a:masterClrMapping/>
  </p:clrMapOvr>
</p:sld>
</file>

<file path=ppt/slides/slide4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nâng đỡ con lên âu yếm ôm con vào lòng. Chúa đưa con về trời cao niềm vui vô song.</a:t>
            </a:r>
            <a:endParaRPr lang="en-US" sz="8800" b="1" dirty="0">
              <a:solidFill>
                <a:schemeClr val="bg1"/>
              </a:solidFill>
            </a:endParaRPr>
          </a:p>
        </p:txBody>
      </p:sp>
    </p:spTree>
  </p:cSld>
  <p:clrMapOvr>
    <a:masterClrMapping/>
  </p:clrMapOvr>
</p:sld>
</file>

<file path=ppt/slides/slide4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Tâm tình con dâng Chúa ơi! Lòng thành hân hoan đón mừng. Thiên Chúa ban tặng một vị công chính. Đất trời giao</a:t>
            </a:r>
            <a:endParaRPr lang="en-US" sz="8800" b="1" dirty="0">
              <a:solidFill>
                <a:schemeClr val="bg1"/>
              </a:solidFill>
            </a:endParaRPr>
          </a:p>
        </p:txBody>
      </p:sp>
    </p:spTree>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Đi về nhà Chúa dâng muôn câu cảm tạ chúc khen. Đi về nhà Chúa dâng lên Cha trái tim mọn hèn. Lạy Chúa đi về</a:t>
            </a:r>
            <a:endParaRPr lang="en-US" sz="8800" b="1" dirty="0">
              <a:solidFill>
                <a:schemeClr val="bg1"/>
              </a:solidFill>
            </a:endParaRPr>
          </a:p>
        </p:txBody>
      </p:sp>
    </p:spTree>
  </p:cSld>
  <p:clrMapOvr>
    <a:masterClrMapping/>
  </p:clrMapOvr>
</p:sld>
</file>

<file path=ppt/slides/slide4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nhân loại hân hoan. Cùng hát vang lên mừng Chúa ra đời.</a:t>
            </a:r>
            <a:endParaRPr lang="en-US" sz="8800" b="1" dirty="0">
              <a:solidFill>
                <a:schemeClr val="bg1"/>
              </a:solidFill>
            </a:endParaRPr>
          </a:p>
        </p:txBody>
      </p:sp>
    </p:spTree>
  </p:cSld>
  <p:clrMapOvr>
    <a:masterClrMapping/>
  </p:clrMapOvr>
</p:sld>
</file>

<file path=ppt/slides/slide4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Giáng Sinh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tình yêu như nhạc khúc thiên đường. Nở trong tim ôi ngây ngất du dương. Là tình yêu Chúa xuống giữa đêm</a:t>
            </a:r>
            <a:endParaRPr lang="en-US" sz="8800" b="1" dirty="0">
              <a:solidFill>
                <a:schemeClr val="bg1"/>
              </a:solidFill>
            </a:endParaRPr>
          </a:p>
        </p:txBody>
      </p:sp>
    </p:spTree>
  </p:cSld>
  <p:clrMapOvr>
    <a:masterClrMapping/>
  </p:clrMapOvr>
</p:sld>
</file>

<file path=ppt/slides/slide4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trường. Cho khắp chốn nhân gian tràn lan nguồn yêu thương.</a:t>
            </a:r>
            <a:endParaRPr lang="en-US" sz="8800" b="1" dirty="0">
              <a:solidFill>
                <a:schemeClr val="bg1"/>
              </a:solidFill>
            </a:endParaRPr>
          </a:p>
        </p:txBody>
      </p:sp>
    </p:spTree>
  </p:cSld>
  <p:clrMapOvr>
    <a:masterClrMapping/>
  </p:clrMapOvr>
</p:sld>
</file>

<file path=ppt/slides/slide4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tình yêu như màu nắng tươi hồng. Từ trên cao xua tan bóng đêm đông. Là tình yêu Chúa xuống với muôn lòng.</a:t>
            </a:r>
            <a:endParaRPr lang="en-US" sz="8800" b="1" dirty="0">
              <a:solidFill>
                <a:schemeClr val="bg1"/>
              </a:solidFill>
            </a:endParaRPr>
          </a:p>
        </p:txBody>
      </p:sp>
    </p:spTree>
  </p:cSld>
  <p:clrMapOvr>
    <a:masterClrMapping/>
  </p:clrMapOvr>
</p:sld>
</file>

<file path=ppt/slides/slide4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phúc ân tẩy sạch bao tội vương.</a:t>
            </a:r>
            <a:endParaRPr lang="en-US" sz="8800" b="1" dirty="0">
              <a:solidFill>
                <a:schemeClr val="bg1"/>
              </a:solidFill>
            </a:endParaRPr>
          </a:p>
        </p:txBody>
      </p:sp>
    </p:spTree>
  </p:cSld>
  <p:clrMapOvr>
    <a:masterClrMapping/>
  </p:clrMapOvr>
</p:sld>
</file>

<file path=ppt/slides/slide4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đẹp thay Tình Yêu đã giáng sinh trong đêm huyền diệu. Trên ngàn tầng trời xanh chúc sáng danh Chúa Trời Ba Ngôi.</a:t>
            </a:r>
            <a:endParaRPr lang="en-US" sz="8800" b="1" dirty="0">
              <a:solidFill>
                <a:schemeClr val="bg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Trong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reo</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quốc</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616251869"/>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Chúa dâng muôn câu cảm tạ chúc khen. Đi về nhà Chúa đi về nhà Chúa dâng lên Cha trái tim mọn hèn.</a:t>
            </a:r>
            <a:endParaRPr lang="en-US" sz="8800" b="1" dirty="0">
              <a:solidFill>
                <a:schemeClr val="bg1"/>
              </a:solidFill>
            </a:endParaRPr>
          </a:p>
        </p:txBody>
      </p:sp>
    </p:spTree>
  </p:cSld>
  <p:clrMapOvr>
    <a:masterClrMapping/>
  </p:clrMapOvr>
</p:sld>
</file>

<file path=ppt/slides/slide4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nguyện xin Tình Yêu đã giáng sinh trong đêm huyền diệu. Ban từng ngày bình an cho những ai sống đời thiện tâm.</a:t>
            </a:r>
            <a:endParaRPr lang="en-US" sz="8800" b="1" dirty="0">
              <a:solidFill>
                <a:schemeClr val="bg1"/>
              </a:solidFill>
            </a:endParaRPr>
          </a:p>
        </p:txBody>
      </p:sp>
    </p:spTree>
  </p:cSld>
  <p:clrMapOvr>
    <a:masterClrMapping/>
  </p:clrMapOvr>
</p:sld>
</file>

<file path=ppt/slides/slide4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yêu nên Người bỏ ngai trời. Nằm đơn côi trong hang đá tanh hôi. Vì tình yêu Chúa đến với con người.</a:t>
            </a:r>
            <a:endParaRPr lang="en-US" sz="8800" b="1" dirty="0">
              <a:solidFill>
                <a:schemeClr val="bg1"/>
              </a:solidFill>
            </a:endParaRPr>
          </a:p>
        </p:txBody>
      </p:sp>
    </p:spTree>
  </p:cSld>
  <p:clrMapOvr>
    <a:masterClrMapping/>
  </p:clrMapOvr>
</p:sld>
</file>

<file path=ppt/slides/slide4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kiếp sống chơi vơi một đời chịu thương đau.</a:t>
            </a:r>
            <a:endParaRPr lang="en-US" sz="8800" b="1" dirty="0">
              <a:solidFill>
                <a:schemeClr val="bg1"/>
              </a:solidFill>
            </a:endParaRPr>
          </a:p>
        </p:txBody>
      </p:sp>
    </p:spTree>
  </p:cSld>
  <p:clrMapOvr>
    <a:masterClrMapping/>
  </p:clrMapOvr>
</p:sld>
</file>

<file path=ppt/slides/slide4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tình yêu cho người sống thanh bần. Chẳng mơ chi cao danh với vinh quang. Là tình yêu Chúa xuống với những</a:t>
            </a:r>
            <a:endParaRPr lang="en-US" sz="8800" b="1" dirty="0">
              <a:solidFill>
                <a:schemeClr val="bg1"/>
              </a:solidFill>
            </a:endParaRPr>
          </a:p>
        </p:txBody>
      </p:sp>
    </p:spTree>
  </p:cSld>
  <p:clrMapOvr>
    <a:masterClrMapping/>
  </p:clrMapOvr>
</p:sld>
</file>

<file path=ppt/slides/slide4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hồn. Yêu Chúa luôn trọn đời không hề nguôi.</a:t>
            </a:r>
            <a:endParaRPr lang="en-US" sz="8800" b="1" dirty="0">
              <a:solidFill>
                <a:schemeClr val="bg1"/>
              </a:solidFill>
            </a:endParaRPr>
          </a:p>
        </p:txBody>
      </p:sp>
    </p:spTree>
  </p:cSld>
  <p:clrMapOvr>
    <a:masterClrMapping/>
  </p:clrMapOvr>
</p:sld>
</file>

<file path=ppt/slides/slide4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Một tình yêu như vầng sáng tinh cầu. Về soi cho nhân gian giữa đêm thâu. Là tình yêu Chúa thắp sáng muôn màu.</a:t>
            </a:r>
            <a:endParaRPr lang="en-US" sz="8800" b="1" dirty="0">
              <a:solidFill>
                <a:schemeClr val="bg1"/>
              </a:solidFill>
            </a:endParaRPr>
          </a:p>
        </p:txBody>
      </p:sp>
    </p:spTree>
  </p:cSld>
  <p:clrMapOvr>
    <a:masterClrMapping/>
  </p:clrMapOvr>
</p:sld>
</file>

<file path=ppt/slides/slide4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 nước sẽ hân hoan ngợi ca lời vinh danh.</a:t>
            </a:r>
            <a:endParaRPr lang="en-US" sz="8800" b="1" dirty="0">
              <a:solidFill>
                <a:schemeClr val="bg1"/>
              </a:solidFill>
            </a:endParaRPr>
          </a:p>
        </p:txBody>
      </p:sp>
    </p:spTree>
  </p:cSld>
  <p:clrMapOvr>
    <a:masterClrMapping/>
  </p:clrMapOvr>
</p:sld>
</file>

<file path=ppt/slides/slide4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tình yêu như hợp khúc thanh bình. Nhịp vang lên trong đêm rất linh thiêng. Trần hoàn ơi! Đến với Chúa nhân</a:t>
            </a:r>
            <a:endParaRPr lang="en-US" sz="8800" b="1" dirty="0">
              <a:solidFill>
                <a:schemeClr val="bg1"/>
              </a:solidFill>
            </a:endParaRPr>
          </a:p>
        </p:txBody>
      </p:sp>
    </p:spTree>
  </p:cSld>
  <p:clrMapOvr>
    <a:masterClrMapping/>
  </p:clrMapOvr>
</p:sld>
</file>

<file path=ppt/slides/slide4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Cho trái tim rạng ngời ơn bình yên.</a:t>
            </a:r>
            <a:endParaRPr lang="en-US" sz="8800" b="1" dirty="0">
              <a:solidFill>
                <a:schemeClr val="bg1"/>
              </a:solidFill>
            </a:endParaRPr>
          </a:p>
        </p:txBody>
      </p:sp>
    </p:spTree>
  </p:cSld>
  <p:clrMapOvr>
    <a:masterClrMapping/>
  </p:clrMapOvr>
</p:sld>
</file>

<file path=ppt/slides/slide4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Xanh Trời Noel (377)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Đi về nhà Chúa con xin tri ân Ngài Chúa ơi. Với triều thần thánh, con ca danh Chúa ôi tuyệt vời. Lạy Chúa đi</a:t>
            </a:r>
            <a:endParaRPr lang="en-US" sz="8800" b="1" dirty="0">
              <a:solidFill>
                <a:schemeClr val="bg1"/>
              </a:solidFill>
            </a:endParaRPr>
          </a:p>
        </p:txBody>
      </p:sp>
    </p:spTree>
  </p:cSld>
  <p:clrMapOvr>
    <a:masterClrMapping/>
  </p:clrMapOvr>
</p:sld>
</file>

<file path=ppt/slides/slide4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No-el lời cầu chúc thánh ân tuyệt vời, No-el lời bình an gửi đến muôn loài, No-el gọi mời ai buồn trong bến</a:t>
            </a:r>
            <a:endParaRPr lang="en-US" sz="8800" b="1" dirty="0">
              <a:solidFill>
                <a:schemeClr val="bg1"/>
              </a:solidFill>
            </a:endParaRPr>
          </a:p>
        </p:txBody>
      </p:sp>
    </p:spTree>
  </p:cSld>
  <p:clrMapOvr>
    <a:masterClrMapping/>
  </p:clrMapOvr>
</p:sld>
</file>

<file path=ppt/slides/slide4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đợi, từng giây phút nhìn lên cõi trời, chờ mong mưa nguồn cứu rỗi.</a:t>
            </a:r>
            <a:endParaRPr lang="en-US" sz="8800" b="1" dirty="0">
              <a:solidFill>
                <a:schemeClr val="bg1"/>
              </a:solidFill>
            </a:endParaRPr>
          </a:p>
        </p:txBody>
      </p:sp>
    </p:spTree>
  </p:cSld>
  <p:clrMapOvr>
    <a:masterClrMapping/>
  </p:clrMapOvr>
</p:sld>
</file>

<file path=ppt/slides/slide4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lời tình yêu giáng sinh làm người. No-el lời hạnh phúc gửi đến cuộc đời. No-el gọi mùa xuân bừng lên sáng</a:t>
            </a:r>
            <a:endParaRPr lang="en-US" sz="8800" b="1" dirty="0">
              <a:solidFill>
                <a:schemeClr val="bg1"/>
              </a:solidFill>
            </a:endParaRPr>
          </a:p>
        </p:txBody>
      </p:sp>
    </p:spTree>
  </p:cSld>
  <p:clrMapOvr>
    <a:masterClrMapping/>
  </p:clrMapOvr>
</p:sld>
</file>

<file path=ppt/slides/slide4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ngời nguồn ơn thiêng trào tuôn bất tận để No-el xanh màu phúc ân.</a:t>
            </a:r>
            <a:endParaRPr lang="en-US" sz="8800" b="1" dirty="0">
              <a:solidFill>
                <a:schemeClr val="bg1"/>
              </a:solidFill>
            </a:endParaRPr>
          </a:p>
        </p:txBody>
      </p:sp>
    </p:spTree>
  </p:cSld>
  <p:clrMapOvr>
    <a:masterClrMapping/>
  </p:clrMapOvr>
</p:sld>
</file>

<file path=ppt/slides/slide4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đã đến trong trái tim mong chờ, lặng lẽ không ai ngờ, cho dù nhân thế hững hờ. No-el mở lối cho người</a:t>
            </a:r>
            <a:endParaRPr lang="en-US" sz="8800" b="1" dirty="0">
              <a:solidFill>
                <a:schemeClr val="bg1"/>
              </a:solidFill>
            </a:endParaRPr>
          </a:p>
        </p:txBody>
      </p:sp>
    </p:spTree>
  </p:cSld>
  <p:clrMapOvr>
    <a:masterClrMapping/>
  </p:clrMapOvr>
</p:sld>
</file>

<file path=ppt/slides/slide4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gặp gỡ, cuộc đời và Thiên Chúa như biển tình bao la.</a:t>
            </a:r>
            <a:endParaRPr lang="en-US" sz="8800" b="1" dirty="0">
              <a:solidFill>
                <a:schemeClr val="bg1"/>
              </a:solidFill>
            </a:endParaRPr>
          </a:p>
        </p:txBody>
      </p:sp>
    </p:spTree>
  </p:cSld>
  <p:clrMapOvr>
    <a:masterClrMapping/>
  </p:clrMapOvr>
</p:sld>
</file>

<file path=ppt/slides/slide4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tình như đã bật tiếng hoan ca. No-el quỳ dâng Chúa lời kinh cảm tạ và niềm vui bừng lên rất lạ trong đêm</a:t>
            </a:r>
            <a:endParaRPr lang="en-US" sz="8800" b="1" dirty="0">
              <a:solidFill>
                <a:schemeClr val="bg1"/>
              </a:solidFill>
            </a:endParaRPr>
          </a:p>
        </p:txBody>
      </p:sp>
    </p:spTree>
  </p:cSld>
  <p:clrMapOvr>
    <a:masterClrMapping/>
  </p:clrMapOvr>
</p:sld>
</file>

<file path=ppt/slides/slide4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say tình thiết tha.</a:t>
            </a:r>
            <a:endParaRPr lang="en-US" sz="8800" b="1" dirty="0">
              <a:solidFill>
                <a:schemeClr val="bg1"/>
              </a:solidFill>
            </a:endParaRPr>
          </a:p>
        </p:txBody>
      </p:sp>
    </p:spTree>
  </p:cSld>
  <p:clrMapOvr>
    <a:masterClrMapping/>
  </p:clrMapOvr>
</p:sld>
</file>

<file path=ppt/slides/slide4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No-el lời cầu chúc thánh ân tuyệt vời, No-el lời bình an gửi đến muôn loài, No-el gọi mời ai buồn trong bến</a:t>
            </a:r>
            <a:endParaRPr lang="en-US" sz="8800" b="1" dirty="0">
              <a:solidFill>
                <a:schemeClr val="bg1"/>
              </a:solidFill>
            </a:endParaRPr>
          </a:p>
        </p:txBody>
      </p:sp>
    </p:spTree>
  </p:cSld>
  <p:clrMapOvr>
    <a:masterClrMapping/>
  </p:clrMapOvr>
</p:sld>
</file>

<file path=ppt/slides/slide4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đợi, từng giây phút nhìn lên cõi trời, chờ mong mưa nguồn cứu rỗi.</a:t>
            </a:r>
            <a:endParaRPr lang="en-US" sz="8800" b="1" dirty="0">
              <a:solidFill>
                <a:schemeClr val="bg1"/>
              </a:solidFill>
            </a:endParaRPr>
          </a:p>
        </p:txBody>
      </p:sp>
    </p:spTree>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nhà Chúa con xin tri ân Ngài Chúa ơi. Đi về nhà Chúa con với triều thần thánh, con ca danh Chúa ôi tuyệt vời.</a:t>
            </a:r>
            <a:endParaRPr lang="en-US" sz="8800" b="1" dirty="0">
              <a:solidFill>
                <a:schemeClr val="bg1"/>
              </a:solidFill>
            </a:endParaRPr>
          </a:p>
        </p:txBody>
      </p:sp>
    </p:spTree>
  </p:cSld>
  <p:clrMapOvr>
    <a:masterClrMapping/>
  </p:clrMapOvr>
</p:sld>
</file>

<file path=ppt/slides/slide4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lời tình yêu giáng sinh làm người. No-el lời hạnh phúc gửi đến cuộc đời. No-el gọi mùa xuân bừng lên sáng</a:t>
            </a:r>
            <a:endParaRPr lang="en-US" sz="8800" b="1" dirty="0">
              <a:solidFill>
                <a:schemeClr val="bg1"/>
              </a:solidFill>
            </a:endParaRPr>
          </a:p>
        </p:txBody>
      </p:sp>
    </p:spTree>
  </p:cSld>
  <p:clrMapOvr>
    <a:masterClrMapping/>
  </p:clrMapOvr>
</p:sld>
</file>

<file path=ppt/slides/slide4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ngời nguồn ơn thiêng trào tuôn bất tận để No-el xanh màu phúc ân.</a:t>
            </a:r>
            <a:endParaRPr lang="en-US" sz="8800" b="1" dirty="0">
              <a:solidFill>
                <a:schemeClr val="bg1"/>
              </a:solidFill>
            </a:endParaRPr>
          </a:p>
        </p:txBody>
      </p:sp>
    </p:spTree>
  </p:cSld>
  <p:clrMapOvr>
    <a:masterClrMapping/>
  </p:clrMapOvr>
</p:sld>
</file>

<file path=ppt/slides/slide4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Mưa Ơi (323)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Mưa ơi, xin mưa rơi Chúa Cứu Thế muôn người đang chờ mong. Sương ơi, xin sương rơi Đấng Cứu Tinh giải phóng</a:t>
            </a:r>
            <a:endParaRPr lang="en-US" sz="8800" b="1" dirty="0">
              <a:solidFill>
                <a:schemeClr val="bg1"/>
              </a:solidFill>
            </a:endParaRPr>
          </a:p>
        </p:txBody>
      </p:sp>
    </p:spTree>
  </p:cSld>
  <p:clrMapOvr>
    <a:masterClrMapping/>
  </p:clrMapOvr>
</p:sld>
</file>

<file path=ppt/slides/slide4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muôn lòng.</a:t>
            </a:r>
            <a:endParaRPr lang="en-US" sz="8800" b="1" dirty="0">
              <a:solidFill>
                <a:schemeClr val="bg1"/>
              </a:solidFill>
            </a:endParaRPr>
          </a:p>
        </p:txBody>
      </p:sp>
    </p:spTree>
  </p:cSld>
  <p:clrMapOvr>
    <a:masterClrMapping/>
  </p:clrMapOvr>
</p:sld>
</file>

<file path=ppt/slides/slide4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ngày đợi mong, từng đêm trông ngóng. Lạy Chúa con thao thức mong chờ Ngài đến giữa thế gian còn trong</a:t>
            </a:r>
            <a:endParaRPr lang="en-US" sz="8800" b="1" dirty="0">
              <a:solidFill>
                <a:schemeClr val="bg1"/>
              </a:solidFill>
            </a:endParaRPr>
          </a:p>
        </p:txBody>
      </p:sp>
    </p:spTree>
  </p:cSld>
  <p:clrMapOvr>
    <a:masterClrMapping/>
  </p:clrMapOvr>
</p:sld>
</file>

<file path=ppt/slides/slide4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hoang tàn.</a:t>
            </a:r>
            <a:endParaRPr lang="en-US" sz="8800" b="1" dirty="0">
              <a:solidFill>
                <a:schemeClr val="bg1"/>
              </a:solidFill>
            </a:endParaRPr>
          </a:p>
        </p:txBody>
      </p:sp>
    </p:spTree>
  </p:cSld>
  <p:clrMapOvr>
    <a:masterClrMapping/>
  </p:clrMapOvr>
</p:sld>
</file>

<file path=ppt/slides/slide4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người hoài mong, vạn lòng luôn ngóng. Lạy Chúa khắp nơi những trông đợi Ngài đến giữa thế gian ủi an ai</a:t>
            </a:r>
            <a:endParaRPr lang="en-US" sz="8800" b="1" dirty="0">
              <a:solidFill>
                <a:schemeClr val="bg1"/>
              </a:solidFill>
            </a:endParaRPr>
          </a:p>
        </p:txBody>
      </p:sp>
    </p:spTree>
  </p:cSld>
  <p:clrMapOvr>
    <a:masterClrMapping/>
  </p:clrMapOvr>
</p:sld>
</file>

<file path=ppt/slides/slide4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cơ cùng.</a:t>
            </a:r>
            <a:endParaRPr lang="en-US" sz="8800" b="1" dirty="0">
              <a:solidFill>
                <a:schemeClr val="bg1"/>
              </a:solidFill>
            </a:endParaRPr>
          </a:p>
        </p:txBody>
      </p:sp>
    </p:spTree>
  </p:cSld>
  <p:clrMapOvr>
    <a:masterClrMapping/>
  </p:clrMapOvr>
</p:sld>
</file>

<file path=ppt/slides/slide4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Đường đời lầm than, nhiều lời ta thán. Lạy Chúa suối lệ đang tuôn tràn Ngài đến giữa thế gian và ban ơn an</a:t>
            </a:r>
            <a:endParaRPr lang="en-US" sz="8800" b="1" dirty="0">
              <a:solidFill>
                <a:schemeClr val="bg1"/>
              </a:solidFill>
            </a:endParaRPr>
          </a:p>
        </p:txBody>
      </p:sp>
    </p:spTree>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Mến Chúa Yêu Người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a:t>
            </a:r>
            <a:endParaRPr lang="en-US" sz="8800" b="1" dirty="0">
              <a:solidFill>
                <a:schemeClr val="bg1"/>
              </a:solidFill>
            </a:endParaRPr>
          </a:p>
        </p:txBody>
      </p:sp>
    </p:spTree>
  </p:cSld>
  <p:clrMapOvr>
    <a:masterClrMapping/>
  </p:clrMapOvr>
</p:sld>
</file>

<file path=ppt/slides/slide4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Mong Đợi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Niềm mong đợi xin dâng lên Chúa trong bánh thơm ly rượu ngon đây lễ dâng của đoàn chúng con. Van xin trời cao</a:t>
            </a:r>
            <a:endParaRPr lang="en-US" sz="8800" b="1" dirty="0">
              <a:solidFill>
                <a:schemeClr val="bg1"/>
              </a:solidFill>
            </a:endParaRPr>
          </a:p>
        </p:txBody>
      </p:sp>
    </p:spTree>
  </p:cSld>
  <p:clrMapOvr>
    <a:masterClrMapping/>
  </p:clrMapOvr>
</p:sld>
</file>

<file path=ppt/slides/slide4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đổ xuống trần làn sương phúc ân, xóa gội buồn đau thế nhân.</a:t>
            </a:r>
            <a:endParaRPr lang="en-US" sz="8800" b="1" dirty="0">
              <a:solidFill>
                <a:schemeClr val="bg1"/>
              </a:solidFill>
            </a:endParaRPr>
          </a:p>
        </p:txBody>
      </p:sp>
    </p:spTree>
  </p:cSld>
  <p:clrMapOvr>
    <a:masterClrMapping/>
  </p:clrMapOvr>
</p:sld>
</file>

<file path=ppt/slides/slide4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Chúa thương vui nhận lấy niềm tri ân thành kính con dâng. Xin Chúa ban Con Một Chúa để muôn người thỏa</a:t>
            </a:r>
            <a:endParaRPr lang="en-US" sz="8800" b="1" dirty="0">
              <a:solidFill>
                <a:schemeClr val="bg1"/>
              </a:solidFill>
            </a:endParaRPr>
          </a:p>
        </p:txBody>
      </p:sp>
    </p:spTree>
  </p:cSld>
  <p:clrMapOvr>
    <a:masterClrMapping/>
  </p:clrMapOvr>
</p:sld>
</file>

<file path=ppt/slides/slide4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chờ mong.</a:t>
            </a:r>
            <a:endParaRPr lang="en-US" sz="8800" b="1" dirty="0">
              <a:solidFill>
                <a:schemeClr val="bg1"/>
              </a:solidFill>
            </a:endParaRPr>
          </a:p>
        </p:txBody>
      </p:sp>
    </p:spTree>
  </p:cSld>
  <p:clrMapOvr>
    <a:masterClrMapping/>
  </p:clrMapOvr>
</p:sld>
</file>

<file path=ppt/slides/slide4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chân thành ăn năn thống hối xin xót thương thứ tha tội lỗi con thiết tha kêu cầu Chúa ơi! Nay con hỉ</a:t>
            </a:r>
            <a:endParaRPr lang="en-US" sz="8800" b="1" dirty="0">
              <a:solidFill>
                <a:schemeClr val="bg1"/>
              </a:solidFill>
            </a:endParaRPr>
          </a:p>
        </p:txBody>
      </p:sp>
    </p:spTree>
  </p:cSld>
  <p:clrMapOvr>
    <a:masterClrMapping/>
  </p:clrMapOvr>
</p:sld>
</file>

<file path=ppt/slides/slide4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hoan thức tỉnh mong đợi ngàn mây sẽ mưa, mưa tràn hồng ân cứu độ.</a:t>
            </a:r>
            <a:endParaRPr lang="en-US" sz="8800" b="1" dirty="0">
              <a:solidFill>
                <a:schemeClr val="bg1"/>
              </a:solidFill>
            </a:endParaRPr>
          </a:p>
        </p:txBody>
      </p:sp>
    </p:spTree>
  </p:cSld>
  <p:clrMapOvr>
    <a:masterClrMapping/>
  </p:clrMapOvr>
</p:sld>
</file>

<file path=ppt/slides/slide4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Cưu Mang Chúa Trong Lòng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Cưu mang Chúa trong lòng, Mẹ đã vội vã ra đi. Đi lên miền núi cao, để yêu thương dấn thân phục vụ.</a:t>
            </a:r>
            <a:endParaRPr lang="en-US" sz="8800" b="1" dirty="0">
              <a:solidFill>
                <a:schemeClr val="bg1"/>
              </a:solidFill>
            </a:endParaRPr>
          </a:p>
        </p:txBody>
      </p:sp>
    </p:spTree>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Mến Chúa điều răn kính tin ai ơi một lòng trung tín. Mến Chúa điều răn tối cao ai ơi hết lòng ghi sâu. Vì</a:t>
            </a:r>
            <a:endParaRPr lang="en-US" sz="8800" b="1" dirty="0">
              <a:solidFill>
                <a:schemeClr val="bg1"/>
              </a:solidFill>
            </a:endParaRPr>
          </a:p>
        </p:txBody>
      </p:sp>
    </p:spTree>
  </p:cSld>
  <p:clrMapOvr>
    <a:masterClrMapping/>
  </p:clrMapOvr>
</p:sld>
</file>

<file path=ppt/slides/slide4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cất tiếng chào mừng, mừng chị em tràn đầy ơn Chúa. Gio-an trong dạ mẹ, nhảy mừng vui khi nghe tiếng Mẹ chào.</a:t>
            </a:r>
            <a:endParaRPr lang="en-US" sz="8800" b="1" dirty="0">
              <a:solidFill>
                <a:schemeClr val="bg1"/>
              </a:solidFill>
            </a:endParaRPr>
          </a:p>
        </p:txBody>
      </p:sp>
    </p:spTree>
  </p:cSld>
  <p:clrMapOvr>
    <a:masterClrMapping/>
  </p:clrMapOvr>
</p:sld>
</file>

<file path=ppt/slides/slide4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con Chúa không màng quyền uy là Chúa Ngôi Hai. Nhưng chấp nhận trở nên một thơ nhi sống trong nghèo hèn.</a:t>
            </a:r>
            <a:endParaRPr lang="en-US" sz="8800" b="1" dirty="0">
              <a:solidFill>
                <a:schemeClr val="bg1"/>
              </a:solidFill>
            </a:endParaRPr>
          </a:p>
        </p:txBody>
      </p:sp>
    </p:spTree>
  </p:cSld>
  <p:clrMapOvr>
    <a:masterClrMapping/>
  </p:clrMapOvr>
</p:sld>
</file>

<file path=ppt/slides/slide4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vững bền, chẳng ngại trao trọn cả mạng sống. Dẫu biết con phản bội, mà Ngài luôn yêu con mãi chẳng rời.</a:t>
            </a:r>
            <a:endParaRPr lang="en-US" sz="8800" b="1" dirty="0">
              <a:solidFill>
                <a:schemeClr val="bg1"/>
              </a:solidFill>
            </a:endParaRPr>
          </a:p>
        </p:txBody>
      </p:sp>
    </p:spTree>
  </p:cSld>
  <p:clrMapOvr>
    <a:masterClrMapping/>
  </p:clrMapOvr>
</p:sld>
</file>

<file path=ppt/slides/slide4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chưng Thiên Chúa trên trời là đấng uy quyền Ngài rất nhân hiền hằng mến thương ta.</a:t>
            </a:r>
            <a:endParaRPr lang="en-US" sz="8800" b="1" dirty="0">
              <a:solidFill>
                <a:schemeClr val="bg1"/>
              </a:solidFill>
            </a:endParaRPr>
          </a:p>
        </p:txBody>
      </p:sp>
    </p:spTree>
  </p:cSld>
  <p:clrMapOvr>
    <a:masterClrMapping/>
  </p:clrMapOvr>
</p:sld>
</file>

<file path=ppt/slides/slide4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Ơn Thiên Chúa con nhận mà vẫn ngại bước ra đi. Tin yêu chẳng khác chi làn mây bay thoáng qua cuộc đời.</a:t>
            </a:r>
            <a:endParaRPr lang="en-US" sz="8800" b="1" dirty="0">
              <a:solidFill>
                <a:schemeClr val="bg1"/>
              </a:solidFill>
            </a:endParaRPr>
          </a:p>
        </p:txBody>
      </p:sp>
    </p:spTree>
  </p:cSld>
  <p:clrMapOvr>
    <a:masterClrMapping/>
  </p:clrMapOvr>
</p:sld>
</file>

<file path=ppt/slides/slide4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có ích lợi gì, một niềm tin chỉ để trang trí. Chúa đến trong cuộc đời, mà hồn con đang xa Chúa từng ngày.</a:t>
            </a:r>
            <a:endParaRPr lang="en-US" sz="8800" b="1" dirty="0">
              <a:solidFill>
                <a:schemeClr val="bg1"/>
              </a:solidFill>
            </a:endParaRPr>
          </a:p>
        </p:txBody>
      </p:sp>
    </p:spTree>
  </p:cSld>
  <p:clrMapOvr>
    <a:masterClrMapping/>
  </p:clrMapOvr>
</p:sld>
</file>

<file path=ppt/slides/slide4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Tin yêu Chúa hết lòng, là sống mà biết cho đi. Ơn cao trọng Chúa ban, Ngài mong con biết trao mọi người.</a:t>
            </a:r>
            <a:endParaRPr lang="en-US" sz="8800" b="1" dirty="0">
              <a:solidFill>
                <a:schemeClr val="bg1"/>
              </a:solidFill>
            </a:endParaRPr>
          </a:p>
        </p:txBody>
      </p:sp>
    </p:spTree>
  </p:cSld>
  <p:clrMapOvr>
    <a:masterClrMapping/>
  </p:clrMapOvr>
</p:sld>
</file>

<file path=ppt/slides/slide4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khi tới mùa gặt, Ngài thưởng công từng người tôi tớ. Ai trung thành phụng sự, được hưởng tôn nhan Thiên Chúa ngàn đời.</a:t>
            </a:r>
            <a:endParaRPr lang="en-US" sz="8800" b="1" dirty="0">
              <a:solidFill>
                <a:schemeClr val="bg1"/>
              </a:solidFill>
            </a:endParaRPr>
          </a:p>
        </p:txBody>
      </p:sp>
    </p:spTree>
  </p:cSld>
  <p:clrMapOvr>
    <a:masterClrMapping/>
  </p:clrMapOvr>
</p:sld>
</file>

<file path=ppt/slides/slide4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Mến Chúa yêu người điều răn trọng nhất. Mến Chúa yêu người trở nên chứng nhân. Hãy sống nên một, một môn đệ</a:t>
            </a:r>
            <a:endParaRPr lang="en-US" sz="8800" b="1" dirty="0">
              <a:solidFill>
                <a:schemeClr val="bg1"/>
              </a:solidFill>
            </a:endParaRPr>
          </a:p>
        </p:txBody>
      </p:sp>
    </p:spTree>
  </p:cSld>
  <p:clrMapOvr>
    <a:masterClrMapping/>
  </p:clrMapOvr>
</p:sld>
</file>

<file path=ppt/slides/slide4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Lúc Mẹ Nói Lời Xin Vâng (TH)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lúc Mẹ nói lời xin vâng. Trời với đất rất đỗi vui mừng. Ngọt ngào như dòng suối mát giữa nơi sa mạc huyền</a:t>
            </a:r>
            <a:endParaRPr lang="en-US" sz="8800" b="1" dirty="0">
              <a:solidFill>
                <a:schemeClr val="bg1"/>
              </a:solidFill>
            </a:endParaRPr>
          </a:p>
        </p:txBody>
      </p:sp>
    </p:spTree>
  </p:cSld>
  <p:clrMapOvr>
    <a:masterClrMapping/>
  </p:clrMapOvr>
</p:sld>
</file>

<file path=ppt/slides/slide4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nhiệm quá muôn đời tiếng xin vâng.</a:t>
            </a:r>
            <a:endParaRPr lang="en-US" sz="8800" b="1" dirty="0">
              <a:solidFill>
                <a:schemeClr val="bg1"/>
              </a:solidFill>
            </a:endParaRPr>
          </a:p>
        </p:txBody>
      </p:sp>
    </p:spTree>
  </p:cSld>
  <p:clrMapOvr>
    <a:masterClrMapping/>
  </p:clrMapOvr>
</p:sld>
</file>

<file path=ppt/slides/slide4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thưa xin vâng, xin vâng trọn thánh ý Chúa Cha. Mẹ thưa xin vâng với Tin Mừng của Con Chí Thánh.</a:t>
            </a:r>
            <a:endParaRPr lang="en-US" sz="8800" b="1" dirty="0">
              <a:solidFill>
                <a:schemeClr val="bg1"/>
              </a:solidFill>
            </a:endParaRPr>
          </a:p>
        </p:txBody>
      </p:sp>
    </p:spTree>
  </p:cSld>
  <p:clrMapOvr>
    <a:masterClrMapping/>
  </p:clrMapOvr>
</p:sld>
</file>

<file path=ppt/slides/slide4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thưa xin vâng với tác động của Chúa Thánh Linh. Con muốn theo Mẹ: sống xin vâng với trái tim thảo hiền.</a:t>
            </a:r>
            <a:endParaRPr lang="en-US" sz="8800" b="1" dirty="0">
              <a:solidFill>
                <a:schemeClr val="bg1"/>
              </a:solidFill>
            </a:endParaRPr>
          </a:p>
        </p:txBody>
      </p:sp>
    </p:spTree>
  </p:cSld>
  <p:clrMapOvr>
    <a:masterClrMapping/>
  </p:clrMapOvr>
</p:sld>
</file>

<file path=ppt/slides/slide4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Lên (268)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lên! Nào vui lên, nào vui lên! Vì Chúa sắp đến đây rồi loan báo niềm vui cứu đời. Vui lên, nào vui lên,</a:t>
            </a:r>
            <a:endParaRPr lang="en-US" sz="8800" b="1" dirty="0">
              <a:solidFill>
                <a:schemeClr val="bg1"/>
              </a:solidFill>
            </a:endParaRPr>
          </a:p>
        </p:txBody>
      </p:sp>
    </p:spTree>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Thắp sáng tin mừng kết nối tình thương.</a:t>
            </a:r>
            <a:endParaRPr lang="en-US" sz="8800" b="1" dirty="0">
              <a:solidFill>
                <a:schemeClr val="bg1"/>
              </a:solidFill>
            </a:endParaRPr>
          </a:p>
        </p:txBody>
      </p:sp>
    </p:spTree>
  </p:cSld>
  <p:clrMapOvr>
    <a:masterClrMapping/>
  </p:clrMapOvr>
</p:sld>
</file>

<file path=ppt/slides/slide4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vui lên! Vì Chúa sắp đến đây rồi ta hãy mừng vui trong Chúa Trời.</a:t>
            </a:r>
            <a:endParaRPr lang="en-US" sz="8800" b="1" dirty="0">
              <a:solidFill>
                <a:schemeClr val="bg1"/>
              </a:solidFill>
            </a:endParaRPr>
          </a:p>
        </p:txBody>
      </p:sp>
    </p:spTree>
  </p:cSld>
  <p:clrMapOvr>
    <a:masterClrMapping/>
  </p:clrMapOvr>
</p:sld>
</file>

<file path=ppt/slides/slide4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ta vui lên vì Chúa đến ở giữa dân Người. Loan báo niềm vui cho thế nhân thôi hận thù. Nào ta vui lên vì</a:t>
            </a:r>
            <a:endParaRPr lang="en-US" sz="8800" b="1" dirty="0">
              <a:solidFill>
                <a:schemeClr val="bg1"/>
              </a:solidFill>
            </a:endParaRPr>
          </a:p>
        </p:txBody>
      </p:sp>
    </p:spTree>
  </p:cSld>
  <p:clrMapOvr>
    <a:masterClrMapping/>
  </p:clrMapOvr>
</p:sld>
</file>

<file path=ppt/slides/slide4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cứu thoát muôn người. Ban xuống niềm vui tô ngày mai thêm đẹp tươi.</a:t>
            </a:r>
            <a:endParaRPr lang="en-US" sz="8800" b="1" dirty="0">
              <a:solidFill>
                <a:schemeClr val="bg1"/>
              </a:solidFill>
            </a:endParaRPr>
          </a:p>
        </p:txBody>
      </p:sp>
    </p:spTree>
  </p:cSld>
  <p:clrMapOvr>
    <a:masterClrMapping/>
  </p:clrMapOvr>
</p:sld>
</file>

<file path=ppt/slides/slide4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lên! Nào vui lên, nào vui lên! Vì Chúa sắp đến đây rồi loan báo niềm vui cứu đời. Vui lên, nào vui lên,</a:t>
            </a:r>
            <a:endParaRPr lang="en-US" sz="8800" b="1" dirty="0">
              <a:solidFill>
                <a:schemeClr val="bg1"/>
              </a:solidFill>
            </a:endParaRPr>
          </a:p>
        </p:txBody>
      </p:sp>
    </p:spTree>
  </p:cSld>
  <p:clrMapOvr>
    <a:masterClrMapping/>
  </p:clrMapOvr>
</p:sld>
</file>

<file path=ppt/slides/slide4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vui lên! Vì Chúa sắp đến đây rồi ta hãy mừng vui trong Chúa Trời.</a:t>
            </a:r>
            <a:endParaRPr lang="en-US" sz="8800" b="1" dirty="0">
              <a:solidFill>
                <a:schemeClr val="bg1"/>
              </a:solidFill>
            </a:endParaRPr>
          </a:p>
        </p:txBody>
      </p:sp>
    </p:spTree>
  </p:cSld>
  <p:clrMapOvr>
    <a:masterClrMapping/>
  </p:clrMapOvr>
</p:sld>
</file>

<file path=ppt/slides/slide4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ta vui lên, vì Chúa đến dẫn lối đưa đường theo bước người đi bao khó nguy ta coi thường. Nào ta vui lên</a:t>
            </a:r>
            <a:endParaRPr lang="en-US" sz="8800" b="1" dirty="0">
              <a:solidFill>
                <a:schemeClr val="bg1"/>
              </a:solidFill>
            </a:endParaRPr>
          </a:p>
        </p:txBody>
      </p:sp>
    </p:spTree>
  </p:cSld>
  <p:clrMapOvr>
    <a:masterClrMapping/>
  </p:clrMapOvr>
</p:sld>
</file>

<file path=ppt/slides/slide4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đến thắp sáng gian trần. Nung nấu đời ta hướng tình yêu luôn nồng thắm.</a:t>
            </a:r>
            <a:endParaRPr lang="en-US" sz="8800" b="1" dirty="0">
              <a:solidFill>
                <a:schemeClr val="bg1"/>
              </a:solidFill>
            </a:endParaRPr>
          </a:p>
        </p:txBody>
      </p:sp>
    </p:spTree>
  </p:cSld>
  <p:clrMapOvr>
    <a:masterClrMapping/>
  </p:clrMapOvr>
</p:sld>
</file>

<file path=ppt/slides/slide4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lên! Nào vui lên, nào vui lên! Vì Chúa sắp đến đây rồi loan báo niềm vui cứu đời. Vui lên, nào vui lên,</a:t>
            </a:r>
            <a:endParaRPr lang="en-US" sz="8800" b="1" dirty="0">
              <a:solidFill>
                <a:schemeClr val="bg1"/>
              </a:solidFill>
            </a:endParaRPr>
          </a:p>
        </p:txBody>
      </p:sp>
    </p:spTree>
  </p:cSld>
  <p:clrMapOvr>
    <a:masterClrMapping/>
  </p:clrMapOvr>
</p:sld>
</file>

<file path=ppt/slides/slide4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vui lên! Vì Chúa sắp đến đây rồi ta hãy mừng vui trong Chúa Trời.</a:t>
            </a:r>
            <a:endParaRPr lang="en-US" sz="8800" b="1" dirty="0">
              <a:solidFill>
                <a:schemeClr val="bg1"/>
              </a:solidFill>
            </a:endParaRPr>
          </a:p>
        </p:txBody>
      </p:sp>
    </p:spTree>
  </p:cSld>
  <p:clrMapOvr>
    <a:masterClrMapping/>
  </p:clrMapOvr>
</p:sld>
</file>

<file path=ppt/slides/slide4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Mong Đợi (TQD)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thương điều răn Chúa trao anh em sẻ chia cơm áo. Yêu thương điều răn Chúa ban anh em kết chặt tình thân.</a:t>
            </a:r>
            <a:endParaRPr lang="en-US" sz="8800" b="1" dirty="0">
              <a:solidFill>
                <a:schemeClr val="bg1"/>
              </a:solidFill>
            </a:endParaRPr>
          </a:p>
        </p:txBody>
      </p:sp>
    </p:spTree>
  </p:cSld>
  <p:clrMapOvr>
    <a:masterClrMapping/>
  </p:clrMapOvr>
</p:sld>
</file>

<file path=ppt/slides/slide4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Đoàn con dâng về nhan Chúa này tâm tư trông chờ với ước mong. Bánh miến thơm dâng về Cha dâng ly</a:t>
            </a:r>
            <a:endParaRPr lang="en-US" sz="8800" b="1" dirty="0">
              <a:solidFill>
                <a:schemeClr val="bg1"/>
              </a:solidFill>
            </a:endParaRPr>
          </a:p>
        </p:txBody>
      </p:sp>
    </p:spTree>
  </p:cSld>
  <p:clrMapOvr>
    <a:masterClrMapping/>
  </p:clrMapOvr>
</p:sld>
</file>

<file path=ppt/slides/slide4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lên thiên tòa. Nguyện trời cao mưa Đấng Cứu Tinh trần gian.</a:t>
            </a:r>
            <a:endParaRPr lang="en-US" sz="8800" b="1" dirty="0">
              <a:solidFill>
                <a:schemeClr val="bg1"/>
              </a:solidFill>
            </a:endParaRPr>
          </a:p>
        </p:txBody>
      </p:sp>
    </p:spTree>
  </p:cSld>
  <p:clrMapOvr>
    <a:masterClrMapping/>
  </p:clrMapOvr>
</p:sld>
</file>

<file path=ppt/slides/slide4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tâm tình mong đợi giáng sinh. Dâng lên tâm tình mong đợi hòa bình. Xin trời cao mau thương ban cho</a:t>
            </a:r>
            <a:endParaRPr lang="en-US" sz="8800" b="1" dirty="0">
              <a:solidFill>
                <a:schemeClr val="bg1"/>
              </a:solidFill>
            </a:endParaRPr>
          </a:p>
        </p:txBody>
      </p:sp>
    </p:spTree>
  </p:cSld>
  <p:clrMapOvr>
    <a:masterClrMapping/>
  </p:clrMapOvr>
</p:sld>
</file>

<file path=ppt/slides/slide4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thôi trông mong, cho mưa xuống trần ngàn muôn muôn hồng ân.</a:t>
            </a:r>
            <a:endParaRPr lang="en-US" sz="8800" b="1" dirty="0">
              <a:solidFill>
                <a:schemeClr val="bg1"/>
              </a:solidFill>
            </a:endParaRPr>
          </a:p>
        </p:txBody>
      </p:sp>
    </p:spTree>
  </p:cSld>
  <p:clrMapOvr>
    <a:masterClrMapping/>
  </p:clrMapOvr>
</p:sld>
</file>

<file path=ppt/slides/slide4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ơi! Lòng con chân thành thống hối ngày như đêm van nài xin Chúa thương. Ngước mắt trông lên trời cao</a:t>
            </a:r>
            <a:endParaRPr lang="en-US" sz="8800" b="1" dirty="0">
              <a:solidFill>
                <a:schemeClr val="bg1"/>
              </a:solidFill>
            </a:endParaRPr>
          </a:p>
        </p:txBody>
      </p:sp>
    </p:spTree>
  </p:cSld>
  <p:clrMapOvr>
    <a:masterClrMapping/>
  </p:clrMapOvr>
</p:sld>
</file>

<file path=ppt/slides/slide4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muôn lời tri ân Ngài. Nguyện ngàn mây mưa Đấng muôn dân chờ mong.</a:t>
            </a:r>
            <a:endParaRPr lang="en-US" sz="8800" b="1" dirty="0">
              <a:solidFill>
                <a:schemeClr val="bg1"/>
              </a:solidFill>
            </a:endParaRPr>
          </a:p>
        </p:txBody>
      </p:sp>
    </p:spTree>
  </p:cSld>
  <p:clrMapOvr>
    <a:masterClrMapping/>
  </p:clrMapOvr>
</p:sld>
</file>

<file path=ppt/slides/slide4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tâm tình mong đợi giáng sinh. Dâng lên tâm tình mong đợi hòa bình. Xin trời cao mau thương ban cho</a:t>
            </a:r>
            <a:endParaRPr lang="en-US" sz="8800" b="1" dirty="0">
              <a:solidFill>
                <a:schemeClr val="bg1"/>
              </a:solidFill>
            </a:endParaRPr>
          </a:p>
        </p:txBody>
      </p:sp>
    </p:spTree>
  </p:cSld>
  <p:clrMapOvr>
    <a:masterClrMapping/>
  </p:clrMapOvr>
</p:sld>
</file>

<file path=ppt/slides/slide4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thôi trông mong, cho mưa xuống trần ngàn muôn muôn hồng ân.</a:t>
            </a:r>
            <a:endParaRPr lang="en-US" sz="8800" b="1" dirty="0">
              <a:solidFill>
                <a:schemeClr val="bg1"/>
              </a:solidFill>
            </a:endParaRPr>
          </a:p>
        </p:txBody>
      </p:sp>
    </p:spTree>
  </p:cSld>
  <p:clrMapOvr>
    <a:masterClrMapping/>
  </p:clrMapOvr>
</p:sld>
</file>

<file path=ppt/slides/slide4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 Với Mẹ (20)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trên núi Can-vê Mẹ dâng Con cứu đời. Mẹ hiến tế chính con yêu làm giá chuộc muôn người. Nay hiệp với Giáo</a:t>
            </a:r>
            <a:endParaRPr lang="en-US" sz="8800" b="1" dirty="0">
              <a:solidFill>
                <a:schemeClr val="bg1"/>
              </a:solidFill>
            </a:endParaRPr>
          </a:p>
        </p:txBody>
      </p:sp>
    </p:spTree>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chưng Thiên Chúa trên trời sai xuống cho đời bằng chính con Ngài giải thoát muôn dân.</a:t>
            </a:r>
            <a:endParaRPr lang="en-US" sz="8800" b="1" dirty="0">
              <a:solidFill>
                <a:schemeClr val="bg1"/>
              </a:solidFill>
            </a:endParaRPr>
          </a:p>
        </p:txBody>
      </p:sp>
    </p:spTree>
  </p:cSld>
  <p:clrMapOvr>
    <a:masterClrMapping/>
  </p:clrMapOvr>
</p:sld>
</file>

<file path=ppt/slides/slide4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hội và triều thần thánh trên trời nài van Mẹ nhận lời dâng lên thánh lễ này.</a:t>
            </a:r>
            <a:endParaRPr lang="en-US" sz="8800" b="1" dirty="0">
              <a:solidFill>
                <a:schemeClr val="bg1"/>
              </a:solidFill>
            </a:endParaRPr>
          </a:p>
        </p:txBody>
      </p:sp>
    </p:spTree>
  </p:cSld>
  <p:clrMapOvr>
    <a:masterClrMapping/>
  </p:clrMapOvr>
</p:sld>
</file>

<file path=ppt/slides/slide4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lễ này cầu cho muôn dân hợp nhất cầu cho muôn dân thái hòa. Xin dâng lễ này chúc tụng ngợi khen tôn</a:t>
            </a:r>
            <a:endParaRPr lang="en-US" sz="8800" b="1" dirty="0">
              <a:solidFill>
                <a:schemeClr val="bg1"/>
              </a:solidFill>
            </a:endParaRPr>
          </a:p>
        </p:txBody>
      </p:sp>
    </p:spTree>
  </p:cSld>
  <p:clrMapOvr>
    <a:masterClrMapping/>
  </p:clrMapOvr>
</p:sld>
</file>

<file path=ppt/slides/slide4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cảm tạ tình thương bao la.</a:t>
            </a:r>
            <a:endParaRPr lang="en-US" sz="8800" b="1" dirty="0">
              <a:solidFill>
                <a:schemeClr val="bg1"/>
              </a:solidFill>
            </a:endParaRPr>
          </a:p>
        </p:txBody>
      </p:sp>
    </p:spTree>
  </p:cSld>
  <p:clrMapOvr>
    <a:masterClrMapping/>
  </p:clrMapOvr>
</p:sld>
</file>

<file path=ppt/slides/slide4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Đôi Tay Này (42)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Đôi tay này con dâng lên Cha dâng tình con yêu thương thiết tha như trầm hương bay tới thiên tòa con thành</a:t>
            </a:r>
            <a:endParaRPr lang="en-US" sz="8800" b="1" dirty="0">
              <a:solidFill>
                <a:schemeClr val="bg1"/>
              </a:solidFill>
            </a:endParaRPr>
          </a:p>
        </p:txBody>
      </p:sp>
    </p:spTree>
  </p:cSld>
  <p:clrMapOvr>
    <a:masterClrMapping/>
  </p:clrMapOvr>
</p:sld>
</file>

<file path=ppt/slides/slide4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tiến dâng về Cha.</a:t>
            </a:r>
            <a:endParaRPr lang="en-US" sz="8800" b="1" dirty="0">
              <a:solidFill>
                <a:schemeClr val="bg1"/>
              </a:solidFill>
            </a:endParaRPr>
          </a:p>
        </p:txBody>
      </p:sp>
    </p:spTree>
  </p:cSld>
  <p:clrMapOvr>
    <a:masterClrMapping/>
  </p:clrMapOvr>
</p:sld>
</file>

<file path=ppt/slides/slide4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Ngài tâm tư con đây khi buồn vui hay khi đắng cay xin được tin yêu suốt đêm ngày như lời kinh ngát bay</a:t>
            </a:r>
            <a:endParaRPr lang="en-US" sz="8800" b="1" dirty="0">
              <a:solidFill>
                <a:schemeClr val="bg1"/>
              </a:solidFill>
            </a:endParaRPr>
          </a:p>
        </p:txBody>
      </p:sp>
    </p:spTree>
  </p:cSld>
  <p:clrMapOvr>
    <a:masterClrMapping/>
  </p:clrMapOvr>
</p:sld>
</file>

<file path=ppt/slides/slide4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Ngài.</a:t>
            </a:r>
            <a:endParaRPr lang="en-US" sz="8800" b="1" dirty="0">
              <a:solidFill>
                <a:schemeClr val="bg1"/>
              </a:solidFill>
            </a:endParaRPr>
          </a:p>
        </p:txBody>
      </p:sp>
    </p:spTree>
  </p:cSld>
  <p:clrMapOvr>
    <a:masterClrMapping/>
  </p:clrMapOvr>
</p:sld>
</file>

<file path=ppt/slides/slide4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cùng bánh nương đồng Cha yêu ơi hãy thương nhận lấy. Xin dâng lên cùng chén rượu nồng Cha yêu</a:t>
            </a:r>
            <a:endParaRPr lang="en-US" sz="8800" b="1" dirty="0">
              <a:solidFill>
                <a:schemeClr val="bg1"/>
              </a:solidFill>
            </a:endParaRPr>
          </a:p>
        </p:txBody>
      </p:sp>
    </p:spTree>
  </p:cSld>
  <p:clrMapOvr>
    <a:masterClrMapping/>
  </p:clrMapOvr>
</p:sld>
</file>

<file path=ppt/slides/slide4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 khứng cho lòng này.</a:t>
            </a:r>
            <a:endParaRPr lang="en-US" sz="8800" b="1" dirty="0">
              <a:solidFill>
                <a:schemeClr val="bg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cứu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độ</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thiện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02673420"/>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phán này con dấu yêu luôn luôn phụng thờ Thiên Chúa. Kính mến một lòng sắt son báo đáp cho tròn phận</a:t>
            </a:r>
            <a:endParaRPr lang="en-US" sz="8800" b="1" dirty="0">
              <a:solidFill>
                <a:schemeClr val="bg1"/>
              </a:solidFill>
            </a:endParaRPr>
          </a:p>
        </p:txBody>
      </p:sp>
    </p:spTree>
  </p:cSld>
  <p:clrMapOvr>
    <a:masterClrMapping/>
  </p:clrMapOvr>
</p:sld>
</file>

<file path=ppt/slides/slide4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Mẹ Mến Yêu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 - ve Ma - ri - a! Mẹ đóa hồng mầu nhiệm. Tràng châu trên đôi tay ngào ngạt hương thơm bay. Ma - ri - a Mân</a:t>
            </a:r>
            <a:endParaRPr lang="en-US" sz="8800" b="1" dirty="0">
              <a:solidFill>
                <a:schemeClr val="bg1"/>
              </a:solidFill>
            </a:endParaRPr>
          </a:p>
        </p:txBody>
      </p:sp>
    </p:spTree>
  </p:cSld>
  <p:clrMapOvr>
    <a:masterClrMapping/>
  </p:clrMapOvr>
</p:sld>
</file>

<file path=ppt/slides/slide4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 - ve Ma - ri - a! Mẹ xinh đẹp tuyệt vời. Tội nguyên không vương nhơ rạng ngời trăng đêm thu. Ma - ri - a</a:t>
            </a:r>
            <a:endParaRPr lang="en-US" sz="8800" b="1" dirty="0">
              <a:solidFill>
                <a:schemeClr val="bg1"/>
              </a:solidFill>
            </a:endParaRPr>
          </a:p>
        </p:txBody>
      </p:sp>
    </p:spTree>
  </p:cSld>
  <p:clrMapOvr>
    <a:masterClrMapping/>
  </p:clrMapOvr>
</p:sld>
</file>

<file path=ppt/slides/slide4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Mân 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Điều răn kính mến Chúa Trời là hãy hết lòng yêu hết linh hồn hết trí khôn ngươi.</a:t>
            </a:r>
            <a:endParaRPr lang="en-US" sz="8800" b="1" dirty="0">
              <a:solidFill>
                <a:schemeClr val="bg1"/>
              </a:solidFill>
            </a:endParaRPr>
          </a:p>
        </p:txBody>
      </p:sp>
    </p:spTree>
  </p:cSld>
  <p:clrMapOvr>
    <a:masterClrMapping/>
  </p:clrMapOvr>
</p:sld>
</file>

<file path=ppt/slides/slide4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 A - ve Ma - ri - a! Mẹ huy hoàng lộng lẫy. Từ ngai Vua uy linh chuyển cầu cho muôn dân. Ma - ri - a Mân</a:t>
            </a:r>
            <a:endParaRPr lang="en-US" sz="8800" b="1" dirty="0">
              <a:solidFill>
                <a:schemeClr val="bg1"/>
              </a:solidFill>
            </a:endParaRPr>
          </a:p>
        </p:txBody>
      </p:sp>
    </p:spTree>
  </p:cSld>
  <p:clrMapOvr>
    <a:masterClrMapping/>
  </p:clrMapOvr>
</p:sld>
</file>

<file path=ppt/slides/slide4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 - ve Ma - ri - a! Mẹ Chúa Trời diễm phúc. Rừng Li - băng xanh tươi là vườn xuân tinh khôi. Ma - ri - a Mân</a:t>
            </a:r>
            <a:endParaRPr lang="en-US" sz="8800" b="1" dirty="0">
              <a:solidFill>
                <a:schemeClr val="bg1"/>
              </a:solidFill>
            </a:endParaRPr>
          </a:p>
        </p:txBody>
      </p:sp>
    </p:spTree>
  </p:cSld>
  <p:clrMapOvr>
    <a:masterClrMapping/>
  </p:clrMapOvr>
</p:sld>
</file>

<file path=ppt/slides/slide4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Mẹ Nhắn Nhủ (229)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Tôn Kính Tôn Thờ</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Năm xưa trên cây sồi làng Fa-ti-ma xa xôi có Đức Mẹ Chúa Trời hiện ra uy linh sáng chói, Mẹ nhắn nhủ người</a:t>
            </a:r>
            <a:endParaRPr lang="en-US" sz="8800" b="1" dirty="0">
              <a:solidFill>
                <a:schemeClr val="bg1"/>
              </a:solidFill>
            </a:endParaRPr>
          </a:p>
        </p:txBody>
      </p:sp>
    </p:spTree>
  </p:cSld>
  <p:clrMapOvr>
    <a:masterClrMapping/>
  </p:clrMapOvr>
</p:sld>
</file>

<file path=ppt/slides/slide4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hãy ăn năn đền bồi. Hãy tôn sùng mẫu tâm, hãy năng lần hạt Mân Côi.</a:t>
            </a:r>
            <a:endParaRPr lang="en-US" sz="8800" b="1" dirty="0">
              <a:solidFill>
                <a:schemeClr val="bg1"/>
              </a:solidFill>
            </a:endParaRPr>
          </a:p>
        </p:txBody>
      </p:sp>
    </p:spTree>
  </p:cSld>
  <p:clrMapOvr>
    <a:masterClrMapping/>
  </p:clrMapOvr>
</p:sld>
</file>

<file path=ppt/slides/slide4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Maria Ôi! Mẹ Maria Ôi. Con vâng nghe Mẹ rồi. Sớm chiều từ nay thống hối. Mẹ Maria Ôi, xin Mẹ đoái thương</a:t>
            </a:r>
            <a:endParaRPr lang="en-US" sz="8800" b="1" dirty="0">
              <a:solidFill>
                <a:schemeClr val="bg1"/>
              </a:solidFill>
            </a:endParaRPr>
          </a:p>
        </p:txBody>
      </p:sp>
    </p:spTree>
  </p:cSld>
  <p:clrMapOvr>
    <a:masterClrMapping/>
  </p:clrMapOvr>
</p:sld>
</file>

<file path=ppt/slides/slide4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lời cho nước Việt xinh tươi đức tin sáng ngời.</a:t>
            </a:r>
            <a:endParaRPr lang="en-US" sz="8800" b="1" dirty="0">
              <a:solidFill>
                <a:schemeClr val="bg1"/>
              </a:solidFill>
            </a:endParaRPr>
          </a:p>
        </p:txBody>
      </p:sp>
    </p:spTree>
  </p:cSld>
  <p:clrMapOvr>
    <a:masterClrMapping/>
  </p:clrMapOvr>
</p:sld>
</file>

<file path=ppt/slides/slide4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Đôi môi như hoa cười Mẹ Maria vui tươi. Có biết bao ớp người gần xa đua nhau bước tới. Lòng trút khỏi ngậm</a:t>
            </a:r>
            <a:endParaRPr lang="en-US" sz="8800" b="1" dirty="0">
              <a:solidFill>
                <a:schemeClr val="bg1"/>
              </a:solidFill>
            </a:endParaRPr>
          </a:p>
        </p:txBody>
      </p:sp>
    </p:spTree>
  </p:cSld>
  <p:clrMapOvr>
    <a:masterClrMapping/>
  </p:clrMapOvr>
</p:sld>
</file>

<file path=ppt/slides/slide4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ngùi, mắt khô đôi suốt lệ đời. Ngước trông về Mẫu Tâm sống bên tình Mẹ yên vui.</a:t>
            </a:r>
            <a:endParaRPr lang="en-US" sz="8800" b="1" dirty="0">
              <a:solidFill>
                <a:schemeClr val="bg1"/>
              </a:solidFill>
            </a:endParaRPr>
          </a:p>
        </p:txBody>
      </p:sp>
    </p:spTree>
  </p:cSld>
  <p:clrMapOvr>
    <a:masterClrMapping/>
  </p:clrMapOvr>
</p:sld>
</file>

<file path=ppt/slides/slide4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dâng Chúa Trời lúa thơm nho chín đỏ, cây xanh hoa đẹp trái ngon cả hương lòng đang thắm nồng.</a:t>
            </a:r>
            <a:endParaRPr lang="en-US" sz="8800" b="1" dirty="0">
              <a:solidFill>
                <a:schemeClr val="bg1"/>
              </a:solidFill>
            </a:endParaRPr>
          </a:p>
        </p:txBody>
      </p:sp>
    </p:spTree>
  </p:cSld>
  <p:clrMapOvr>
    <a:masterClrMapping/>
  </p:clrMapOvr>
</p:sld>
</file>

<file path=ppt/slides/slide4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dâng lên Chúa đây nắng úa với đây mưa hồng. Kính dâng Ngài trót cuộc đời, ước mong hoài thắm tươi.</a:t>
            </a:r>
            <a:endParaRPr lang="en-US" sz="8800" b="1" dirty="0">
              <a:solidFill>
                <a:schemeClr val="bg1"/>
              </a:solidFill>
            </a:endParaRPr>
          </a:p>
        </p:txBody>
      </p:sp>
    </p:spTree>
  </p:cSld>
  <p:clrMapOvr>
    <a:masterClrMapping/>
  </p:clrMapOvr>
</p:sld>
</file>

<file path=ppt/slides/slide4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dâng tháng ngày thế gian luôn biến đổi, hoa xuân mưa hạ gió thu một năm buồn vui mấy mùa.</a:t>
            </a:r>
            <a:endParaRPr lang="en-US" sz="8800" b="1" dirty="0">
              <a:solidFill>
                <a:schemeClr val="bg1"/>
              </a:solidFill>
            </a:endParaRPr>
          </a:p>
        </p:txBody>
      </p:sp>
    </p:spTree>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Dạt dào tình Chúa yêu con, ôi Thánh Thể suối nguồn hồng ân. Chúa  vì yêu con, đã sinh ra trong cảnh nghèo</a:t>
            </a:r>
            <a:endParaRPr lang="en-US" sz="8800" b="1" dirty="0">
              <a:solidFill>
                <a:schemeClr val="bg1"/>
              </a:solidFill>
            </a:endParaRPr>
          </a:p>
        </p:txBody>
      </p:sp>
    </p:spTree>
  </p:cSld>
  <p:clrMapOvr>
    <a:masterClrMapping/>
  </p:clrMapOvr>
</p:sld>
</file>

<file path=ppt/slides/slide4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dâng kiếp người ví như con suối nhỏ, lênh đênh trôi về biển khơi nguyện mong sạch trong suốt đời.</a:t>
            </a:r>
            <a:endParaRPr lang="en-US" sz="8800" b="1" dirty="0">
              <a:solidFill>
                <a:schemeClr val="bg1"/>
              </a:solidFill>
            </a:endParaRPr>
          </a:p>
        </p:txBody>
      </p:sp>
    </p:spTree>
  </p:cSld>
  <p:clrMapOvr>
    <a:masterClrMapping/>
  </p:clrMapOvr>
</p:sld>
</file>

<file path=ppt/slides/slide4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Thương Vời Vợi 145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có tình yêu thương vời vợi, tình vượt cao hơn ngàn vì sao. Mãi mãi luôn bao la muôn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ca cảm tạ tình</a:t>
            </a:r>
            <a:endParaRPr lang="en-US" sz="8800" b="1" dirty="0">
              <a:solidFill>
                <a:schemeClr val="bg1"/>
              </a:solidFill>
            </a:endParaRPr>
          </a:p>
        </p:txBody>
      </p:sp>
    </p:spTree>
  </p:cSld>
  <p:clrMapOvr>
    <a:masterClrMapping/>
  </p:clrMapOvr>
</p:sld>
</file>

<file path=ppt/slides/slide4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Mãi mãi Chúa là Cha nhân ái là mẹ hiền nuôi sống con.</a:t>
            </a:r>
            <a:endParaRPr lang="en-US" sz="8800" b="1" dirty="0">
              <a:solidFill>
                <a:schemeClr val="bg1"/>
              </a:solidFill>
            </a:endParaRPr>
          </a:p>
        </p:txBody>
      </p:sp>
    </p:spTree>
  </p:cSld>
  <p:clrMapOvr>
    <a:masterClrMapping/>
  </p:clrMapOvr>
</p:sld>
</file>

<file path=ppt/slides/slide4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đến cùng con đây tội tình từ ngàn năm không ngại tìm thăm. Chúa đến trong tim con ban thần lương giữ hồn</a:t>
            </a:r>
            <a:endParaRPr lang="en-US" sz="8800" b="1" dirty="0">
              <a:solidFill>
                <a:schemeClr val="bg1"/>
              </a:solidFill>
            </a:endParaRPr>
          </a:p>
        </p:txBody>
      </p:sp>
    </p:spTree>
  </p:cSld>
  <p:clrMapOvr>
    <a:masterClrMapping/>
  </p:clrMapOvr>
</p:sld>
</file>

<file path=ppt/slides/slide4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đẹp luôn. Mãi mãi Chúa là Cha nhân ái, là mẹ hiền nuôi sống con.</a:t>
            </a:r>
            <a:endParaRPr lang="en-US" sz="8800" b="1" dirty="0">
              <a:solidFill>
                <a:schemeClr val="bg1"/>
              </a:solidFill>
            </a:endParaRPr>
          </a:p>
        </p:txBody>
      </p:sp>
    </p:spTree>
  </p:cSld>
  <p:clrMapOvr>
    <a:masterClrMapping/>
  </p:clrMapOvr>
</p:sld>
</file>

<file path=ppt/slides/slide4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Máu Thánh từ Can-vê ngày nào còn hồng ân ban tặng ngàn dân. Máu đổ trên dương gian nuôi hồn con tháng ngày</a:t>
            </a:r>
            <a:endParaRPr lang="en-US" sz="8800" b="1" dirty="0">
              <a:solidFill>
                <a:schemeClr val="bg1"/>
              </a:solidFill>
            </a:endParaRPr>
          </a:p>
        </p:txBody>
      </p:sp>
    </p:spTree>
  </p:cSld>
  <p:clrMapOvr>
    <a:masterClrMapping/>
  </p:clrMapOvr>
</p:sld>
</file>

<file path=ppt/slides/slide4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lầm than. Mãi mãi Chúa là Cha nhân ái là mẹ hiền nuôi sống con.</a:t>
            </a:r>
            <a:endParaRPr lang="en-US" sz="8800" b="1" dirty="0">
              <a:solidFill>
                <a:schemeClr val="bg1"/>
              </a:solidFill>
            </a:endParaRPr>
          </a:p>
        </p:txBody>
      </p:sp>
    </p:spTree>
  </p:cSld>
  <p:clrMapOvr>
    <a:masterClrMapping/>
  </p:clrMapOvr>
</p:sld>
</file>

<file path=ppt/slides/slide4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Vọng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những tâm tình mùa vọng, từ bao ngày mỏi mòn chờ mong. Tim con khao khát một vị Thiên Sai,</a:t>
            </a:r>
            <a:endParaRPr lang="en-US" sz="8800" b="1" dirty="0">
              <a:solidFill>
                <a:schemeClr val="bg1"/>
              </a:solidFill>
            </a:endParaRPr>
          </a:p>
        </p:txBody>
      </p:sp>
    </p:spTree>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nàn, Chúa vì yêu con, đã mang lấy kiếp sống phàm nhân!</a:t>
            </a:r>
            <a:endParaRPr lang="en-US" sz="8800" b="1" dirty="0">
              <a:solidFill>
                <a:schemeClr val="bg1"/>
              </a:solidFill>
            </a:endParaRPr>
          </a:p>
        </p:txBody>
      </p:sp>
    </p:spTree>
  </p:cSld>
  <p:clrMapOvr>
    <a:masterClrMapping/>
  </p:clrMapOvr>
</p:sld>
</file>

<file path=ppt/slides/slide4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ánh hồng xua lấp đêm dài.</a:t>
            </a:r>
            <a:endParaRPr lang="en-US" sz="8800" b="1" dirty="0">
              <a:solidFill>
                <a:schemeClr val="bg1"/>
              </a:solidFill>
            </a:endParaRPr>
          </a:p>
        </p:txBody>
      </p:sp>
    </p:spTree>
  </p:cSld>
  <p:clrMapOvr>
    <a:masterClrMapping/>
  </p:clrMapOvr>
</p:sld>
</file>

<file path=ppt/slides/slide4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dâng lên Chúa rất nhân hiền này ước mơ đợi mong Chúa đến. Con xin dâng lên bánh thơm rượu nồng mong</a:t>
            </a:r>
            <a:endParaRPr lang="en-US" sz="8800" b="1" dirty="0">
              <a:solidFill>
                <a:schemeClr val="bg1"/>
              </a:solidFill>
            </a:endParaRPr>
          </a:p>
        </p:txBody>
      </p:sp>
    </p:spTree>
  </p:cSld>
  <p:clrMapOvr>
    <a:masterClrMapping/>
  </p:clrMapOvr>
</p:sld>
</file>

<file path=ppt/slides/slide4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nhận cho những tấm lòng.</a:t>
            </a:r>
            <a:endParaRPr lang="en-US" sz="8800" b="1" dirty="0">
              <a:solidFill>
                <a:schemeClr val="bg1"/>
              </a:solidFill>
            </a:endParaRPr>
          </a:p>
        </p:txBody>
      </p:sp>
    </p:spTree>
  </p:cSld>
  <p:clrMapOvr>
    <a:masterClrMapping/>
  </p:clrMapOvr>
</p:sld>
</file>

<file path=ppt/slides/slide4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nhiêu năm tháng chúng con luôn đợi chờ, mưa thấm nhuần vào hồn cằn khô. Như nai kia khát một dòng sông</a:t>
            </a:r>
            <a:endParaRPr lang="en-US" sz="8800" b="1" dirty="0">
              <a:solidFill>
                <a:schemeClr val="bg1"/>
              </a:solidFill>
            </a:endParaRPr>
          </a:p>
        </p:txBody>
      </p:sp>
    </p:spTree>
  </p:cSld>
  <p:clrMapOvr>
    <a:masterClrMapping/>
  </p:clrMapOvr>
</p:sld>
</file>

<file path=ppt/slides/slide4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xanh, để tâm hồn thấm mát ơn lành.</a:t>
            </a:r>
            <a:endParaRPr lang="en-US" sz="8800" b="1" dirty="0">
              <a:solidFill>
                <a:schemeClr val="bg1"/>
              </a:solidFill>
            </a:endParaRPr>
          </a:p>
        </p:txBody>
      </p:sp>
    </p:spTree>
  </p:cSld>
  <p:clrMapOvr>
    <a:masterClrMapping/>
  </p:clrMapOvr>
</p:sld>
</file>

<file path=ppt/slides/slide4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Muôn dân trông ngóng Đấng Cứu Tinh từ trời, đem an bình giải hòa mọi nơi. Dương gian mơ ước một ngày yên vui,</a:t>
            </a:r>
            <a:endParaRPr lang="en-US" sz="8800" b="1" dirty="0">
              <a:solidFill>
                <a:schemeClr val="bg1"/>
              </a:solidFill>
            </a:endParaRPr>
          </a:p>
        </p:txBody>
      </p:sp>
    </p:spTree>
  </p:cSld>
  <p:clrMapOvr>
    <a:masterClrMapping/>
  </p:clrMapOvr>
</p:sld>
</file>

<file path=ppt/slides/slide4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nhờ ơn Ngài xóa hết tội đời.</a:t>
            </a:r>
            <a:endParaRPr lang="en-US" sz="8800" b="1" dirty="0">
              <a:solidFill>
                <a:schemeClr val="bg1"/>
              </a:solidFill>
            </a:endParaRPr>
          </a:p>
        </p:txBody>
      </p:sp>
    </p:spTree>
  </p:cSld>
  <p:clrMapOvr>
    <a:masterClrMapping/>
  </p:clrMapOvr>
</p:sld>
</file>

<file path=ppt/slides/slide4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Dọn Đường (325)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dọn đường Chúa đi! Hãy dọn đường Chúa đi. Đồi cao hãy san bằng. Hố sâu bạt cho phẳng. Vì này đây Chúa</a:t>
            </a:r>
            <a:endParaRPr lang="en-US" sz="8800" b="1" dirty="0">
              <a:solidFill>
                <a:schemeClr val="bg1"/>
              </a:solidFill>
            </a:endParaRPr>
          </a:p>
        </p:txBody>
      </p:sp>
    </p:spTree>
  </p:cSld>
  <p:clrMapOvr>
    <a:masterClrMapping/>
  </p:clrMapOvr>
</p:sld>
</file>

<file path=ppt/slides/slide4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Chúa đến.</a:t>
            </a:r>
            <a:endParaRPr lang="en-US" sz="8800" b="1" dirty="0">
              <a:solidFill>
                <a:schemeClr val="bg1"/>
              </a:solidFill>
            </a:endParaRPr>
          </a:p>
        </p:txBody>
      </p:sp>
    </p:spTree>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còn luôn ở bên con, Chúa đã lập Bí Tích nhiệm mầu. Chúa vì yêu thương, trao chúng con Thịt Máu của Ngài, phút</a:t>
            </a:r>
            <a:endParaRPr lang="en-US" sz="8800" b="1" dirty="0">
              <a:solidFill>
                <a:schemeClr val="bg1"/>
              </a:solidFill>
            </a:endParaRPr>
          </a:p>
        </p:txBody>
      </p:sp>
    </p:spTree>
  </p:cSld>
  <p:clrMapOvr>
    <a:masterClrMapping/>
  </p:clrMapOvr>
</p:sld>
</file>

<file path=ppt/slides/slide4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quanh co uốn cho ngay. Nơi gồ ghề lấp cho đầy. Vì này đây Chúa đến, đến gần.</a:t>
            </a:r>
            <a:endParaRPr lang="en-US" sz="8800" b="1" dirty="0">
              <a:solidFill>
                <a:schemeClr val="bg1"/>
              </a:solidFill>
            </a:endParaRPr>
          </a:p>
        </p:txBody>
      </p:sp>
    </p:spTree>
  </p:cSld>
  <p:clrMapOvr>
    <a:masterClrMapping/>
  </p:clrMapOvr>
</p:sld>
</file>

<file path=ppt/slides/slide4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sắp đến rồi. Ngài sắp đến rồi, ngày hồng ân cho muôn nơi. Mừng vui lên anh em,</a:t>
            </a:r>
            <a:endParaRPr lang="en-US" sz="8800" b="1" dirty="0">
              <a:solidFill>
                <a:schemeClr val="bg1"/>
              </a:solidFill>
            </a:endParaRPr>
          </a:p>
        </p:txBody>
      </p:sp>
    </p:spTree>
  </p:cSld>
  <p:clrMapOvr>
    <a:masterClrMapping/>
  </p:clrMapOvr>
</p:sld>
</file>

<file path=ppt/slides/slide4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Cứu Độ đang tới. Chúa sắp đến rồi, ngày hạnh phúc tuyệt vời.</a:t>
            </a:r>
            <a:endParaRPr lang="en-US" sz="8800" b="1" dirty="0">
              <a:solidFill>
                <a:schemeClr val="bg1"/>
              </a:solidFill>
            </a:endParaRPr>
          </a:p>
        </p:txBody>
      </p:sp>
    </p:spTree>
  </p:cSld>
  <p:clrMapOvr>
    <a:masterClrMapping/>
  </p:clrMapOvr>
</p:sld>
</file>

<file path=ppt/slides/slide4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dọn đường Chúa đi! Hãy dọn đường Chúa đi. Người hỡi sống khiêm nhường. Mến thương là phần thưởng. Vì này</a:t>
            </a:r>
            <a:endParaRPr lang="en-US" sz="8800" b="1" dirty="0">
              <a:solidFill>
                <a:schemeClr val="bg1"/>
              </a:solidFill>
            </a:endParaRPr>
          </a:p>
        </p:txBody>
      </p:sp>
    </p:spTree>
  </p:cSld>
  <p:clrMapOvr>
    <a:masterClrMapping/>
  </p:clrMapOvr>
</p:sld>
</file>

<file path=ppt/slides/slide4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Chúa đến, Chúa đến.</a:t>
            </a:r>
            <a:endParaRPr lang="en-US" sz="8800" b="1" dirty="0">
              <a:solidFill>
                <a:schemeClr val="bg1"/>
              </a:solidFill>
            </a:endParaRPr>
          </a:p>
        </p:txBody>
      </p:sp>
    </p:spTree>
  </p:cSld>
  <p:clrMapOvr>
    <a:masterClrMapping/>
  </p:clrMapOvr>
</p:sld>
</file>

<file path=ppt/slides/slide4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tháng tới hãy yêu đời. Không lọc lừa, sống chân thành. Vì này đây Chúa đến, đến gần.</a:t>
            </a:r>
            <a:endParaRPr lang="en-US" sz="8800" b="1" dirty="0">
              <a:solidFill>
                <a:schemeClr val="bg1"/>
              </a:solidFill>
            </a:endParaRPr>
          </a:p>
        </p:txBody>
      </p:sp>
    </p:spTree>
  </p:cSld>
  <p:clrMapOvr>
    <a:masterClrMapping/>
  </p:clrMapOvr>
</p:sld>
</file>

<file path=ppt/slides/slide4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sắp đến rồi. Ngài sắp đến rồi, ngày hồng ân cho muôn nơi. Mừng vui lên anh em,</a:t>
            </a:r>
            <a:endParaRPr lang="en-US" sz="8800" b="1" dirty="0">
              <a:solidFill>
                <a:schemeClr val="bg1"/>
              </a:solidFill>
            </a:endParaRPr>
          </a:p>
        </p:txBody>
      </p:sp>
    </p:spTree>
  </p:cSld>
  <p:clrMapOvr>
    <a:masterClrMapping/>
  </p:clrMapOvr>
</p:sld>
</file>

<file path=ppt/slides/slide4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Cứu Độ đang tới. Chúa sắp đến rồi, ngày hạnh phúc tuyệt vời.</a:t>
            </a:r>
            <a:endParaRPr lang="en-US" sz="8800" b="1" dirty="0">
              <a:solidFill>
                <a:schemeClr val="bg1"/>
              </a:solidFill>
            </a:endParaRPr>
          </a:p>
        </p:txBody>
      </p:sp>
    </p:spTree>
  </p:cSld>
  <p:clrMapOvr>
    <a:masterClrMapping/>
  </p:clrMapOvr>
</p:sld>
</file>

<file path=ppt/slides/slide4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dọn đường Chúa đi! Hãy dọn đường Chúa đi. Người hỡi sống hy vọng. Điểm tô đẹp cuộc sống. Vì này đây Chúa</a:t>
            </a:r>
            <a:endParaRPr lang="en-US" sz="8800" b="1" dirty="0">
              <a:solidFill>
                <a:schemeClr val="bg1"/>
              </a:solidFill>
            </a:endParaRPr>
          </a:p>
        </p:txBody>
      </p:sp>
    </p:spTree>
  </p:cSld>
  <p:clrMapOvr>
    <a:masterClrMapping/>
  </p:clrMapOvr>
</p:sld>
</file>

<file path=ppt/slides/slide4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Chúa đến.</a:t>
            </a:r>
            <a:endParaRPr lang="en-US" sz="8800" b="1" dirty="0">
              <a:solidFill>
                <a:schemeClr val="bg1"/>
              </a:solidFill>
            </a:endParaRPr>
          </a:p>
        </p:txBody>
      </p:sp>
    </p:spTree>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con xin thờ lạy Chúa, ôi tình thẳm sâu.</a:t>
            </a:r>
            <a:endParaRPr lang="en-US" sz="8800" b="1" dirty="0">
              <a:solidFill>
                <a:schemeClr val="bg1"/>
              </a:solidFill>
            </a:endParaRPr>
          </a:p>
        </p:txBody>
      </p:sp>
    </p:spTree>
  </p:cSld>
  <p:clrMapOvr>
    <a:masterClrMapping/>
  </p:clrMapOvr>
</p:sld>
</file>

<file path=ppt/slides/slide4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tiếng Chúa hãy nghe lời. Xa tội đời, hãy quay về. Vì này đây Chúa đến, đến gần.</a:t>
            </a:r>
            <a:endParaRPr lang="en-US" sz="8800" b="1" dirty="0">
              <a:solidFill>
                <a:schemeClr val="bg1"/>
              </a:solidFill>
            </a:endParaRPr>
          </a:p>
        </p:txBody>
      </p:sp>
    </p:spTree>
  </p:cSld>
  <p:clrMapOvr>
    <a:masterClrMapping/>
  </p:clrMapOvr>
</p:sld>
</file>

<file path=ppt/slides/slide4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sắp đến rồi. Ngài sắp đến rồi, ngày hồng ân cho muôn nơi. Mừng vui lên anh em,</a:t>
            </a:r>
            <a:endParaRPr lang="en-US" sz="8800" b="1" dirty="0">
              <a:solidFill>
                <a:schemeClr val="bg1"/>
              </a:solidFill>
            </a:endParaRPr>
          </a:p>
        </p:txBody>
      </p:sp>
    </p:spTree>
  </p:cSld>
  <p:clrMapOvr>
    <a:masterClrMapping/>
  </p:clrMapOvr>
</p:sld>
</file>

<file path=ppt/slides/slide4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Cứu Độ đang tới. Chúa sắp đến rồi, ngày hạnh phúc tuyệt vời.</a:t>
            </a:r>
            <a:endParaRPr lang="en-US" sz="8800" b="1" dirty="0">
              <a:solidFill>
                <a:schemeClr val="bg1"/>
              </a:solidFill>
            </a:endParaRPr>
          </a:p>
        </p:txBody>
      </p:sp>
    </p:spTree>
  </p:cSld>
  <p:clrMapOvr>
    <a:masterClrMapping/>
  </p:clrMapOvr>
</p:sld>
</file>

<file path=ppt/slides/slide4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Hướng Tâm Hồn Lên 328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hướng tâm hồn lên đón chờ ngày Chúa đến, Chúa sẽ đem an hòa Ngài ban cho thế trần. Chúa sẽ đem hân hoan</a:t>
            </a:r>
            <a:endParaRPr lang="en-US" sz="8800" b="1" dirty="0">
              <a:solidFill>
                <a:schemeClr val="bg1"/>
              </a:solidFill>
            </a:endParaRPr>
          </a:p>
        </p:txBody>
      </p:sp>
    </p:spTree>
  </p:cSld>
  <p:clrMapOvr>
    <a:masterClrMapping/>
  </p:clrMapOvr>
</p:sld>
</file>

<file path=ppt/slides/slide4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thương tô thắm cõi đời.</a:t>
            </a:r>
            <a:endParaRPr lang="en-US" sz="8800" b="1" dirty="0">
              <a:solidFill>
                <a:schemeClr val="bg1"/>
              </a:solidFill>
            </a:endParaRPr>
          </a:p>
        </p:txBody>
      </p:sp>
    </p:spTree>
  </p:cSld>
  <p:clrMapOvr>
    <a:masterClrMapping/>
  </p:clrMapOvr>
</p:sld>
</file>

<file path=ppt/slides/slide4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hướng tâm hồn lên đón chờ ngày Chúa đến. Chúa sẽ cho nhân loại nguồn ơn cứu thoát vô cùng.</a:t>
            </a:r>
            <a:endParaRPr lang="en-US" sz="8800" b="1" dirty="0">
              <a:solidFill>
                <a:schemeClr val="bg1"/>
              </a:solidFill>
            </a:endParaRPr>
          </a:p>
        </p:txBody>
      </p:sp>
    </p:spTree>
  </p:cSld>
  <p:clrMapOvr>
    <a:masterClrMapping/>
  </p:clrMapOvr>
</p:sld>
</file>

<file path=ppt/slides/slide4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Chúa nhớ lời giao ước ngàn xưa Chúa đã ký kết với tổ phụ chúng tôi. Nguyện ơn hòa bình của Chúa lấp</a:t>
            </a:r>
            <a:endParaRPr lang="en-US" sz="8800" b="1" dirty="0">
              <a:solidFill>
                <a:schemeClr val="bg1"/>
              </a:solidFill>
            </a:endParaRPr>
          </a:p>
        </p:txBody>
      </p:sp>
    </p:spTree>
  </p:cSld>
  <p:clrMapOvr>
    <a:masterClrMapping/>
  </p:clrMapOvr>
</p:sld>
</file>

<file path=ppt/slides/slide4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thế gian tội tình và ban ơn phúc trường sinh.</a:t>
            </a:r>
            <a:endParaRPr lang="en-US" sz="8800" b="1" dirty="0">
              <a:solidFill>
                <a:schemeClr val="bg1"/>
              </a:solidFill>
            </a:endParaRPr>
          </a:p>
        </p:txBody>
      </p:sp>
    </p:spTree>
  </p:cSld>
  <p:clrMapOvr>
    <a:masterClrMapping/>
  </p:clrMapOvr>
</p:sld>
</file>

<file path=ppt/slides/slide4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tin kính tôn thờ Mình Máu Chúa. Đã yêu nhân loại, trọn đời Ngài vẫn mến yêu. Bao nhiêu tội lỗi xúc phạm,</a:t>
            </a:r>
            <a:endParaRPr lang="en-US" sz="8800" b="1" dirty="0">
              <a:solidFill>
                <a:schemeClr val="bg1"/>
              </a:solidFill>
            </a:endParaRPr>
          </a:p>
        </p:txBody>
      </p:sp>
    </p:spTree>
  </p:cSld>
  <p:clrMapOvr>
    <a:masterClrMapping/>
  </p:clrMapOvr>
</p:sld>
</file>

<file path=ppt/slides/slide4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a:t>
            </a:r>
            <a:endParaRPr lang="en-US" sz="8800" b="1" dirty="0">
              <a:solidFill>
                <a:schemeClr val="bg1"/>
              </a:solidFill>
            </a:endParaRPr>
          </a:p>
        </p:txBody>
      </p:sp>
    </p:spTree>
  </p:cSld>
  <p:clrMapOvr>
    <a:masterClrMapping/>
  </p:clrMapOvr>
</p:sld>
</file>

<file path=ppt/slides/slide4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Bát ngát ngàn trầm dâng 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4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a:t>
            </a:r>
            <a:endParaRPr lang="en-US" sz="8800" b="1" dirty="0">
              <a:solidFill>
                <a:schemeClr val="bg1"/>
              </a:solidFill>
            </a:endParaRPr>
          </a:p>
        </p:txBody>
      </p:sp>
    </p:spTree>
  </p:cSld>
  <p:clrMapOvr>
    <a:masterClrMapping/>
  </p:clrMapOvr>
</p:sld>
</file>

<file path=ppt/slides/slide4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Bát ngát ngàn trầm dâng 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4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biết lắng nghe Lời Ngài gọi con trong đêm tối. Xin cho con biết lắng nghe Lời Ngài dạy con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lẻ</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loi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739054658"/>
      </p:ext>
    </p:extLst>
  </p:cSld>
  <p:clrMapOvr>
    <a:masterClrMapping/>
  </p:clrMapOvr>
</p:sld>
</file>

<file path=ppt/slides/slide4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vẹn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ai.</a:t>
            </a:r>
            <a:endParaRPr lang="en-US" sz="8800" b="1" dirty="0">
              <a:solidFill>
                <a:schemeClr val="bg1"/>
              </a:solidFill>
            </a:endParaRPr>
          </a:p>
        </p:txBody>
      </p:sp>
    </p:spTree>
    <p:extLst>
      <p:ext uri="{BB962C8B-B14F-4D97-AF65-F5344CB8AC3E}">
        <p14:creationId xmlns:p14="http://schemas.microsoft.com/office/powerpoint/2010/main" val="118621822"/>
      </p:ext>
    </p:extLst>
  </p:cSld>
  <p:clrMapOvr>
    <a:masterClrMapping/>
  </p:clrMapOvr>
</p:sld>
</file>

<file path=ppt/slides/slide4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biết lắng nghe Lời Ngài dạy con trong cuộc sống, xin cho con biết lắng nghe Lời Ngài </a:t>
            </a:r>
            <a:r>
              <a:rPr lang="en-US" sz="8800" b="1" dirty="0" err="1">
                <a:solidFill>
                  <a:schemeClr val="bg1"/>
                </a:solidFill>
                <a:latin typeface="Times New Roman" panose="02020603050405020304" pitchFamily="18" charset="0"/>
                <a:cs typeface="Times New Roman" panose="02020603050405020304" pitchFamily="18" charset="0"/>
              </a:rPr>
              <a:t>từng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a:t>
            </a:r>
            <a:endParaRPr lang="en-US" sz="8800" b="1" dirty="0">
              <a:solidFill>
                <a:schemeClr val="bg1"/>
              </a:solidFill>
            </a:endParaRPr>
          </a:p>
        </p:txBody>
      </p:sp>
    </p:spTree>
  </p:cSld>
  <p:clrMapOvr>
    <a:masterClrMapping/>
  </p:clrMapOvr>
</p:sld>
</file>

<file path=ppt/slides/slide4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cho vững bước đi vào đời truyền rao cho chân lý. Xin cho con biết say mê cuộc đời làm nhân </a:t>
            </a:r>
            <a:r>
              <a:rPr lang="en-US" sz="8800" b="1" dirty="0" err="1">
                <a:solidFill>
                  <a:schemeClr val="bg1"/>
                </a:solidFill>
                <a:latin typeface="Times New Roman" panose="02020603050405020304" pitchFamily="18" charset="0"/>
                <a:cs typeface="Times New Roman" panose="02020603050405020304" pitchFamily="18" charset="0"/>
              </a:rPr>
              <a:t>chứng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tha thứ. Lập Bí Tích Nhiệm Mầu, để ở với nhân loại khổ đau.</a:t>
            </a:r>
            <a:endParaRPr lang="en-US" sz="8800" b="1" dirty="0">
              <a:solidFill>
                <a:schemeClr val="bg1"/>
              </a:solidFill>
            </a:endParaRPr>
          </a:p>
        </p:txBody>
      </p:sp>
    </p:spTree>
  </p:cSld>
  <p:clrMapOvr>
    <a:masterClrMapping/>
  </p:clrMapOvr>
</p:sld>
</file>

<file path=ppt/slides/slide4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Công Chính (18)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Cửa công chính hãy mở cho tôi vào, cho tôi vào tạ ơn Chúa nơi cung điện ngợp quang vinh. Chính đây là, chính</a:t>
            </a:r>
            <a:endParaRPr lang="en-US" sz="8800" b="1" dirty="0">
              <a:solidFill>
                <a:schemeClr val="bg1"/>
              </a:solidFill>
            </a:endParaRPr>
          </a:p>
        </p:txBody>
      </p:sp>
    </p:spTree>
  </p:cSld>
  <p:clrMapOvr>
    <a:masterClrMapping/>
  </p:clrMapOvr>
</p:sld>
</file>

<file path=ppt/slides/slide4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là cửa Thiên Chúa hỡi người công chính hãy mau tiến vào.</a:t>
            </a:r>
            <a:endParaRPr lang="en-US" sz="8800" b="1" dirty="0">
              <a:solidFill>
                <a:schemeClr val="bg1"/>
              </a:solidFill>
            </a:endParaRPr>
          </a:p>
        </p:txBody>
      </p:sp>
    </p:spTree>
  </p:cSld>
  <p:clrMapOvr>
    <a:masterClrMapping/>
  </p:clrMapOvr>
</p:sld>
</file>

<file path=ppt/slides/slide4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cảm tạ Chúa vì Chúa nhân từ, vì tình Người yêu thương ta bền vững muôn đời.</a:t>
            </a:r>
            <a:endParaRPr lang="en-US" sz="8800" b="1" dirty="0">
              <a:solidFill>
                <a:schemeClr val="bg1"/>
              </a:solidFill>
            </a:endParaRPr>
          </a:p>
        </p:txBody>
      </p:sp>
    </p:spTree>
  </p:cSld>
  <p:clrMapOvr>
    <a:masterClrMapping/>
  </p:clrMapOvr>
</p:sld>
</file>

<file path=ppt/slides/slide4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chúc tụng Chúa nào khắp nhân hoàn, vì tình Người yêu thương ta bền vững muôn đời</a:t>
            </a:r>
            <a:endParaRPr lang="en-US" sz="8800" b="1" dirty="0">
              <a:solidFill>
                <a:schemeClr val="bg1"/>
              </a:solidFill>
            </a:endParaRPr>
          </a:p>
        </p:txBody>
      </p:sp>
    </p:spTree>
  </p:cSld>
  <p:clrMapOvr>
    <a:masterClrMapping/>
  </p:clrMapOvr>
</p:sld>
</file>

<file path=ppt/slides/slide4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lúc sầu thương hằng vững tin Người, và bền lòng tôi kêu xin Người sẽ nghe lời.</a:t>
            </a:r>
            <a:endParaRPr lang="en-US" sz="8800" b="1" dirty="0">
              <a:solidFill>
                <a:schemeClr val="bg1"/>
              </a:solidFill>
            </a:endParaRPr>
          </a:p>
        </p:txBody>
      </p:sp>
    </p:spTree>
  </p:cSld>
  <p:clrMapOvr>
    <a:masterClrMapping/>
  </p:clrMapOvr>
</p:sld>
</file>

<file path=ppt/slides/slide4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lên Ngài những linh hồn lìa đời mong tìm về quê hương mới. Đây linh hồn mẹ cha. Đây linh hồn bạn</a:t>
            </a:r>
            <a:endParaRPr lang="en-US" sz="8800" b="1" dirty="0">
              <a:solidFill>
                <a:schemeClr val="bg1"/>
              </a:solidFill>
            </a:endParaRPr>
          </a:p>
        </p:txBody>
      </p:sp>
    </p:spTree>
  </p:cSld>
  <p:clrMapOvr>
    <a:masterClrMapping/>
  </p:clrMapOvr>
</p:sld>
</file>

<file path=ppt/slides/slide4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bè dâng lên Ngài xin thương lắng nghe.</a:t>
            </a:r>
            <a:endParaRPr lang="en-US" sz="8800" b="1" dirty="0">
              <a:solidFill>
                <a:schemeClr val="bg1"/>
              </a:solidFill>
            </a:endParaRPr>
          </a:p>
        </p:txBody>
      </p:sp>
    </p:spTree>
  </p:cSld>
  <p:clrMapOvr>
    <a:masterClrMapping/>
  </p:clrMapOvr>
</p:sld>
</file>

<file path=ppt/slides/slide4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với bánh miến rượu nho con xin dâng ngàn hi sinh đền thay muôn tội tình. Nguyện Chúa chớ chấp tội xưa</a:t>
            </a:r>
            <a:endParaRPr lang="en-US" sz="8800" b="1" dirty="0">
              <a:solidFill>
                <a:schemeClr val="bg1"/>
              </a:solidFill>
            </a:endParaRPr>
          </a:p>
        </p:txBody>
      </p:sp>
    </p:spTree>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Trọn đời Ngài đã hy sinh, cho thế trần phúc ân trường sinh. Tháng ngày dương gian Chúa loan tin bình an cho</a:t>
            </a:r>
            <a:endParaRPr lang="en-US" sz="8800" b="1" dirty="0">
              <a:solidFill>
                <a:schemeClr val="bg1"/>
              </a:solidFill>
            </a:endParaRPr>
          </a:p>
        </p:txBody>
      </p:sp>
    </p:spTree>
  </p:cSld>
  <p:clrMapOvr>
    <a:masterClrMapping/>
  </p:clrMapOvr>
</p:sld>
</file>

<file path=ppt/slides/slide4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thương ban ơn tha thứ và dẫn tới quê trời.</a:t>
            </a:r>
            <a:endParaRPr lang="en-US" sz="8800" b="1" dirty="0">
              <a:solidFill>
                <a:schemeClr val="bg1"/>
              </a:solidFill>
            </a:endParaRPr>
          </a:p>
        </p:txBody>
      </p:sp>
    </p:spTree>
  </p:cSld>
  <p:clrMapOvr>
    <a:masterClrMapping/>
  </p:clrMapOvr>
</p:sld>
</file>

<file path=ppt/slides/slide4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Tạm Biệt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nằm xuống giã từ trần gian. Xin cho người ngủ yên năm tháng. Lúc chết đi mới được nghỉ yên. Chúa giang</a:t>
            </a:r>
            <a:endParaRPr lang="en-US" sz="8800" b="1" dirty="0">
              <a:solidFill>
                <a:schemeClr val="bg1"/>
              </a:solidFill>
            </a:endParaRPr>
          </a:p>
        </p:txBody>
      </p:sp>
    </p:spTree>
  </p:cSld>
  <p:clrMapOvr>
    <a:masterClrMapping/>
  </p:clrMapOvr>
</p:sld>
</file>

<file path=ppt/slides/slide4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chờ đầy tớ trung thành.</a:t>
            </a:r>
            <a:endParaRPr lang="en-US" sz="8800" b="1" dirty="0">
              <a:solidFill>
                <a:schemeClr val="bg1"/>
              </a:solidFill>
            </a:endParaRPr>
          </a:p>
        </p:txBody>
      </p:sp>
    </p:spTree>
  </p:cSld>
  <p:clrMapOvr>
    <a:masterClrMapping/>
  </p:clrMapOvr>
</p:sld>
</file>

<file path=ppt/slides/slide4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đời sống hy sinh tìm về bến an bình hưởng nguồn vui trong Chúa chí thánh. Chờ ngày mai phục sinh trọn</a:t>
            </a:r>
            <a:endParaRPr lang="en-US" sz="8800" b="1" dirty="0">
              <a:solidFill>
                <a:schemeClr val="bg1"/>
              </a:solidFill>
            </a:endParaRPr>
          </a:p>
        </p:txBody>
      </p:sp>
    </p:spTree>
  </p:cSld>
  <p:clrMapOvr>
    <a:masterClrMapping/>
  </p:clrMapOvr>
</p:sld>
</file>

<file path=ppt/slides/slide4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vẹn kiếp cậy tin: sống cho đi để được chết lành.</a:t>
            </a:r>
            <a:endParaRPr lang="en-US" sz="8800" b="1" dirty="0">
              <a:solidFill>
                <a:schemeClr val="bg1"/>
              </a:solidFill>
            </a:endParaRPr>
          </a:p>
        </p:txBody>
      </p:sp>
    </p:spTree>
  </p:cSld>
  <p:clrMapOvr>
    <a:masterClrMapping/>
  </p:clrMapOvr>
</p:sld>
</file>

<file path=ppt/slides/slide4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Xuôi tay xuống có gì người ơi! Có những gì để trình diện Chúa. Chút mến yêu mỏng manh mà thôi! Hãy mang theo</a:t>
            </a:r>
            <a:endParaRPr lang="en-US" sz="8800" b="1" dirty="0">
              <a:solidFill>
                <a:schemeClr val="bg1"/>
              </a:solidFill>
            </a:endParaRPr>
          </a:p>
        </p:txBody>
      </p:sp>
    </p:spTree>
  </p:cSld>
  <p:clrMapOvr>
    <a:masterClrMapping/>
  </p:clrMapOvr>
</p:sld>
</file>

<file path=ppt/slides/slide4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và hãy an lòng.</a:t>
            </a:r>
            <a:endParaRPr lang="en-US" sz="8800" b="1" dirty="0">
              <a:solidFill>
                <a:schemeClr val="bg1"/>
              </a:solidFill>
            </a:endParaRPr>
          </a:p>
        </p:txBody>
      </p:sp>
    </p:spTree>
  </p:cSld>
  <p:clrMapOvr>
    <a:masterClrMapping/>
  </p:clrMapOvr>
</p:sld>
</file>

<file path=ppt/slides/slide4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Cuộc đời đó xin để lại sau. Mắt dõi tìm trời cao yêu dấu. Chốn ước mơ muôn đời thẳm sâu. Đã qua đi rồi cuộc</a:t>
            </a:r>
            <a:endParaRPr lang="en-US" sz="8800" b="1" dirty="0">
              <a:solidFill>
                <a:schemeClr val="bg1"/>
              </a:solidFill>
            </a:endParaRPr>
          </a:p>
        </p:txBody>
      </p:sp>
    </p:spTree>
  </p:cSld>
  <p:clrMapOvr>
    <a:masterClrMapping/>
  </p:clrMapOvr>
</p:sld>
</file>

<file path=ppt/slides/slide4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thương đau.</a:t>
            </a:r>
            <a:endParaRPr lang="en-US" sz="8800" b="1"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51272315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Đất</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996909300"/>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loan truyền tin vui, nguồn hạnh phúc đến khắp mọi nơi.</a:t>
            </a:r>
            <a:endParaRPr lang="en-US" sz="8800" b="1" dirty="0">
              <a:solidFill>
                <a:schemeClr val="bg1"/>
              </a:solidFill>
            </a:endParaRPr>
          </a:p>
        </p:txBody>
      </p:sp>
    </p:spTree>
  </p:cSld>
  <p:clrMapOvr>
    <a:masterClrMapping/>
  </p:clrMapOvr>
</p:sld>
</file>

<file path=ppt/slides/slide5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Dù còn đó lỗi lầm ngày qua. Hãy vững tin tình yêu tha thứ. Phút tiễn đưa hiến dâng lời kinh. Gởi theo bên</a:t>
            </a:r>
            <a:endParaRPr lang="en-US" sz="8800" b="1" dirty="0">
              <a:solidFill>
                <a:schemeClr val="bg1"/>
              </a:solidFill>
            </a:endParaRPr>
          </a:p>
        </p:txBody>
      </p:sp>
    </p:spTree>
  </p:cSld>
  <p:clrMapOvr>
    <a:masterClrMapping/>
  </p:clrMapOvr>
</p:sld>
</file>

<file path=ppt/slides/slide5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chốn thiên đình.</a:t>
            </a:r>
            <a:endParaRPr lang="en-US" sz="8800" b="1" dirty="0">
              <a:solidFill>
                <a:schemeClr val="bg1"/>
              </a:solidFill>
            </a:endParaRPr>
          </a:p>
        </p:txBody>
      </p:sp>
    </p:spTree>
  </p:cSld>
  <p:clrMapOvr>
    <a:masterClrMapping/>
  </p:clrMapOvr>
</p:sld>
</file>

<file path=ppt/slides/slide5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thẳm sâu con kêu lên Ngài Chúa ơi. Từ vực thẳm sâu con đang kêu cầu lên Chúa. Xin Chúa lắng nghe lời</a:t>
            </a:r>
            <a:endParaRPr lang="en-US" sz="8800" b="1" dirty="0">
              <a:solidFill>
                <a:schemeClr val="bg1"/>
              </a:solidFill>
            </a:endParaRPr>
          </a:p>
        </p:txBody>
      </p:sp>
    </p:spTree>
  </p:cSld>
  <p:clrMapOvr>
    <a:masterClrMapping/>
  </p:clrMapOvr>
</p:sld>
</file>

<file path=ppt/slides/slide5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tha thiết van nài. Xin Chúa lắng nghe con đang cầu nguyện Chúa ơi.</a:t>
            </a:r>
            <a:endParaRPr lang="en-US" sz="8800" b="1" dirty="0">
              <a:solidFill>
                <a:schemeClr val="bg1"/>
              </a:solidFill>
            </a:endParaRPr>
          </a:p>
        </p:txBody>
      </p:sp>
    </p:spTree>
  </p:cSld>
  <p:clrMapOvr>
    <a:masterClrMapping/>
  </p:clrMapOvr>
</p:sld>
</file>

<file path=ppt/slides/slide5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lạy Ngài vì Ngài hay thương xót Chúa chí từ chính trực công minh tín trung. Xin Ngài thương nếu Ngài cứ</a:t>
            </a:r>
            <a:endParaRPr lang="en-US" sz="8800" b="1" dirty="0">
              <a:solidFill>
                <a:schemeClr val="bg1"/>
              </a:solidFill>
            </a:endParaRPr>
          </a:p>
        </p:txBody>
      </p:sp>
    </p:spTree>
  </p:cSld>
  <p:clrMapOvr>
    <a:masterClrMapping/>
  </p:clrMapOvr>
</p:sld>
</file>

<file path=ppt/slides/slide5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chấp tội. Nào có ai đứng vững được chăng?</a:t>
            </a:r>
            <a:endParaRPr lang="en-US" sz="8800" b="1" dirty="0">
              <a:solidFill>
                <a:schemeClr val="bg1"/>
              </a:solidFill>
            </a:endParaRPr>
          </a:p>
        </p:txBody>
      </p:sp>
    </p:spTree>
  </p:cSld>
  <p:clrMapOvr>
    <a:masterClrMapping/>
  </p:clrMapOvr>
</p:sld>
</file>

<file path=ppt/slides/slide5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lạy Ngài vì Ngài hay tha thứ. Để khắp loài kính sợ uy danh Chúa luôn. Con chờ mong hết lòng mãi ngóng chờ.</a:t>
            </a:r>
            <a:endParaRPr lang="en-US" sz="8800" b="1" dirty="0">
              <a:solidFill>
                <a:schemeClr val="bg1"/>
              </a:solidFill>
            </a:endParaRPr>
          </a:p>
        </p:txBody>
      </p:sp>
    </p:spTree>
  </p:cSld>
  <p:clrMapOvr>
    <a:masterClrMapping/>
  </p:clrMapOvr>
</p:sld>
</file>

<file path=ppt/slides/slide5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Chúa ban con vẫn cậy trông.</a:t>
            </a:r>
            <a:endParaRPr lang="en-US" sz="8800" b="1" dirty="0">
              <a:solidFill>
                <a:schemeClr val="bg1"/>
              </a:solidFill>
            </a:endParaRPr>
          </a:p>
        </p:txBody>
      </p:sp>
    </p:spTree>
  </p:cSld>
  <p:clrMapOvr>
    <a:masterClrMapping/>
  </p:clrMapOvr>
</p:sld>
</file>

<file path=ppt/slides/slide5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 Mùa Vọng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ôi quá bao la, mãi sáng người dẫn lối muôn người, bước về quê hương, nơi dấu yêu tình Chúa ngập tràn,</a:t>
            </a:r>
            <a:endParaRPr lang="en-US" sz="8800" b="1" dirty="0">
              <a:solidFill>
                <a:schemeClr val="bg1"/>
              </a:solidFill>
            </a:endParaRPr>
          </a:p>
        </p:txBody>
      </p:sp>
    </p:spTree>
  </p:cSld>
  <p:clrMapOvr>
    <a:masterClrMapping/>
  </p:clrMapOvr>
</p:sld>
</file>

<file path=ppt/slides/slide5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bước vào mùa hồng ân cứu độ. Thỏa lòng khát mong như nai rừng bên suối. Nay con đón chờ ngày tình</a:t>
            </a:r>
            <a:endParaRPr lang="en-US" sz="8800" b="1" dirty="0">
              <a:solidFill>
                <a:schemeClr val="bg1"/>
              </a:solidFill>
            </a:endParaRPr>
          </a:p>
        </p:txBody>
      </p:sp>
    </p:spTree>
  </p:cSld>
  <p:clrMapOvr>
    <a:masterClrMapping/>
  </p:clrMapOvr>
</p:sld>
</file>

<file path=ppt/slides/slide5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thế. Chúa ơi! Xin giúp con giữ trọn niềm trông cậy.</a:t>
            </a:r>
            <a:endParaRPr lang="en-US" sz="8800" b="1" dirty="0">
              <a:solidFill>
                <a:schemeClr val="bg1"/>
              </a:solidFill>
            </a:endParaRPr>
          </a:p>
        </p:txBody>
      </p:sp>
    </p:spTree>
  </p:cSld>
  <p:clrMapOvr>
    <a:masterClrMapping/>
  </p:clrMapOvr>
</p:sld>
</file>

<file path=ppt/slides/slide5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đừng để con xấu hổ vì con trông cậy Chúa vì con vươn hồn lên tới Chúa. Xin đừng để quân thù hoan hỉ về</a:t>
            </a:r>
            <a:endParaRPr lang="en-US" sz="8800" b="1" dirty="0">
              <a:solidFill>
                <a:schemeClr val="bg1"/>
              </a:solidFill>
            </a:endParaRPr>
          </a:p>
        </p:txBody>
      </p:sp>
    </p:spTree>
  </p:cSld>
  <p:clrMapOvr>
    <a:masterClrMapping/>
  </p:clrMapOvr>
</p:sld>
</file>

<file path=ppt/slides/slide5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vì ai trông cậy Ngài sẽ chẳng hổ ngươi.</a:t>
            </a:r>
            <a:endParaRPr lang="en-US" sz="8800" b="1" dirty="0">
              <a:solidFill>
                <a:schemeClr val="bg1"/>
              </a:solidFill>
            </a:endParaRPr>
          </a:p>
        </p:txBody>
      </p:sp>
    </p:spTree>
  </p:cSld>
  <p:clrMapOvr>
    <a:masterClrMapping/>
  </p:clrMapOvr>
</p:sld>
</file>

<file path=ppt/slides/slide5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bước vào mùa hồng ân cứu độ. Thỏa lòng khát mong như nai rừng bên suối. Nay con đón chờ ngày tình</a:t>
            </a:r>
            <a:endParaRPr lang="en-US" sz="8800" b="1" dirty="0">
              <a:solidFill>
                <a:schemeClr val="bg1"/>
              </a:solidFill>
            </a:endParaRPr>
          </a:p>
        </p:txBody>
      </p:sp>
    </p:spTree>
  </p:cSld>
  <p:clrMapOvr>
    <a:masterClrMapping/>
  </p:clrMapOvr>
</p:sld>
</file>

<file path=ppt/slides/slide5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thế. Chúa ơi! Xin giúp con giữ trọn niềm trông cậy.</a:t>
            </a:r>
            <a:endParaRPr lang="en-US" sz="8800" b="1" dirty="0">
              <a:solidFill>
                <a:schemeClr val="bg1"/>
              </a:solidFill>
            </a:endParaRPr>
          </a:p>
        </p:txBody>
      </p:sp>
    </p:spTree>
  </p:cSld>
  <p:clrMapOvr>
    <a:masterClrMapping/>
  </p:clrMapOvr>
</p:sld>
</file>

<file path=ppt/slides/slide5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giờ Thiên Chúa cứu độ này Si-on hãy nhớ mùa yêu thương bừng lên chan chứa. Những lời Ngài phán dạy tuân</a:t>
            </a:r>
            <a:endParaRPr lang="en-US" sz="8800" b="1" dirty="0">
              <a:solidFill>
                <a:schemeClr val="bg1"/>
              </a:solidFill>
            </a:endParaRPr>
          </a:p>
        </p:txBody>
      </p:sp>
    </p:spTree>
  </p:cSld>
  <p:clrMapOvr>
    <a:masterClrMapping/>
  </p:clrMapOvr>
</p:sld>
</file>

<file path=ppt/slides/slide5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 đừng sai để vinh quang của Ngài chói ngời trần ai.</a:t>
            </a:r>
            <a:endParaRPr lang="en-US" sz="8800" b="1" dirty="0">
              <a:solidFill>
                <a:schemeClr val="bg1"/>
              </a:solidFill>
            </a:endParaRPr>
          </a:p>
        </p:txBody>
      </p:sp>
    </p:spTree>
  </p:cSld>
  <p:clrMapOvr>
    <a:masterClrMapping/>
  </p:clrMapOvr>
</p:sld>
</file>

<file path=ppt/slides/slide5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bước vào mùa hồng ân cứu độ. Thỏa lòng khát mong như nai rừng bên suối. Nay con đón chờ ngày tình</a:t>
            </a:r>
            <a:endParaRPr lang="en-US" sz="8800" b="1" dirty="0">
              <a:solidFill>
                <a:schemeClr val="bg1"/>
              </a:solidFill>
            </a:endParaRPr>
          </a:p>
        </p:txBody>
      </p:sp>
    </p:spTree>
  </p:cSld>
  <p:clrMapOvr>
    <a:masterClrMapping/>
  </p:clrMapOvr>
</p:sld>
</file>

<file path=ppt/slides/slide5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thế. Chúa ơi! Xin giúp con giữ trọn niềm trông cậy.</a:t>
            </a:r>
            <a:endParaRPr lang="en-US" sz="8800" b="1" dirty="0">
              <a:solidFill>
                <a:schemeClr val="bg1"/>
              </a:solidFill>
            </a:endParaRPr>
          </a:p>
        </p:txBody>
      </p:sp>
    </p:spTree>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lặng tâm suy, thờ lạy Chúa ôi tình thẳm sâu!</a:t>
            </a:r>
            <a:endParaRPr lang="en-US" sz="8800" b="1" dirty="0">
              <a:solidFill>
                <a:schemeClr val="bg1"/>
              </a:solidFill>
            </a:endParaRPr>
          </a:p>
        </p:txBody>
      </p:sp>
    </p:spTree>
  </p:cSld>
  <p:clrMapOvr>
    <a:masterClrMapping/>
  </p:clrMapOvr>
</p:sld>
</file>

<file path=ppt/slides/slide5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Trông Đợi (VT)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tháng ngày trông đợi con dâng lên lễ mọn này là thành tâm ăn năn thống hối Chúa ơi, Chúa ơi giúp con đổi</a:t>
            </a:r>
            <a:endParaRPr lang="en-US" sz="8800" b="1" dirty="0">
              <a:solidFill>
                <a:schemeClr val="bg1"/>
              </a:solidFill>
            </a:endParaRPr>
          </a:p>
        </p:txBody>
      </p:sp>
    </p:spTree>
  </p:cSld>
  <p:clrMapOvr>
    <a:masterClrMapping/>
  </p:clrMapOvr>
</p:sld>
</file>

<file path=ppt/slides/slide5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thay.</a:t>
            </a:r>
            <a:endParaRPr lang="en-US" sz="8800" b="1" dirty="0">
              <a:solidFill>
                <a:schemeClr val="bg1"/>
              </a:solidFill>
            </a:endParaRPr>
          </a:p>
        </p:txBody>
      </p:sp>
    </p:spTree>
  </p:cSld>
  <p:clrMapOvr>
    <a:masterClrMapping/>
  </p:clrMapOvr>
</p:sld>
</file>

<file path=ppt/slides/slide5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Hướng trông về ngày  mai con dâng lên bánh rượu đây, tựa dòng lệ thao thức vơi đầy Chúa ơi! Chúa ơi! con mong</a:t>
            </a:r>
            <a:endParaRPr lang="en-US" sz="8800" b="1" dirty="0">
              <a:solidFill>
                <a:schemeClr val="bg1"/>
              </a:solidFill>
            </a:endParaRPr>
          </a:p>
        </p:txBody>
      </p:sp>
    </p:spTree>
  </p:cSld>
  <p:clrMapOvr>
    <a:masterClrMapping/>
  </p:clrMapOvr>
</p:sld>
</file>

<file path=ppt/slides/slide5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từng giây.</a:t>
            </a:r>
            <a:endParaRPr lang="en-US" sz="8800" b="1" dirty="0">
              <a:solidFill>
                <a:schemeClr val="bg1"/>
              </a:solidFill>
            </a:endParaRPr>
          </a:p>
        </p:txBody>
      </p:sp>
    </p:spTree>
  </p:cSld>
  <p:clrMapOvr>
    <a:masterClrMapping/>
  </p:clrMapOvr>
</p:sld>
</file>

<file path=ppt/slides/slide5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Lòng thành con kính dâng lên lễ vật cậy trông mến tin. Chờ đợi ơn giáng sinh Chúa Trời xóa bỏ tội khiên.</a:t>
            </a:r>
            <a:endParaRPr lang="en-US" sz="8800" b="1" dirty="0">
              <a:solidFill>
                <a:schemeClr val="bg1"/>
              </a:solidFill>
            </a:endParaRPr>
          </a:p>
        </p:txBody>
      </p:sp>
    </p:spTree>
  </p:cSld>
  <p:clrMapOvr>
    <a:masterClrMapping/>
  </p:clrMapOvr>
</p:sld>
</file>

<file path=ppt/slides/slide5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thành con kính dâng lễ vật cậy trông mến tin. Chờ đợi ơn giáng sinh Chúa Trời xuống ở cùng con.</a:t>
            </a:r>
            <a:endParaRPr lang="en-US" sz="8800" b="1" dirty="0">
              <a:solidFill>
                <a:schemeClr val="bg1"/>
              </a:solidFill>
            </a:endParaRPr>
          </a:p>
        </p:txBody>
      </p:sp>
    </p:spTree>
  </p:cSld>
  <p:clrMapOvr>
    <a:masterClrMapping/>
  </p:clrMapOvr>
</p:sld>
</file>

<file path=ppt/slides/slide5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Tính Thức Và Cầu Nguyện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những bất ngờ làm con ngất ngây. Có những bất ngờ làm con xót xa. Chúa đến bất ngờ con sẽ ra sao?</a:t>
            </a:r>
            <a:endParaRPr lang="en-US" sz="8800" b="1" dirty="0">
              <a:solidFill>
                <a:schemeClr val="bg1"/>
              </a:solidFill>
            </a:endParaRPr>
          </a:p>
        </p:txBody>
      </p:sp>
    </p:spTree>
  </p:cSld>
  <p:clrMapOvr>
    <a:masterClrMapping/>
  </p:clrMapOvr>
</p:sld>
</file>

<file path=ppt/slides/slide5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lao đao hay niềm vui dạt dào, con khổ đau hay tình yêu dâng trào? Nếu tâm hồn con đong đầy thương mến, ngày</a:t>
            </a:r>
            <a:endParaRPr lang="en-US" sz="8800" b="1" dirty="0">
              <a:solidFill>
                <a:schemeClr val="bg1"/>
              </a:solidFill>
            </a:endParaRPr>
          </a:p>
        </p:txBody>
      </p:sp>
    </p:spTree>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Đời Con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sẽ vui mừng biết bao.</a:t>
            </a:r>
            <a:endParaRPr lang="en-US" sz="8800" b="1" dirty="0">
              <a:solidFill>
                <a:schemeClr val="bg1"/>
              </a:solidFill>
            </a:endParaRPr>
          </a:p>
        </p:txBody>
      </p:sp>
    </p:spTree>
  </p:cSld>
  <p:clrMapOvr>
    <a:masterClrMapping/>
  </p:clrMapOvr>
</p:sld>
</file>

<file path=ppt/slides/slide5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5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5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những bất ngờ làm con hát vang. Có những bất ngờ lòng con nát tan. Chúa đến đem lại hạnh phúc cho con.</a:t>
            </a:r>
            <a:endParaRPr lang="en-US" sz="8800" b="1" dirty="0">
              <a:solidFill>
                <a:schemeClr val="bg1"/>
              </a:solidFill>
            </a:endParaRPr>
          </a:p>
        </p:txBody>
      </p:sp>
    </p:spTree>
  </p:cSld>
  <p:clrMapOvr>
    <a:masterClrMapping/>
  </p:clrMapOvr>
</p:sld>
</file>

<file path=ppt/slides/slide5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tâm con vẫn còn bao nặng nề, bao lắng lo bao giằng co trong đời. Nếu tâm hồn con an bình trong sáng, ngày</a:t>
            </a:r>
            <a:endParaRPr lang="en-US" sz="8800" b="1" dirty="0">
              <a:solidFill>
                <a:schemeClr val="bg1"/>
              </a:solidFill>
            </a:endParaRPr>
          </a:p>
        </p:txBody>
      </p:sp>
    </p:spTree>
  </p:cSld>
  <p:clrMapOvr>
    <a:masterClrMapping/>
  </p:clrMapOvr>
</p:sld>
</file>

<file path=ppt/slides/slide5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ôi hoan lạc biết bao.</a:t>
            </a:r>
            <a:endParaRPr lang="en-US" sz="8800" b="1" dirty="0">
              <a:solidFill>
                <a:schemeClr val="bg1"/>
              </a:solidFill>
            </a:endParaRPr>
          </a:p>
        </p:txBody>
      </p:sp>
    </p:spTree>
  </p:cSld>
  <p:clrMapOvr>
    <a:masterClrMapping/>
  </p:clrMapOvr>
</p:sld>
</file>

<file path=ppt/slides/slide5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5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5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cơn mê đời hằng lôi kéo con. Bao nhiêu ưu phiền làm con ngả nghiêng. Xin thương ban lại sức sống thiêng liêng.</a:t>
            </a:r>
            <a:endParaRPr lang="en-US" sz="8800" b="1" dirty="0">
              <a:solidFill>
                <a:schemeClr val="bg1"/>
              </a:solidFill>
            </a:endParaRPr>
          </a:p>
        </p:txBody>
      </p:sp>
    </p:spTree>
  </p:cSld>
  <p:clrMapOvr>
    <a:masterClrMapping/>
  </p:clrMapOvr>
</p:sld>
</file>

<file path=ppt/slides/slide5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chuyên cần trong cầu nguyện, và thiết tha sống bên Chúa mỗi ngày. Dẫu bao đổi thay trên đường dương</a:t>
            </a:r>
            <a:endParaRPr lang="en-US" sz="8800" b="1" dirty="0">
              <a:solidFill>
                <a:schemeClr val="bg1"/>
              </a:solidFill>
            </a:endParaRPr>
          </a:p>
        </p:txBody>
      </p:sp>
    </p:spTree>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Ngài của lễ đời con thuộc về Chúa trót cuộc đời. Lời đoan hứa mãi luôn vuông tròn. </a:t>
            </a:r>
            <a:endParaRPr lang="en-US" sz="8800" b="1" dirty="0">
              <a:solidFill>
                <a:schemeClr val="bg1"/>
              </a:solidFill>
            </a:endParaRPr>
          </a:p>
        </p:txBody>
      </p:sp>
    </p:spTree>
  </p:cSld>
  <p:clrMapOvr>
    <a:masterClrMapping/>
  </p:clrMapOvr>
</p:sld>
</file>

<file path=ppt/slides/slide5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lòng con vẫn luôn mong chờ Chúa thôi.</a:t>
            </a:r>
            <a:endParaRPr lang="en-US" sz="8800" b="1" dirty="0">
              <a:solidFill>
                <a:schemeClr val="bg1"/>
              </a:solidFill>
            </a:endParaRPr>
          </a:p>
        </p:txBody>
      </p:sp>
    </p:spTree>
  </p:cSld>
  <p:clrMapOvr>
    <a:masterClrMapping/>
  </p:clrMapOvr>
</p:sld>
</file>

<file path=ppt/slides/slide5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5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5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Sẵn Sàng 275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đoàn dân Chúa! Hãy sẵn sàng, vì lúc ta không ngờ thì Chúa sẽ đến. Này đoàn dân Chúa! Hãy sẵn sàng, vì</a:t>
            </a:r>
            <a:endParaRPr lang="en-US" sz="8800" b="1" dirty="0">
              <a:solidFill>
                <a:schemeClr val="bg1"/>
              </a:solidFill>
            </a:endParaRPr>
          </a:p>
        </p:txBody>
      </p:sp>
    </p:spTree>
  </p:cSld>
  <p:clrMapOvr>
    <a:masterClrMapping/>
  </p:clrMapOvr>
</p:sld>
</file>

<file path=ppt/slides/slide5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lúc ta không ngờ, thì Chúa đến gần.</a:t>
            </a:r>
            <a:endParaRPr lang="en-US" sz="8800" b="1" dirty="0">
              <a:solidFill>
                <a:schemeClr val="bg1"/>
              </a:solidFill>
            </a:endParaRPr>
          </a:p>
        </p:txBody>
      </p:sp>
    </p:spTree>
  </p:cSld>
  <p:clrMapOvr>
    <a:masterClrMapping/>
  </p:clrMapOvr>
</p:sld>
</file>

<file path=ppt/slides/slide5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thắp nến sáng với bao việc lành, chờ ngày về nơi phúc vinh thiên đàng.</a:t>
            </a:r>
            <a:endParaRPr lang="en-US" sz="8800" b="1" dirty="0">
              <a:solidFill>
                <a:schemeClr val="bg1"/>
              </a:solidFill>
            </a:endParaRPr>
          </a:p>
        </p:txBody>
      </p:sp>
    </p:spTree>
  </p:cSld>
  <p:clrMapOvr>
    <a:masterClrMapping/>
  </p:clrMapOvr>
</p:sld>
</file>

<file path=ppt/slides/slide5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sống xứng đáng với Cha trên trời, ngày dài trần gian tránh xa tội đời.</a:t>
            </a:r>
            <a:endParaRPr lang="en-US" sz="8800" b="1" dirty="0">
              <a:solidFill>
                <a:schemeClr val="bg1"/>
              </a:solidFill>
            </a:endParaRPr>
          </a:p>
        </p:txBody>
      </p:sp>
    </p:spTree>
  </p:cSld>
  <p:clrMapOvr>
    <a:masterClrMapping/>
  </p:clrMapOvr>
</p:sld>
</file>

<file path=ppt/slides/slide5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Ngàn lời ca vang mừng Chúa uy linh, ngàn lời ca vang một khúc ca thanh bình. 
ĐK: Xin dâng Chúa trăm triệu</a:t>
            </a:r>
            <a:endParaRPr lang="en-US" sz="8800" b="1" dirty="0">
              <a:solidFill>
                <a:schemeClr val="bg1"/>
              </a:solidFill>
            </a:endParaRPr>
          </a:p>
        </p:txBody>
      </p:sp>
    </p:spTree>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đời con. Biết dâng gì cho đẹp hơn. Kính dâng Ngài tình yêu sắt son.</a:t>
            </a:r>
            <a:endParaRPr lang="en-US" sz="8800" b="1" dirty="0">
              <a:solidFill>
                <a:schemeClr val="bg1"/>
              </a:solidFill>
            </a:endParaRPr>
          </a:p>
        </p:txBody>
      </p:sp>
    </p:spTree>
  </p:cSld>
  <p:clrMapOvr>
    <a:masterClrMapping/>
  </p:clrMapOvr>
</p:sld>
</file>

<file path=ppt/slides/slide5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5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Từng ngàn dân ca một khúc vinh quang, từng ngàn dân ca một khúc ca khải hoàn.
ĐK: Xin dâng Chúa trăm triệu</a:t>
            </a:r>
            <a:endParaRPr lang="en-US" sz="8800" b="1" dirty="0">
              <a:solidFill>
                <a:schemeClr val="bg1"/>
              </a:solidFill>
            </a:endParaRPr>
          </a:p>
        </p:txBody>
      </p:sp>
    </p:spTree>
  </p:cSld>
  <p:clrMapOvr>
    <a:masterClrMapping/>
  </p:clrMapOvr>
</p:sld>
</file>

<file path=ppt/slides/slide5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5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Chập chùng bao la rừng núi ca vang, hòa lời ca vang một Chúa huy hoàng.
ĐK: Xin dâng Chúa trăm triệu lời ca,</a:t>
            </a:r>
            <a:endParaRPr lang="en-US" sz="8800" b="1" dirty="0">
              <a:solidFill>
                <a:schemeClr val="bg1"/>
              </a:solidFill>
            </a:endParaRPr>
          </a:p>
        </p:txBody>
      </p:sp>
    </p:spTree>
  </p:cSld>
  <p:clrMapOvr>
    <a:masterClrMapping/>
  </p:clrMapOvr>
</p:sld>
</file>

<file path=ppt/slides/slide5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triệu lời ca, trăm triệu lời ca.</a:t>
            </a:r>
            <a:endParaRPr lang="en-US" sz="8800" b="1" dirty="0">
              <a:solidFill>
                <a:schemeClr val="bg1"/>
              </a:solidFill>
            </a:endParaRPr>
          </a:p>
        </p:txBody>
      </p:sp>
    </p:spTree>
  </p:cSld>
  <p:clrMapOvr>
    <a:masterClrMapping/>
  </p:clrMapOvr>
</p:sld>
</file>

<file path=ppt/slides/slide5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Bầu trời quang mây bừng sáng trăng sao, lời lời tung hô một khúc ca muôn màu.
ĐK: Xin dâng Chúa trăm triệu</a:t>
            </a:r>
            <a:endParaRPr lang="en-US" sz="8800" b="1" dirty="0">
              <a:solidFill>
                <a:schemeClr val="bg1"/>
              </a:solidFill>
            </a:endParaRPr>
          </a:p>
        </p:txBody>
      </p:sp>
    </p:spTree>
  </p:cSld>
  <p:clrMapOvr>
    <a:masterClrMapping/>
  </p:clrMapOvr>
</p:sld>
</file>

<file path=ppt/slides/slide5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5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Ngàn đời vang danh một Chúa hiển vinh, ngàn đời hân hoan nguồn phúc Thiên Đình.
ĐK: Xin dâng Chúa trăm triệu</a:t>
            </a:r>
            <a:endParaRPr lang="en-US" sz="8800" b="1" dirty="0">
              <a:solidFill>
                <a:schemeClr val="bg1"/>
              </a:solidFill>
            </a:endParaRPr>
          </a:p>
        </p:txBody>
      </p:sp>
    </p:spTree>
  </p:cSld>
  <p:clrMapOvr>
    <a:masterClrMapping/>
  </p:clrMapOvr>
</p:sld>
</file>

<file path=ppt/slides/slide5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5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Ngài (110)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chân tình và trong yêu mến. Kính dâng Ngài trọn cuộc sống con để trung thành một đời chứng nhân.</a:t>
            </a:r>
            <a:endParaRPr lang="en-US" sz="8800" b="1" dirty="0">
              <a:solidFill>
                <a:schemeClr val="bg1"/>
              </a:solidFill>
            </a:endParaRPr>
          </a:p>
        </p:txBody>
      </p:sp>
    </p:spTree>
  </p:cSld>
  <p:clrMapOvr>
    <a:masterClrMapping/>
  </p:clrMapOvr>
</p:sld>
</file>

<file path=ppt/slides/slide5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Ngài rượu nho bánh miến đây muôn tâm hồn hiệp nhau dâng tiến, cùng dâng lên trót tâm tình con,</a:t>
            </a:r>
            <a:endParaRPr lang="en-US" sz="8800" b="1" dirty="0">
              <a:solidFill>
                <a:schemeClr val="bg1"/>
              </a:solidFill>
            </a:endParaRPr>
          </a:p>
        </p:txBody>
      </p:sp>
    </p:spTree>
  </p:cSld>
  <p:clrMapOvr>
    <a:masterClrMapping/>
  </p:clrMapOvr>
</p:sld>
</file>

<file path=ppt/slides/slide5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lẫn vui buồn mang trong cuộc đời.</a:t>
            </a:r>
            <a:endParaRPr lang="en-US" sz="8800" b="1" dirty="0">
              <a:solidFill>
                <a:schemeClr val="bg1"/>
              </a:solidFill>
            </a:endParaRPr>
          </a:p>
        </p:txBody>
      </p:sp>
    </p:spTree>
  </p:cSld>
  <p:clrMapOvr>
    <a:masterClrMapping/>
  </p:clrMapOvr>
</p:sld>
</file>

<file path=ppt/slides/slide5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Cha lành rượu bánh thơm ngon, xin Cha thương nhận hồn xác con dâng. Nguyện dâng lên trót một niềm tin,</a:t>
            </a:r>
            <a:endParaRPr lang="en-US" sz="8800" b="1" dirty="0">
              <a:solidFill>
                <a:schemeClr val="bg1"/>
              </a:solidFill>
            </a:endParaRPr>
          </a:p>
        </p:txBody>
      </p:sp>
    </p:spTree>
  </p:cSld>
  <p:clrMapOvr>
    <a:masterClrMapping/>
  </p:clrMapOvr>
</p:sld>
</file>

<file path=ppt/slides/slide5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thành con xin kính dâng lên.</a:t>
            </a:r>
            <a:endParaRPr lang="en-US" sz="8800" b="1" dirty="0">
              <a:solidFill>
                <a:schemeClr val="bg1"/>
              </a:solidFill>
            </a:endParaRPr>
          </a:p>
        </p:txBody>
      </p:sp>
    </p:spTree>
  </p:cSld>
  <p:clrMapOvr>
    <a:masterClrMapping/>
  </p:clrMapOvr>
</p:sld>
</file>

<file path=ppt/slides/slide5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dâng lên Cha bánh trắng rượu thơm, tinh hoa bao nương đồng khổ công nhân thế. Dâng lên dâng lên Cha</a:t>
            </a:r>
            <a:endParaRPr lang="en-US" sz="8800" b="1" dirty="0">
              <a:solidFill>
                <a:schemeClr val="bg1"/>
              </a:solidFill>
            </a:endParaRPr>
          </a:p>
        </p:txBody>
      </p:sp>
    </p:spTree>
  </p:cSld>
  <p:clrMapOvr>
    <a:masterClrMapping/>
  </p:clrMapOvr>
</p:sld>
</file>

<file path=ppt/slides/slide5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lễ đời con, dâng lên dâng lên trót tâm tình mến thương.</a:t>
            </a:r>
            <a:endParaRPr lang="en-US" sz="8800" b="1" dirty="0">
              <a:solidFill>
                <a:schemeClr val="bg1"/>
              </a:solidFill>
            </a:endParaRPr>
          </a:p>
        </p:txBody>
      </p:sp>
    </p:spTree>
  </p:cSld>
  <p:clrMapOvr>
    <a:masterClrMapping/>
  </p:clrMapOvr>
</p:sld>
</file>

<file path=ppt/slides/slide5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Ngài tình con yêu mến bao năm gian trần lòng con xa bến, nguyện Cha thương xuống muôn hồng ân</a:t>
            </a:r>
            <a:endParaRPr lang="en-US" sz="8800" b="1" dirty="0">
              <a:solidFill>
                <a:schemeClr val="bg1"/>
              </a:solidFill>
            </a:endParaRPr>
          </a:p>
        </p:txBody>
      </p:sp>
    </p:spTree>
  </p:cSld>
  <p:clrMapOvr>
    <a:masterClrMapping/>
  </p:clrMapOvr>
</p:sld>
</file>

<file path=ppt/slides/slide5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cho lòng con luôn yêu Ngài.</a:t>
            </a:r>
            <a:endParaRPr lang="en-US" sz="8800" b="1" dirty="0">
              <a:solidFill>
                <a:schemeClr val="bg1"/>
              </a:solidFill>
            </a:endParaRPr>
          </a:p>
        </p:txBody>
      </p:sp>
    </p:spTree>
  </p:cSld>
  <p:clrMapOvr>
    <a:masterClrMapping/>
  </p:clrMapOvr>
</p:sld>
</file>

<file path=ppt/slides/slide5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Cha lành hồn xác con đây, bao nhiêu nỗi niềm ngày tháng lo âu, nguyện dâng lên đắng cay đời con, muộn</a:t>
            </a:r>
            <a:endParaRPr lang="en-US" sz="8800" b="1" dirty="0">
              <a:solidFill>
                <a:schemeClr val="bg1"/>
              </a:solidFill>
            </a:endParaRPr>
          </a:p>
        </p:txBody>
      </p:sp>
    </p:spTree>
  </p:cSld>
  <p:clrMapOvr>
    <a:masterClrMapping/>
  </p:clrMapOvr>
</p:sld>
</file>

<file path=ppt/slides/slide5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phiền con xin kính dâng lên.</a:t>
            </a:r>
            <a:endParaRPr lang="en-US" sz="8800" b="1" dirty="0">
              <a:solidFill>
                <a:schemeClr val="bg1"/>
              </a:solidFill>
            </a:endParaRPr>
          </a:p>
        </p:txBody>
      </p:sp>
    </p:spTree>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lên Ngài của lễ đầu tiên từ bàn tay ngát hương trời. Nguyện xin Chúa đoái thương nhậm lời. </a:t>
            </a:r>
            <a:endParaRPr lang="en-US" sz="8800" b="1" dirty="0">
              <a:solidFill>
                <a:schemeClr val="bg1"/>
              </a:solidFill>
            </a:endParaRPr>
          </a:p>
        </p:txBody>
      </p:sp>
    </p:spTree>
  </p:cSld>
  <p:clrMapOvr>
    <a:masterClrMapping/>
  </p:clrMapOvr>
</p:sld>
</file>

<file path=ppt/slides/slide5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nhân lành này hiến lễ tình thương. Xin dâng Cha trọn cuộc đời cùng với lễ hiến dâng.</a:t>
            </a:r>
            <a:endParaRPr lang="en-US" sz="8800" b="1" dirty="0">
              <a:solidFill>
                <a:schemeClr val="bg1"/>
              </a:solidFill>
            </a:endParaRPr>
          </a:p>
        </p:txBody>
      </p:sp>
    </p:spTree>
  </p:cSld>
  <p:clrMapOvr>
    <a:masterClrMapping/>
  </p:clrMapOvr>
</p:sld>
</file>

<file path=ppt/slides/slide5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Chúc tụng Thiên Chúa, chúc tụng Thiên Chúa chí tôn. Chúc tụng Chúa Trời, chúc tụng muôn muôn ngàn đời.</a:t>
            </a:r>
            <a:endParaRPr lang="en-US" sz="8800" b="1" dirty="0">
              <a:solidFill>
                <a:schemeClr val="bg1"/>
              </a:solidFill>
            </a:endParaRPr>
          </a:p>
        </p:txBody>
      </p:sp>
    </p:spTree>
  </p:cSld>
  <p:clrMapOvr>
    <a:masterClrMapping/>
  </p:clrMapOvr>
</p:sld>
</file>

<file path=ppt/slides/slide5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trước thiên tòa này bánh miến rượu thơm. Bao đau thương trong cuộc đời hợp với lễ hiến dâng.</a:t>
            </a:r>
            <a:endParaRPr lang="en-US" sz="8800" b="1" dirty="0">
              <a:solidFill>
                <a:schemeClr val="bg1"/>
              </a:solidFill>
            </a:endParaRPr>
          </a:p>
        </p:txBody>
      </p:sp>
    </p:spTree>
  </p:cSld>
  <p:clrMapOvr>
    <a:masterClrMapping/>
  </p:clrMapOvr>
</p:sld>
</file>

<file path=ppt/slides/slide5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Vua Tình Yêu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làm ngất ngây đất trời. Tình Chúa vọng trái tim muôn đời. Hoa hồng tỏa hương muôn đời luôn nói Ngài</a:t>
            </a:r>
            <a:endParaRPr lang="en-US" sz="8800" b="1" dirty="0">
              <a:solidFill>
                <a:schemeClr val="bg1"/>
              </a:solidFill>
            </a:endParaRPr>
          </a:p>
        </p:txBody>
      </p:sp>
    </p:spTree>
  </p:cSld>
  <p:clrMapOvr>
    <a:masterClrMapping/>
  </p:clrMapOvr>
</p:sld>
</file>

<file path=ppt/slides/slide5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Vua Yêu Thương.</a:t>
            </a:r>
            <a:endParaRPr lang="en-US" sz="8800" b="1" dirty="0">
              <a:solidFill>
                <a:schemeClr val="bg1"/>
              </a:solidFill>
            </a:endParaRPr>
          </a:p>
        </p:txBody>
      </p:sp>
    </p:spTree>
  </p:cSld>
  <p:clrMapOvr>
    <a:masterClrMapping/>
  </p:clrMapOvr>
</p:sld>
</file>

<file path=ppt/slides/slide5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lễ đầu tiên với ước nguyện cho ngày mai. Ánh Tin Mừng tỏa lan khắp nơi.</a:t>
            </a:r>
            <a:endParaRPr lang="en-US" sz="8800" b="1" dirty="0">
              <a:solidFill>
                <a:schemeClr val="bg1"/>
              </a:solidFill>
            </a:endParaRPr>
          </a:p>
        </p:txBody>
      </p:sp>
    </p:spTree>
  </p:cSld>
  <p:clrMapOvr>
    <a:masterClrMapping/>
  </p:clrMapOvr>
</p:sld>
</file>

<file path=ppt/slides/slide5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dù thiết tha vô ngần. Tình Chúa chỉ nói lên âm thầm. Nhưng người muôn nơi muôn đời luôn biết Ngài</a:t>
            </a:r>
            <a:endParaRPr lang="en-US" sz="8800" b="1" dirty="0">
              <a:solidFill>
                <a:schemeClr val="bg1"/>
              </a:solidFill>
            </a:endParaRPr>
          </a:p>
        </p:txBody>
      </p:sp>
    </p:spTree>
  </p:cSld>
  <p:clrMapOvr>
    <a:masterClrMapping/>
  </p:clrMapOvr>
</p:sld>
</file>

<file path=ppt/slides/slide5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Vua Yêu Thương.</a:t>
            </a:r>
            <a:endParaRPr lang="en-US" sz="8800" b="1" dirty="0">
              <a:solidFill>
                <a:schemeClr val="bg1"/>
              </a:solidFill>
            </a:endParaRPr>
          </a:p>
        </p:txBody>
      </p:sp>
    </p:spTree>
  </p:cSld>
  <p:clrMapOvr>
    <a:masterClrMapping/>
  </p:clrMapOvr>
</p:sld>
</file>

<file path=ppt/slides/slide5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Chúa gọi nắng cho đêm dài. Tình đến cùng trái tim u hoài. Trên đường chông gai con người luôn có Ngài là</a:t>
            </a:r>
            <a:endParaRPr lang="en-US" sz="8800" b="1" dirty="0">
              <a:solidFill>
                <a:schemeClr val="bg1"/>
              </a:solidFill>
            </a:endParaRPr>
          </a:p>
        </p:txBody>
      </p:sp>
    </p:spTree>
  </p:cSld>
  <p:clrMapOvr>
    <a:masterClrMapping/>
  </p:clrMapOvr>
</p:sld>
</file>

<file path=ppt/slides/slide5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Yêu Thương.</a:t>
            </a:r>
            <a:endParaRPr lang="en-US" sz="8800" b="1" dirty="0">
              <a:solidFill>
                <a:schemeClr val="bg1"/>
              </a:solidFill>
            </a:endParaRPr>
          </a:p>
        </p:txBody>
      </p:sp>
    </p:spTree>
  </p:cSld>
  <p:clrMapOvr>
    <a:masterClrMapping/>
  </p:clrMapOvr>
</p:sld>
</file>

<file path=ppt/slides/slide5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Chúa dạy chúng con can trường. Tình Chúa gọi chúng con lên đường. Gieo tình yêu thương cho người nhận</a:t>
            </a:r>
            <a:endParaRPr lang="en-US" sz="8800" b="1" dirty="0">
              <a:solidFill>
                <a:schemeClr val="bg1"/>
              </a:solidFill>
            </a:endParaRPr>
          </a:p>
        </p:txBody>
      </p:sp>
    </p:spTree>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Lòng thành kính và trong yêu mến. Kính dâng Ngài trọn cuộc sống con để trung thành một đời chứng nhân.</a:t>
            </a:r>
            <a:endParaRPr lang="en-US" sz="8800" b="1" dirty="0">
              <a:solidFill>
                <a:schemeClr val="bg1"/>
              </a:solidFill>
            </a:endParaRPr>
          </a:p>
        </p:txBody>
      </p:sp>
    </p:spTree>
  </p:cSld>
  <p:clrMapOvr>
    <a:masterClrMapping/>
  </p:clrMapOvr>
</p:sld>
</file>

<file path=ppt/slides/slide5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Ngài là Vua Yêu Thương.</a:t>
            </a:r>
            <a:endParaRPr lang="en-US" sz="8800" b="1" dirty="0">
              <a:solidFill>
                <a:schemeClr val="bg1"/>
              </a:solidFill>
            </a:endParaRPr>
          </a:p>
        </p:txBody>
      </p:sp>
    </p:spTree>
  </p:cSld>
  <p:clrMapOvr>
    <a:masterClrMapping/>
  </p:clrMapOvr>
</p:sld>
</file>

<file path=ppt/slides/slide5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bao năm cách xa nhan Ngài, đi về nhà Chúa tâm tư sướng vui ngập trời. Đi về nhà Chúa bao nhiêu</a:t>
            </a:r>
            <a:endParaRPr lang="en-US" sz="8800" b="1" dirty="0">
              <a:solidFill>
                <a:schemeClr val="bg1"/>
              </a:solidFill>
            </a:endParaRPr>
          </a:p>
        </p:txBody>
      </p:sp>
    </p:spTree>
  </p:cSld>
  <p:clrMapOvr>
    <a:masterClrMapping/>
  </p:clrMapOvr>
</p:sld>
</file>

<file path=ppt/slides/slide5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thương đầy vơi. Đi về nhà Chúa dâng lên khúc ca tuyệt vời.</a:t>
            </a:r>
            <a:endParaRPr lang="en-US" sz="8800" b="1" dirty="0">
              <a:solidFill>
                <a:schemeClr val="bg1"/>
              </a:solidFill>
            </a:endParaRPr>
          </a:p>
        </p:txBody>
      </p:sp>
    </p:spTree>
  </p:cSld>
  <p:clrMapOvr>
    <a:masterClrMapping/>
  </p:clrMapOvr>
</p:sld>
</file>

<file path=ppt/slides/slide5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Hân hoan, hân hoan vào thánh điện Ngài. Dâng lên, dâng lên một bài ca mới. Tôn vinh, tôn vinh Thiên Chúa đất</a:t>
            </a:r>
            <a:endParaRPr lang="en-US" sz="8800" b="1" dirty="0">
              <a:solidFill>
                <a:schemeClr val="bg1"/>
              </a:solidFill>
            </a:endParaRPr>
          </a:p>
        </p:txBody>
      </p:sp>
    </p:spTree>
  </p:cSld>
  <p:clrMapOvr>
    <a:masterClrMapping/>
  </p:clrMapOvr>
</p:sld>
</file>

<file path=ppt/slides/slide5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tạo tác muôn loài Đấng mến thương muôn đời.</a:t>
            </a:r>
            <a:endParaRPr lang="en-US" sz="8800" b="1" dirty="0">
              <a:solidFill>
                <a:schemeClr val="bg1"/>
              </a:solidFill>
            </a:endParaRPr>
          </a:p>
        </p:txBody>
      </p:sp>
    </p:spTree>
  </p:cSld>
  <p:clrMapOvr>
    <a:masterClrMapping/>
  </p:clrMapOvr>
</p:sld>
</file>

<file path=ppt/slides/slide5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 về nhà Chúa tim con ước mơ đêm ngày, đi về nhà Chúa con mong náu thân nhà Ngài. Đi về nhà Chúa tôn vinh</a:t>
            </a:r>
            <a:endParaRPr lang="en-US" sz="8800" b="1" dirty="0">
              <a:solidFill>
                <a:schemeClr val="bg1"/>
              </a:solidFill>
            </a:endParaRPr>
          </a:p>
        </p:txBody>
      </p:sp>
    </p:spTree>
  </p:cSld>
  <p:clrMapOvr>
    <a:masterClrMapping/>
  </p:clrMapOvr>
</p:sld>
</file>

<file path=ppt/slides/slide5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bao từ nhân, đi về nhà Chúa tôn vinh Chúa bao dịu hiền.</a:t>
            </a:r>
            <a:endParaRPr lang="en-US" sz="8800" b="1" dirty="0">
              <a:solidFill>
                <a:schemeClr val="bg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1. Tựa làn trầm hương như trầm hương bay lên trước tòa. Nồng nàn bài ca xinh đẹp muôn là muôn sắc hoa</a:t>
            </a:r>
            <a:r>
              <a:rPr lang="en-US" sz="8800" b="1" dirty="0">
                <a:solidFill>
                  <a:schemeClr val="bg1"/>
                </a:solidFill>
              </a:rPr>
              <a:t>.</a:t>
            </a:r>
          </a:p>
        </p:txBody>
      </p:sp>
    </p:spTree>
    <p:extLst>
      <p:ext uri="{BB962C8B-B14F-4D97-AF65-F5344CB8AC3E}">
        <p14:creationId xmlns:p14="http://schemas.microsoft.com/office/powerpoint/2010/main" val="765239403"/>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bài ca ngàn trùng dâng về Thiên Chúa bài ca thấm nhuộm máu hồng. Từng bao người anh dũng tiến lên hy</a:t>
            </a:r>
            <a:endParaRPr lang="en-US" sz="8800" b="1" dirty="0">
              <a:solidFill>
                <a:schemeClr val="bg1"/>
              </a:solidFill>
            </a:endParaRPr>
          </a:p>
        </p:txBody>
      </p:sp>
    </p:spTree>
  </p:cSld>
  <p:clrMapOvr>
    <a:masterClrMapping/>
  </p:clrMapOvr>
</p:sld>
</file>

<file path=ppt/slides/slide5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vì tình yêu.</a:t>
            </a:r>
            <a:endParaRPr lang="en-US" sz="8800" b="1" dirty="0">
              <a:solidFill>
                <a:schemeClr val="bg1"/>
              </a:solidFill>
            </a:endParaRPr>
          </a:p>
        </p:txBody>
      </p:sp>
    </p:spTree>
  </p:cSld>
  <p:clrMapOvr>
    <a:masterClrMapping/>
  </p:clrMapOvr>
</p:sld>
</file>

<file path=ppt/slides/slide5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Không có tình yêu nào trọng đại cho bằng chết vì yêu. Nhìn Chúa đẫm máu trên đồi cao từng đoàn người anh dũng</a:t>
            </a:r>
            <a:endParaRPr lang="en-US" sz="8800" b="1" dirty="0">
              <a:solidFill>
                <a:schemeClr val="bg1"/>
              </a:solidFill>
            </a:endParaRPr>
          </a:p>
        </p:txBody>
      </p:sp>
    </p:spTree>
  </p:cSld>
  <p:clrMapOvr>
    <a:masterClrMapping/>
  </p:clrMapOvr>
</p:sld>
</file>

<file path=ppt/slides/slide5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 lên pháp trường.</a:t>
            </a:r>
            <a:endParaRPr lang="en-US" sz="8800" b="1" dirty="0">
              <a:solidFill>
                <a:schemeClr val="bg1"/>
              </a:solidFill>
            </a:endParaRPr>
          </a:p>
        </p:txBody>
      </p:sp>
    </p:spTree>
  </p:cSld>
  <p:clrMapOvr>
    <a:masterClrMapping/>
  </p:clrMapOvr>
</p:sld>
</file>

<file path=ppt/slides/slide5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Ai chối từ xác phàm trần lụy sẽ được sống hiển vinh. Vì Đấng phán xét trong quyền linh đã tự nhận đau đớn với</a:t>
            </a:r>
            <a:endParaRPr lang="en-US" sz="8800" b="1" dirty="0">
              <a:solidFill>
                <a:schemeClr val="bg1"/>
              </a:solidFill>
            </a:endParaRPr>
          </a:p>
        </p:txBody>
      </p:sp>
    </p:spTree>
  </p:cSld>
  <p:clrMapOvr>
    <a:masterClrMapping/>
  </p:clrMapOvr>
</p:sld>
</file>

<file path=ppt/slides/slide5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khổ hình.</a:t>
            </a:r>
            <a:endParaRPr lang="en-US" sz="8800" b="1" dirty="0">
              <a:solidFill>
                <a:schemeClr val="bg1"/>
              </a:solidFill>
            </a:endParaRPr>
          </a:p>
        </p:txBody>
      </p:sp>
    </p:spTree>
  </p:cSld>
  <p:clrMapOvr>
    <a:masterClrMapping/>
  </p:clrMapOvr>
</p:sld>
</file>

<file path=ppt/slides/slide5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Tay Chúa hằng che chở phù hộ quân thù sẽ phải lui. Họ chiến thắng hát ca mừng vui dù người trần chê trách</a:t>
            </a:r>
            <a:endParaRPr lang="en-US" sz="8800" b="1" dirty="0">
              <a:solidFill>
                <a:schemeClr val="bg1"/>
              </a:solidFill>
            </a:endParaRPr>
          </a:p>
        </p:txBody>
      </p:sp>
    </p:spTree>
  </p:cSld>
  <p:clrMapOvr>
    <a:masterClrMapping/>
  </p:clrMapOvr>
</p:sld>
</file>

<file path=ppt/slides/slide5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lãng quên tức thời.</a:t>
            </a:r>
            <a:endParaRPr lang="en-US" sz="8800" b="1" dirty="0">
              <a:solidFill>
                <a:schemeClr val="bg1"/>
              </a:solidFill>
            </a:endParaRPr>
          </a:p>
        </p:txBody>
      </p:sp>
    </p:spTree>
  </p:cSld>
  <p:clrMapOvr>
    <a:masterClrMapping/>
  </p:clrMapOvr>
</p:sld>
</file>

<file path=ppt/slides/slide5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yêu thương mời gọi dân người dự tiệc thánh ân. Mà những kẻ được mời đã chẳng ai màng lui tới. Chúa lại</a:t>
            </a:r>
            <a:endParaRPr lang="en-US" sz="8800" b="1" dirty="0">
              <a:solidFill>
                <a:schemeClr val="bg1"/>
              </a:solidFill>
            </a:endParaRPr>
          </a:p>
        </p:txBody>
      </p:sp>
    </p:spTree>
  </p:cSld>
  <p:clrMapOvr>
    <a:masterClrMapping/>
  </p:clrMapOvr>
</p:sld>
</file>

<file path=ppt/slides/slide5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5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Hiệp lòng con kính dâng lên thân xác và hồn con. Nguyện cầu Cha xuống muôn ơn, luôn giữ con trong đời.</a:t>
            </a:r>
            <a:endParaRPr lang="en-US" sz="8800" b="1" dirty="0">
              <a:solidFill>
                <a:schemeClr val="bg1"/>
              </a:solidFill>
            </a:endParaRPr>
          </a:p>
        </p:txBody>
      </p:sp>
    </p:spTree>
  </p:cSld>
  <p:clrMapOvr>
    <a:masterClrMapping/>
  </p:clrMapOvr>
</p:sld>
</file>

<file path=ppt/slides/slide5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5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Hiệp lòng con kính dâng lên bao bước đường trần gian. Từng ngày qua với tương lai, xin dẫn con đêm ngày.</a:t>
            </a:r>
            <a:endParaRPr lang="en-US" sz="8800" b="1" dirty="0">
              <a:solidFill>
                <a:schemeClr val="bg1"/>
              </a:solidFill>
            </a:endParaRPr>
          </a:p>
        </p:txBody>
      </p:sp>
    </p:spTree>
  </p:cSld>
  <p:clrMapOvr>
    <a:masterClrMapping/>
  </p:clrMapOvr>
</p:sld>
</file>

<file path=ppt/slides/slide5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5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Đẹp Thay 292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Đẹp thay! Ôi đẹp thay những bước chân gieo mầm cứu rỗi. Đẹp thay! Ôi đẹp thay những bước chân rảo khắp nẻo</a:t>
            </a:r>
            <a:endParaRPr lang="en-US" sz="8800" b="1" dirty="0">
              <a:solidFill>
                <a:schemeClr val="bg1"/>
              </a:solidFill>
            </a:endParaRPr>
          </a:p>
        </p:txBody>
      </p:sp>
    </p:spTree>
  </p:cSld>
  <p:clrMapOvr>
    <a:masterClrMapping/>
  </p:clrMapOvr>
</p:sld>
</file>

<file path=ppt/slides/slide5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Ai gieo trong lệ sầu, sẽ gặt trong vui sướng. Ai đi trong nước mắt, sẽ về giữa tiếng cười.</a:t>
            </a:r>
            <a:endParaRPr lang="en-US" sz="8800" b="1" dirty="0">
              <a:solidFill>
                <a:schemeClr val="bg1"/>
              </a:solidFill>
            </a:endParaRPr>
          </a:p>
        </p:txBody>
      </p:sp>
    </p:spTree>
  </p:cSld>
  <p:clrMapOvr>
    <a:masterClrMapping/>
  </p:clrMapOvr>
</p:sld>
</file>

<file path=ppt/slides/slide5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đẹp thay những bước chân tiến vào giữa lòng thế giới. Loan tình thương tình thương Chúa Trời. Loan niềm vui,</a:t>
            </a:r>
            <a:endParaRPr lang="en-US" sz="8800" b="1" dirty="0">
              <a:solidFill>
                <a:schemeClr val="bg1"/>
              </a:solidFill>
            </a:endParaRPr>
          </a:p>
        </p:txBody>
      </p:sp>
    </p:spTree>
  </p:cSld>
  <p:clrMapOvr>
    <a:masterClrMapping/>
  </p:clrMapOvr>
</p:sld>
</file>

<file path=ppt/slides/slide5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vui cứu đời cho mọi người và mọi nơi.</a:t>
            </a:r>
            <a:endParaRPr lang="en-US" sz="8800" b="1" dirty="0">
              <a:solidFill>
                <a:schemeClr val="bg1"/>
              </a:solidFill>
            </a:endParaRPr>
          </a:p>
        </p:txBody>
      </p:sp>
    </p:spTree>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phái người đi bảo rằng tiệc nay đã sẵn.</a:t>
            </a:r>
            <a:endParaRPr lang="en-US" sz="8800" b="1" dirty="0">
              <a:solidFill>
                <a:schemeClr val="bg1"/>
              </a:solidFill>
            </a:endParaRPr>
          </a:p>
        </p:txBody>
      </p:sp>
    </p:spTree>
  </p:cSld>
  <p:clrMapOvr>
    <a:masterClrMapping/>
  </p:clrMapOvr>
</p:sld>
</file>

<file path=ppt/slides/slide5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đồng lúa mênh mông phơi mình dưới nắng hồng lúa đã trổ bông dâng ngàn sức sống. Người đi trong nước mắt và</a:t>
            </a:r>
            <a:endParaRPr lang="en-US" sz="8800" b="1" dirty="0">
              <a:solidFill>
                <a:schemeClr val="bg1"/>
              </a:solidFill>
            </a:endParaRPr>
          </a:p>
        </p:txBody>
      </p:sp>
    </p:spTree>
  </p:cSld>
  <p:clrMapOvr>
    <a:masterClrMapping/>
  </p:clrMapOvr>
</p:sld>
</file>

<file path=ppt/slides/slide5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trong câu ca tay ôm bó lúa lòng mừng bao la.</a:t>
            </a:r>
            <a:endParaRPr lang="en-US" sz="8800" b="1" dirty="0">
              <a:solidFill>
                <a:schemeClr val="bg1"/>
              </a:solidFill>
            </a:endParaRPr>
          </a:p>
        </p:txBody>
      </p:sp>
    </p:spTree>
  </p:cSld>
  <p:clrMapOvr>
    <a:masterClrMapping/>
  </p:clrMapOvr>
</p:sld>
</file>

<file path=ppt/slides/slide5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người đã hy sinh say tình Chúa quên mình lý tưởng thần linh muôn đời tôn kính. Người đi trong nước mắt và</a:t>
            </a:r>
            <a:endParaRPr lang="en-US" sz="8800" b="1" dirty="0">
              <a:solidFill>
                <a:schemeClr val="bg1"/>
              </a:solidFill>
            </a:endParaRPr>
          </a:p>
        </p:txBody>
      </p:sp>
    </p:spTree>
  </p:cSld>
  <p:clrMapOvr>
    <a:masterClrMapping/>
  </p:clrMapOvr>
</p:sld>
</file>

<file path=ppt/slides/slide5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trong câu ca tay ôm bó lúa lòng mừng bao la.</a:t>
            </a:r>
            <a:endParaRPr lang="en-US" sz="8800" b="1" dirty="0">
              <a:solidFill>
                <a:schemeClr val="bg1"/>
              </a:solidFill>
            </a:endParaRPr>
          </a:p>
        </p:txBody>
      </p:sp>
    </p:spTree>
  </p:cSld>
  <p:clrMapOvr>
    <a:masterClrMapping/>
  </p:clrMapOvr>
</p:sld>
</file>

<file path=ppt/slides/slide5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Lãnh Nhận (HB)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Phúc thay người chẳng vương bụi trần gian, hằng khiêm cung kiếp sống đơn nghèo yêu người như chính tâm.</a:t>
            </a:r>
            <a:endParaRPr lang="en-US" sz="8800" b="1" dirty="0">
              <a:solidFill>
                <a:schemeClr val="bg1"/>
              </a:solidFill>
            </a:endParaRPr>
          </a:p>
        </p:txBody>
      </p:sp>
    </p:spTree>
  </p:cSld>
  <p:clrMapOvr>
    <a:masterClrMapping/>
  </p:clrMapOvr>
</p:sld>
</file>

<file path=ppt/slides/slide5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họ vẫn làm ngơ, vẫn chối quanh cùng những lý do. Chúa vẫn giữ tình thương mời dân chúng khắp xa gần vào ăn</a:t>
            </a:r>
            <a:endParaRPr lang="en-US" sz="8800" b="1" dirty="0">
              <a:solidFill>
                <a:schemeClr val="bg1"/>
              </a:solidFill>
            </a:endParaRPr>
          </a:p>
        </p:txBody>
      </p:sp>
    </p:spTree>
  </p:cSld>
  <p:clrMapOvr>
    <a:masterClrMapping/>
  </p:clrMapOvr>
</p:sld>
</file>

<file path=ppt/slides/slide5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Phúc thay người chẳng vương mọi phù hoa, chẳng bon chen vướng mắc tội đời suốt đời luôn trắng trong.</a:t>
            </a:r>
            <a:endParaRPr lang="en-US" sz="8800" b="1" dirty="0">
              <a:solidFill>
                <a:schemeClr val="bg1"/>
              </a:solidFill>
            </a:endParaRPr>
          </a:p>
        </p:txBody>
      </p:sp>
    </p:spTree>
  </p:cSld>
  <p:clrMapOvr>
    <a:masterClrMapping/>
  </p:clrMapOvr>
</p:sld>
</file>

<file path=ppt/slides/slide5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Phúc thay người hằng sống đời công chính, chẳng noi theo gian dối lòng người công bình luôn khắc ghi.</a:t>
            </a:r>
            <a:endParaRPr lang="en-US" sz="8800" b="1" dirty="0">
              <a:solidFill>
                <a:schemeClr val="bg1"/>
              </a:solidFill>
            </a:endParaRPr>
          </a:p>
        </p:txBody>
      </p:sp>
    </p:spTree>
  </p:cSld>
  <p:clrMapOvr>
    <a:masterClrMapping/>
  </p:clrMapOvr>
</p:sld>
</file>

<file path=ppt/slides/slide5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Phúc thay người khổ đau chẳng ngại chi, vì niềm tin gươm giáo không sờn ngục hình luôn vững tâm.</a:t>
            </a:r>
            <a:endParaRPr lang="en-US" sz="8800" b="1" dirty="0">
              <a:solidFill>
                <a:schemeClr val="bg1"/>
              </a:solidFill>
            </a:endParaRPr>
          </a:p>
        </p:txBody>
      </p:sp>
    </p:spTree>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tiệc cưới Nước Trời ban thần lương nuôi dưỡng linh hồn.</a:t>
            </a:r>
            <a:endParaRPr lang="en-US" sz="8800" b="1" dirty="0">
              <a:solidFill>
                <a:schemeClr val="bg1"/>
              </a:solidFill>
            </a:endParaRPr>
          </a:p>
        </p:txBody>
      </p:sp>
    </p:spTree>
  </p:cSld>
  <p:clrMapOvr>
    <a:masterClrMapping/>
  </p:clrMapOvr>
</p:sld>
</file>

<file path=ppt/slides/slide5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Phúc thay người cuộc sống đầy thê lương, đầy lầm than vất vả chán chường vững một niềm mến tin.</a:t>
            </a:r>
            <a:endParaRPr lang="en-US" sz="8800" b="1" dirty="0">
              <a:solidFill>
                <a:schemeClr val="bg1"/>
              </a:solidFill>
            </a:endParaRPr>
          </a:p>
        </p:txBody>
      </p:sp>
    </p:spTree>
  </p:cSld>
  <p:clrMapOvr>
    <a:masterClrMapping/>
  </p:clrMapOvr>
</p:sld>
</file>

<file path=ppt/slides/slide5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Đường Về Nhà Cha (14)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nắm tay nhau đi về nhà Cha. Về nhà Cha tim ta rộn lên vui sướng. Hát vang vang (theo cung đàn) ngợi</a:t>
            </a:r>
            <a:endParaRPr lang="en-US" sz="8800" b="1" dirty="0">
              <a:solidFill>
                <a:schemeClr val="bg1"/>
              </a:solidFill>
            </a:endParaRPr>
          </a:p>
        </p:txBody>
      </p:sp>
    </p:spTree>
  </p:cSld>
  <p:clrMapOvr>
    <a:masterClrMapping/>
  </p:clrMapOvr>
</p:sld>
</file>

<file path=ppt/slides/slide5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Đấng đã hy sinh hiến thân mình trên thập hình vì chúng ta.</a:t>
            </a:r>
            <a:endParaRPr lang="en-US" sz="8800" b="1" dirty="0">
              <a:solidFill>
                <a:schemeClr val="bg1"/>
              </a:solidFill>
            </a:endParaRPr>
          </a:p>
        </p:txBody>
      </p:sp>
    </p:spTree>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bước tới cung kính bên bàn tiệc thánh. Chúa thiết đãi yến tiệc hồng ân chứa chan.</a:t>
            </a:r>
            <a:endParaRPr lang="en-US" sz="8800" b="1" dirty="0">
              <a:solidFill>
                <a:schemeClr val="bg1"/>
              </a:solidFill>
            </a:endParaRPr>
          </a:p>
        </p:txBody>
      </p:sp>
    </p:spTree>
  </p:cSld>
  <p:clrMapOvr>
    <a:masterClrMapping/>
  </p:clrMapOvr>
</p:sld>
</file>

<file path=ppt/slides/slide5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cung chan hòa ánh sáng có cung đàn dìu nhạc Thánh. Bánh rượu nào thơm ngát hoa nào đẹp tươi nhất tiến</a:t>
            </a:r>
            <a:endParaRPr lang="en-US" sz="8800" b="1" dirty="0">
              <a:solidFill>
                <a:schemeClr val="bg1"/>
              </a:solidFill>
            </a:endParaRPr>
          </a:p>
        </p:txBody>
      </p:sp>
    </p:spTree>
  </p:cSld>
  <p:clrMapOvr>
    <a:masterClrMapping/>
  </p:clrMapOvr>
</p:sld>
</file>

<file path=ppt/slides/slide5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với trong niềm tin.</a:t>
            </a:r>
            <a:endParaRPr lang="en-US" sz="8800" b="1" dirty="0">
              <a:solidFill>
                <a:schemeClr val="bg1"/>
              </a:solidFill>
            </a:endParaRPr>
          </a:p>
        </p:txBody>
      </p:sp>
    </p:spTree>
  </p:cSld>
  <p:clrMapOvr>
    <a:masterClrMapping/>
  </p:clrMapOvr>
</p:sld>
</file>

<file path=ppt/slides/slide5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nắm tay nhau đi về nhà Cha. Về nhà Cha tim ta rộn lên vui sướng. Hát vang vang (theo cung đàn) ngợi</a:t>
            </a:r>
            <a:endParaRPr lang="en-US" sz="8800" b="1" dirty="0">
              <a:solidFill>
                <a:schemeClr val="bg1"/>
              </a:solidFill>
            </a:endParaRPr>
          </a:p>
        </p:txBody>
      </p:sp>
    </p:spTree>
  </p:cSld>
  <p:clrMapOvr>
    <a:masterClrMapping/>
  </p:clrMapOvr>
</p:sld>
</file>

<file path=ppt/slides/slide5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Đấng đã hy sinh hiến thân mình trên thập hình vì chúng ta.</a:t>
            </a:r>
            <a:endParaRPr lang="en-US" sz="8800" b="1" dirty="0">
              <a:solidFill>
                <a:schemeClr val="bg1"/>
              </a:solidFill>
            </a:endParaRPr>
          </a:p>
        </p:txBody>
      </p:sp>
    </p:spTree>
  </p:cSld>
  <p:clrMapOvr>
    <a:masterClrMapping/>
  </p:clrMapOvr>
</p:sld>
</file>

<file path=ppt/slides/slide5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lao khó vai mang sương gió dầm mưa mong sao thu được lúa mùa dâng lên Cha lành nhân từ.</a:t>
            </a:r>
            <a:endParaRPr lang="en-US" sz="8800" b="1" dirty="0">
              <a:solidFill>
                <a:schemeClr val="bg1"/>
              </a:solidFill>
            </a:endParaRPr>
          </a:p>
        </p:txBody>
      </p:sp>
    </p:spTree>
  </p:cSld>
  <p:clrMapOvr>
    <a:masterClrMapping/>
  </p:clrMapOvr>
</p:sld>
</file>

<file path=ppt/slides/slide5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dủ thương.</a:t>
            </a:r>
            <a:endParaRPr lang="en-US" sz="8800" b="1" dirty="0">
              <a:solidFill>
                <a:schemeClr val="bg1"/>
              </a:solidFill>
            </a:endParaRPr>
          </a:p>
        </p:txBody>
      </p:sp>
    </p:spTree>
  </p:cSld>
  <p:clrMapOvr>
    <a:masterClrMapping/>
  </p:clrMapOvr>
</p:sld>
</file>

<file path=ppt/slides/slide5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trong hương kinh mến yêu lòng thành dâng lên Cha.</a:t>
            </a:r>
            <a:endParaRPr lang="en-US" sz="8800" b="1" dirty="0">
              <a:solidFill>
                <a:schemeClr val="bg1"/>
              </a:solidFill>
            </a:endParaRPr>
          </a:p>
        </p:txBody>
      </p:sp>
    </p:spTree>
  </p:cSld>
  <p:clrMapOvr>
    <a:masterClrMapping/>
  </p:clrMapOvr>
</p:sld>
</file>

<file path=ppt/slides/slide5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bao năm tháng con nghe trong tiếng lòng con bao nhiêu tâm tư héo mòn mong yêu thương đẹp linh hồn.</a:t>
            </a:r>
            <a:endParaRPr lang="en-US" sz="8800" b="1" dirty="0">
              <a:solidFill>
                <a:schemeClr val="bg1"/>
              </a:solidFill>
            </a:endParaRPr>
          </a:p>
        </p:txBody>
      </p:sp>
    </p:spTree>
  </p:cSld>
  <p:clrMapOvr>
    <a:masterClrMapping/>
  </p:clrMapOvr>
</p:sld>
</file>

<file path=ppt/slides/slide5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cha con tim hiu hắt đợi chờ trông mong nương chờ êm ái dưới tay cha tình yêu.</a:t>
            </a:r>
            <a:endParaRPr lang="en-US" sz="8800" b="1" dirty="0">
              <a:solidFill>
                <a:schemeClr val="bg1"/>
              </a:solidFill>
            </a:endParaRPr>
          </a:p>
        </p:txBody>
      </p:sp>
    </p:spTree>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bước tới lấy y phục tiệc thành. Khoác áo mới ân đức từ bi nhân lành. Phúc thay người năng bước tới với tâm</a:t>
            </a:r>
            <a:endParaRPr lang="en-US" sz="8800" b="1" dirty="0">
              <a:solidFill>
                <a:schemeClr val="bg1"/>
              </a:solidFill>
            </a:endParaRPr>
          </a:p>
        </p:txBody>
      </p:sp>
    </p:spTree>
  </p:cSld>
  <p:clrMapOvr>
    <a:masterClrMapping/>
  </p:clrMapOvr>
</p:sld>
</file>

<file path=ppt/slides/slide5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gian hôm nay dâng lên tiếng ca dịu dàng. Hòa với cung đàn nhịp nhàng đoàn con dâng tiến.</a:t>
            </a:r>
            <a:endParaRPr lang="en-US" sz="8800" b="1" dirty="0">
              <a:solidFill>
                <a:schemeClr val="bg1"/>
              </a:solidFill>
            </a:endParaRPr>
          </a:p>
        </p:txBody>
      </p:sp>
    </p:spTree>
  </p:cSld>
  <p:clrMapOvr>
    <a:masterClrMapping/>
  </p:clrMapOvr>
</p:sld>
</file>

<file path=ppt/slides/slide5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muôn Thiên Sứ ca vang Thiên Chúa vinh quang. Chung tiếng hân hoan rộn ràng khúc ca lên đền.</a:t>
            </a:r>
            <a:endParaRPr lang="en-US" sz="8800" b="1" dirty="0">
              <a:solidFill>
                <a:schemeClr val="bg1"/>
              </a:solidFill>
            </a:endParaRPr>
          </a:p>
        </p:txBody>
      </p:sp>
    </p:spTree>
  </p:cSld>
  <p:clrMapOvr>
    <a:masterClrMapping/>
  </p:clrMapOvr>
</p:sld>
</file>

<file path=ppt/slides/slide5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Tôn vinh Thiên Chúa muôn đời. Ngàn lời tri ân cảm mến. Dâng lên tình con thiết tha. Chúa thương dắt dìu đường</a:t>
            </a:r>
            <a:endParaRPr lang="en-US" sz="8800" b="1" dirty="0">
              <a:solidFill>
                <a:schemeClr val="bg1"/>
              </a:solidFill>
            </a:endParaRPr>
          </a:p>
        </p:txBody>
      </p:sp>
    </p:spTree>
  </p:cSld>
  <p:clrMapOvr>
    <a:masterClrMapping/>
  </p:clrMapOvr>
</p:sld>
</file>

<file path=ppt/slides/slide5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luôn vững tin.</a:t>
            </a:r>
            <a:endParaRPr lang="en-US" sz="8800" b="1" dirty="0">
              <a:solidFill>
                <a:schemeClr val="bg1"/>
              </a:solidFill>
            </a:endParaRPr>
          </a:p>
        </p:txBody>
      </p:sp>
    </p:spTree>
  </p:cSld>
  <p:clrMapOvr>
    <a:masterClrMapping/>
  </p:clrMapOvr>
</p:sld>
</file>

<file path=ppt/slides/slide5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gian hôm nay dâng lên tiếng ca dịu dàng. Hòa với cung đàn nhịp nhàng đoàn con dâng tiến.</a:t>
            </a:r>
            <a:endParaRPr lang="en-US" sz="8800" b="1" dirty="0">
              <a:solidFill>
                <a:schemeClr val="bg1"/>
              </a:solidFill>
            </a:endParaRPr>
          </a:p>
        </p:txBody>
      </p:sp>
    </p:spTree>
  </p:cSld>
  <p:clrMapOvr>
    <a:masterClrMapping/>
  </p:clrMapOvr>
</p:sld>
</file>

<file path=ppt/slides/slide5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muôn Thiên Sứ ca vang Thiên Chúa vinh quang. Chung tiếng hân hoan rộn ràng khúc ca lên đền.</a:t>
            </a:r>
            <a:endParaRPr lang="en-US" sz="8800" b="1" dirty="0">
              <a:solidFill>
                <a:schemeClr val="bg1"/>
              </a:solidFill>
            </a:endParaRPr>
          </a:p>
        </p:txBody>
      </p:sp>
    </p:spTree>
  </p:cSld>
  <p:clrMapOvr>
    <a:masterClrMapping/>
  </p:clrMapOvr>
</p:sld>
</file>

<file path=ppt/slides/slide5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Ơn thiêng ban xuống vơi đầy. Từng ngày tim con rạng rỡ. Dâng lên tình con bé thơ. Mãi luôn mong chờ cậy nhờ</a:t>
            </a:r>
            <a:endParaRPr lang="en-US" sz="8800" b="1" dirty="0">
              <a:solidFill>
                <a:schemeClr val="bg1"/>
              </a:solidFill>
            </a:endParaRPr>
          </a:p>
        </p:txBody>
      </p:sp>
    </p:spTree>
  </p:cSld>
  <p:clrMapOvr>
    <a:masterClrMapping/>
  </p:clrMapOvr>
</p:sld>
</file>

<file path=ppt/slides/slide5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ơn thiêng Chúa thôi.</a:t>
            </a:r>
            <a:endParaRPr lang="en-US" sz="8800" b="1" dirty="0">
              <a:solidFill>
                <a:schemeClr val="bg1"/>
              </a:solidFill>
            </a:endParaRPr>
          </a:p>
        </p:txBody>
      </p:sp>
    </p:spTree>
  </p:cSld>
  <p:clrMapOvr>
    <a:masterClrMapping/>
  </p:clrMapOvr>
</p:sld>
</file>

<file path=ppt/slides/slide5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gian hôm nay dâng lên tiếng ca dịu dàng. Hòa với cung đàn nhịp nhàng đoàn con dâng tiến.</a:t>
            </a:r>
            <a:endParaRPr lang="en-US" sz="8800" b="1" dirty="0">
              <a:solidFill>
                <a:schemeClr val="bg1"/>
              </a:solidFill>
            </a:endParaRPr>
          </a:p>
        </p:txBody>
      </p:sp>
    </p:spTree>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đầy hân hoan niềm cảm mến hồng ân.</a:t>
            </a:r>
            <a:endParaRPr lang="en-US" sz="8800" b="1" dirty="0">
              <a:solidFill>
                <a:schemeClr val="bg1"/>
              </a:solidFill>
            </a:endParaRPr>
          </a:p>
        </p:txBody>
      </p:sp>
    </p:spTree>
  </p:cSld>
  <p:clrMapOvr>
    <a:masterClrMapping/>
  </p:clrMapOvr>
</p:sld>
</file>

<file path=ppt/slides/slide5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muôn Thiên Sứ ca vang Thiên Chúa vinh quang. Chung tiếng hân hoan rộn ràng khúc ca lên đền.</a:t>
            </a:r>
            <a:endParaRPr lang="en-US" sz="8800" b="1" dirty="0">
              <a:solidFill>
                <a:schemeClr val="bg1"/>
              </a:solidFill>
            </a:endParaRPr>
          </a:p>
        </p:txBody>
      </p:sp>
    </p:spTree>
  </p:cSld>
  <p:clrMapOvr>
    <a:masterClrMapping/>
  </p:clrMapOvr>
</p:sld>
</file>

<file path=ppt/slides/slide5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(572)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Ngài lòng mến vô biên niềm tin vẹn tuyền ngàn lời ước nguyện. Dâng Ngài cuộc sống hôm nay hạnh phúc</a:t>
            </a:r>
            <a:endParaRPr lang="en-US" sz="8800" b="1" dirty="0">
              <a:solidFill>
                <a:schemeClr val="bg1"/>
              </a:solidFill>
            </a:endParaRPr>
          </a:p>
        </p:txBody>
      </p:sp>
    </p:spTree>
  </p:cSld>
  <p:clrMapOvr>
    <a:masterClrMapping/>
  </p:clrMapOvr>
</p:sld>
</file>

<file path=ppt/slides/slide5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con tha thiết dâng Ngài.</a:t>
            </a:r>
            <a:endParaRPr lang="en-US" sz="8800" b="1" dirty="0">
              <a:solidFill>
                <a:schemeClr val="bg1"/>
              </a:solidFill>
            </a:endParaRPr>
          </a:p>
        </p:txBody>
      </p:sp>
    </p:spTree>
  </p:cSld>
  <p:clrMapOvr>
    <a:masterClrMapping/>
  </p:clrMapOvr>
</p:sld>
</file>

<file path=ppt/slides/slide5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Ngài lời hát đơn sơ nguồn vui tin thờ trọn đời mộng mơ. Xin cho ngày mai ấm êm tình nồng hồng phúc bên Cha</a:t>
            </a:r>
            <a:endParaRPr lang="en-US" sz="8800" b="1" dirty="0">
              <a:solidFill>
                <a:schemeClr val="bg1"/>
              </a:solidFill>
            </a:endParaRPr>
          </a:p>
        </p:txBody>
      </p:sp>
    </p:spTree>
  </p:cSld>
  <p:clrMapOvr>
    <a:masterClrMapping/>
  </p:clrMapOvr>
</p:sld>
</file>

<file path=ppt/slides/slide5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triền miên.</a:t>
            </a:r>
            <a:endParaRPr lang="en-US" sz="8800" b="1" dirty="0">
              <a:solidFill>
                <a:schemeClr val="bg1"/>
              </a:solidFill>
            </a:endParaRPr>
          </a:p>
        </p:txBody>
      </p:sp>
    </p:spTree>
  </p:cSld>
  <p:clrMapOvr>
    <a:masterClrMapping/>
  </p:clrMapOvr>
</p:sld>
</file>

<file path=ppt/slides/slide5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luôn mơ ước nhiều, niềm vui êm ru sớm chiều. Dù đời có bao lần ước nguyện đẹp nụ hoa xuân. Nay xin vâng ý</a:t>
            </a:r>
            <a:endParaRPr lang="en-US" sz="8800" b="1" dirty="0">
              <a:solidFill>
                <a:schemeClr val="bg1"/>
              </a:solidFill>
            </a:endParaRPr>
          </a:p>
        </p:txBody>
      </p:sp>
    </p:spTree>
  </p:cSld>
  <p:clrMapOvr>
    <a:masterClrMapping/>
  </p:clrMapOvr>
</p:sld>
</file>

<file path=ppt/slides/slide5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dìu đưa thuyền con bến xa. Thoát bóng đêm mịt mờ về quê yêu dấu mong chờ.</a:t>
            </a:r>
            <a:endParaRPr lang="en-US" sz="8800" b="1" dirty="0">
              <a:solidFill>
                <a:schemeClr val="bg1"/>
              </a:solidFill>
            </a:endParaRPr>
          </a:p>
        </p:txBody>
      </p:sp>
    </p:spTree>
  </p:cSld>
  <p:clrMapOvr>
    <a:masterClrMapping/>
  </p:clrMapOvr>
</p:sld>
</file>

<file path=ppt/slides/slide5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Ngài lòng mến vô biên niềm tin vẹn tuyền ngàn lời ước nguyện. Dâng Ngài cuộc sống hôm nay hạnh phúc</a:t>
            </a:r>
            <a:endParaRPr lang="en-US" sz="8800" b="1" dirty="0">
              <a:solidFill>
                <a:schemeClr val="bg1"/>
              </a:solidFill>
            </a:endParaRPr>
          </a:p>
        </p:txBody>
      </p:sp>
    </p:spTree>
  </p:cSld>
  <p:clrMapOvr>
    <a:masterClrMapping/>
  </p:clrMapOvr>
</p:sld>
</file>

<file path=ppt/slides/slide5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con tha thiết dâng Ngài.</a:t>
            </a:r>
            <a:endParaRPr lang="en-US" sz="8800" b="1" dirty="0">
              <a:solidFill>
                <a:schemeClr val="bg1"/>
              </a:solidFill>
            </a:endParaRPr>
          </a:p>
        </p:txBody>
      </p:sp>
    </p:spTree>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yêu thương mời gọi bất luận người ngay kẻ gian. Tiệc cưới đã sẵn sàng hãy vào lãnh nhận của ăn. Đến ăn</a:t>
            </a:r>
            <a:endParaRPr lang="en-US" sz="8800" b="1" dirty="0">
              <a:solidFill>
                <a:schemeClr val="bg1"/>
              </a:solidFill>
            </a:endParaRPr>
          </a:p>
        </p:txBody>
      </p:sp>
    </p:spTree>
  </p:cSld>
  <p:clrMapOvr>
    <a:masterClrMapping/>
  </p:clrMapOvr>
</p:sld>
</file>

<file path=ppt/slides/slide5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Ngài lời hát đơn sơ nguồn vui tin thờ trọn đời mộng mơ. Xin cho ngày mai ấm êm tình nồng hồng phúc bên Cha</a:t>
            </a:r>
            <a:endParaRPr lang="en-US" sz="8800" b="1" dirty="0">
              <a:solidFill>
                <a:schemeClr val="bg1"/>
              </a:solidFill>
            </a:endParaRPr>
          </a:p>
        </p:txBody>
      </p:sp>
    </p:spTree>
  </p:cSld>
  <p:clrMapOvr>
    <a:masterClrMapping/>
  </p:clrMapOvr>
</p:sld>
</file>

<file path=ppt/slides/slide5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triền miên.</a:t>
            </a:r>
            <a:endParaRPr lang="en-US" sz="8800" b="1" dirty="0">
              <a:solidFill>
                <a:schemeClr val="bg1"/>
              </a:solidFill>
            </a:endParaRPr>
          </a:p>
        </p:txBody>
      </p:sp>
    </p:spTree>
  </p:cSld>
  <p:clrMapOvr>
    <a:masterClrMapping/>
  </p:clrMapOvr>
</p:sld>
</file>

<file path=ppt/slides/slide5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Chỉ có mình Chúa, Đấng thấu suốt tâm hồn con người, Đấng đánh giá chân thực mỗi người. Chỉ mình Ngài phán xét</a:t>
            </a:r>
            <a:endParaRPr lang="en-US" sz="8800" b="1" dirty="0">
              <a:solidFill>
                <a:schemeClr val="bg1"/>
              </a:solidFill>
            </a:endParaRPr>
          </a:p>
        </p:txBody>
      </p:sp>
    </p:spTree>
  </p:cSld>
  <p:clrMapOvr>
    <a:masterClrMapping/>
  </p:clrMapOvr>
</p:sld>
</file>

<file path=ppt/slides/slide5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minh.</a:t>
            </a:r>
            <a:endParaRPr lang="en-US" sz="8800" b="1" dirty="0">
              <a:solidFill>
                <a:schemeClr val="bg1"/>
              </a:solidFill>
            </a:endParaRPr>
          </a:p>
        </p:txBody>
      </p:sp>
    </p:spTree>
  </p:cSld>
  <p:clrMapOvr>
    <a:masterClrMapping/>
  </p:clrMapOvr>
</p:sld>
</file>

<file path=ppt/slides/slide5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không dựa vào hành vi bên ngoài, nhưng dựa vào tâm ý bên trong, Ngài dựa trên cuộc sống mở rộng tình yêu</a:t>
            </a:r>
            <a:endParaRPr lang="en-US" sz="8800" b="1" dirty="0">
              <a:solidFill>
                <a:schemeClr val="bg1"/>
              </a:solidFill>
            </a:endParaRPr>
          </a:p>
        </p:txBody>
      </p:sp>
    </p:spTree>
  </p:cSld>
  <p:clrMapOvr>
    <a:masterClrMapping/>
  </p:clrMapOvr>
</p:sld>
</file>

<file path=ppt/slides/slide5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thật lòng.</a:t>
            </a:r>
            <a:endParaRPr lang="en-US" sz="8800" b="1" dirty="0">
              <a:solidFill>
                <a:schemeClr val="bg1"/>
              </a:solidFill>
            </a:endParaRPr>
          </a:p>
        </p:txBody>
      </p:sp>
    </p:spTree>
  </p:cSld>
  <p:clrMapOvr>
    <a:masterClrMapping/>
  </p:clrMapOvr>
</p:sld>
</file>

<file path=ppt/slides/slide5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chân thành với Chúa, chân thành với người đừng để con sống giả hình gian trá. Xin cho con chân</a:t>
            </a:r>
            <a:endParaRPr lang="en-US" sz="8800" b="1" dirty="0">
              <a:solidFill>
                <a:schemeClr val="bg1"/>
              </a:solidFill>
            </a:endParaRPr>
          </a:p>
        </p:txBody>
      </p:sp>
    </p:spTree>
  </p:cSld>
  <p:clrMapOvr>
    <a:masterClrMapping/>
  </p:clrMapOvr>
</p:sld>
</file>

<file path=ppt/slides/slide5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thành với Chúa, chân thật với người, để con luôn sống như lòng Chúa mong.</a:t>
            </a:r>
            <a:endParaRPr lang="en-US" sz="8800" b="1" dirty="0">
              <a:solidFill>
                <a:schemeClr val="bg1"/>
              </a:solidFill>
            </a:endParaRPr>
          </a:p>
        </p:txBody>
      </p:sp>
    </p:spTree>
  </p:cSld>
  <p:clrMapOvr>
    <a:masterClrMapping/>
  </p:clrMapOvr>
</p:sld>
</file>

<file path=ppt/slides/slide5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vẫn còn có những lối sống chưa được thật lòng. Những cách thức giả tạo bên ngoài. Cố che đậy thói xấu bên</a:t>
            </a:r>
            <a:endParaRPr lang="en-US" sz="8800" b="1" dirty="0">
              <a:solidFill>
                <a:schemeClr val="bg1"/>
              </a:solidFill>
            </a:endParaRPr>
          </a:p>
        </p:txBody>
      </p:sp>
    </p:spTree>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uống thỏa thuê trong tình hiệp thông chính đáng.</a:t>
            </a:r>
            <a:endParaRPr lang="en-US" sz="8800" b="1" dirty="0">
              <a:solidFill>
                <a:schemeClr val="bg1"/>
              </a:solidFill>
            </a:endParaRPr>
          </a:p>
        </p:txBody>
      </p:sp>
    </p:spTree>
  </p:cSld>
  <p:clrMapOvr>
    <a:masterClrMapping/>
  </p:clrMapOvr>
</p:sld>
</file>

<file path=ppt/slides/slide5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a:t>
            </a:r>
            <a:endParaRPr lang="en-US" sz="8800" b="1" dirty="0">
              <a:solidFill>
                <a:schemeClr val="bg1"/>
              </a:solidFill>
            </a:endParaRPr>
          </a:p>
        </p:txBody>
      </p:sp>
    </p:spTree>
  </p:cSld>
  <p:clrMapOvr>
    <a:masterClrMapping/>
  </p:clrMapOvr>
</p:sld>
</file>

<file path=ppt/slides/slide5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chê bai thường làm con đau lòng, mong để được nghe tiếng khen thôi, làm đời con trở nên nô lệ miệng lưỡi</a:t>
            </a:r>
            <a:endParaRPr lang="en-US" sz="8800" b="1" dirty="0">
              <a:solidFill>
                <a:schemeClr val="bg1"/>
              </a:solidFill>
            </a:endParaRPr>
          </a:p>
        </p:txBody>
      </p:sp>
    </p:spTree>
  </p:cSld>
  <p:clrMapOvr>
    <a:masterClrMapping/>
  </p:clrMapOvr>
</p:sld>
</file>

<file path=ppt/slides/slide5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đời.</a:t>
            </a:r>
            <a:endParaRPr lang="en-US" sz="8800" b="1" dirty="0">
              <a:solidFill>
                <a:schemeClr val="bg1"/>
              </a:solidFill>
            </a:endParaRPr>
          </a:p>
        </p:txBody>
      </p:sp>
    </p:spTree>
  </p:cSld>
  <p:clrMapOvr>
    <a:masterClrMapping/>
  </p:clrMapOvr>
</p:sld>
</file>

<file path=ppt/slides/slide5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vẫn tìm kiếm những thế giá trước mặt mọi người, những lối nói khoe khoang cho mình, không chân tình và</a:t>
            </a:r>
            <a:endParaRPr lang="en-US" sz="8800" b="1" dirty="0">
              <a:solidFill>
                <a:schemeClr val="bg1"/>
              </a:solidFill>
            </a:endParaRPr>
          </a:p>
        </p:txBody>
      </p:sp>
    </p:spTree>
  </p:cSld>
  <p:clrMapOvr>
    <a:masterClrMapping/>
  </p:clrMapOvr>
</p:sld>
</file>

<file path=ppt/slides/slide5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thiếu khôn ngoan.</a:t>
            </a:r>
            <a:endParaRPr lang="en-US" sz="8800" b="1" dirty="0">
              <a:solidFill>
                <a:schemeClr val="bg1"/>
              </a:solidFill>
            </a:endParaRPr>
          </a:p>
        </p:txBody>
      </p:sp>
    </p:spTree>
  </p:cSld>
  <p:clrMapOvr>
    <a:masterClrMapping/>
  </p:clrMapOvr>
</p:sld>
</file>

<file path=ppt/slides/slide5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mong con được lời Chúa thấm nhuần trong tinh thần để sống thân thương, đừng lụy vương lề thói người đời,</a:t>
            </a:r>
            <a:endParaRPr lang="en-US" sz="8800" b="1" dirty="0">
              <a:solidFill>
                <a:schemeClr val="bg1"/>
              </a:solidFill>
            </a:endParaRPr>
          </a:p>
        </p:txBody>
      </p:sp>
    </p:spTree>
  </p:cSld>
  <p:clrMapOvr>
    <a:masterClrMapping/>
  </p:clrMapOvr>
</p:sld>
</file>

<file path=ppt/slides/slide5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sống rạng ngời.</a:t>
            </a:r>
            <a:endParaRPr lang="en-US" sz="8800" b="1" dirty="0">
              <a:solidFill>
                <a:schemeClr val="bg1"/>
              </a:solidFill>
            </a:endParaRPr>
          </a:p>
        </p:txBody>
      </p:sp>
    </p:spTree>
  </p:cSld>
  <p:clrMapOvr>
    <a:masterClrMapping/>
  </p:clrMapOvr>
</p:sld>
</file>

<file path=ppt/slides/slide5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Chỉ có mình Chúa, Đấng thấy hết bao điều trong lòng, Đấng phán xét con ngày sau cùng, chính Ngài là danh giá</a:t>
            </a:r>
            <a:endParaRPr lang="en-US" sz="8800" b="1" dirty="0">
              <a:solidFill>
                <a:schemeClr val="bg1"/>
              </a:solidFill>
            </a:endParaRPr>
          </a:p>
        </p:txBody>
      </p:sp>
    </p:spTree>
  </p:cSld>
  <p:clrMapOvr>
    <a:masterClrMapping/>
  </p:clrMapOvr>
</p:sld>
</file>

<file path=ppt/slides/slide5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a:t>
            </a:r>
            <a:endParaRPr lang="en-US" sz="8800" b="1" dirty="0">
              <a:solidFill>
                <a:schemeClr val="bg1"/>
              </a:solidFill>
            </a:endParaRPr>
          </a:p>
        </p:txBody>
      </p:sp>
    </p:spTree>
  </p:cSld>
  <p:clrMapOvr>
    <a:masterClrMapping/>
  </p:clrMapOvr>
</p:sld>
</file>

<file path=ppt/slides/slide5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con khiêm nhường và luôn chân thật, không bao giờ tự mãn kiêu căng, để đời con được sống an bình và luôn</a:t>
            </a:r>
            <a:endParaRPr lang="en-US" sz="8800" b="1" dirty="0">
              <a:solidFill>
                <a:schemeClr val="bg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Hiệp lời tôn vinh Chúa trời đất, lòng thành hát dâng câu tạ ơn. Tình Cha thiết tha chan hòa trải khắp gần xa.</a:t>
            </a:r>
            <a:endParaRPr lang="en-US" sz="8800" b="1" dirty="0">
              <a:solidFill>
                <a:schemeClr val="bg1"/>
              </a:solidFill>
            </a:endParaRPr>
          </a:p>
        </p:txBody>
      </p:sp>
    </p:spTree>
    <p:extLst>
      <p:ext uri="{BB962C8B-B14F-4D97-AF65-F5344CB8AC3E}">
        <p14:creationId xmlns:p14="http://schemas.microsoft.com/office/powerpoint/2010/main" val="1883549004"/>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 phục giữa tiệc vui với lễ nghi phải luôn xứng cân. Bởi chan chứa tình thương mà Thiên Chúa kêu gọi nhiều còn</a:t>
            </a:r>
            <a:endParaRPr lang="en-US" sz="8800" b="1" dirty="0">
              <a:solidFill>
                <a:schemeClr val="bg1"/>
              </a:solidFill>
            </a:endParaRPr>
          </a:p>
        </p:txBody>
      </p:sp>
    </p:spTree>
  </p:cSld>
  <p:clrMapOvr>
    <a:masterClrMapping/>
  </p:clrMapOvr>
</p:sld>
</file>

<file path=ppt/slides/slide5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tình.</a:t>
            </a:r>
            <a:endParaRPr lang="en-US" sz="8800" b="1" dirty="0">
              <a:solidFill>
                <a:schemeClr val="bg1"/>
              </a:solidFill>
            </a:endParaRPr>
          </a:p>
        </p:txBody>
      </p:sp>
    </p:spTree>
  </p:cSld>
  <p:clrMapOvr>
    <a:masterClrMapping/>
  </p:clrMapOvr>
</p:sld>
</file>

<file path=ppt/slides/slide5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Bước vào, bước vào nơi thánh cung. Niềm vui cao dâng ngút bay chín tầng. Bước gần bước gần trước thánh nhan.</a:t>
            </a:r>
            <a:endParaRPr lang="en-US" sz="8800" b="1" dirty="0">
              <a:solidFill>
                <a:schemeClr val="bg1"/>
              </a:solidFill>
            </a:endParaRPr>
          </a:p>
        </p:txBody>
      </p:sp>
    </p:spTree>
  </p:cSld>
  <p:clrMapOvr>
    <a:masterClrMapping/>
  </p:clrMapOvr>
</p:sld>
</file>

<file path=ppt/slides/slide5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con sung sướng hát câu ca mừng.</a:t>
            </a:r>
            <a:endParaRPr lang="en-US" sz="8800" b="1" dirty="0">
              <a:solidFill>
                <a:schemeClr val="bg1"/>
              </a:solidFill>
            </a:endParaRPr>
          </a:p>
        </p:txBody>
      </p:sp>
    </p:spTree>
  </p:cSld>
  <p:clrMapOvr>
    <a:masterClrMapping/>
  </p:clrMapOvr>
</p:sld>
</file>

<file path=ppt/slides/slide5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Đấng con bao chờ mong. Giờ đây con đến tìm nơi náu nương. Sống gần Chúa con quên sầu thương. Niềm vui</a:t>
            </a:r>
            <a:endParaRPr lang="en-US" sz="8800" b="1" dirty="0">
              <a:solidFill>
                <a:schemeClr val="bg1"/>
              </a:solidFill>
            </a:endParaRPr>
          </a:p>
        </p:txBody>
      </p:sp>
    </p:spTree>
  </p:cSld>
  <p:clrMapOvr>
    <a:masterClrMapping/>
  </p:clrMapOvr>
</p:sld>
</file>

<file path=ppt/slides/slide5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chan chứa tình yêu Chúa khôn lường.</a:t>
            </a:r>
            <a:endParaRPr lang="en-US" sz="8800" b="1" dirty="0">
              <a:solidFill>
                <a:schemeClr val="bg1"/>
              </a:solidFill>
            </a:endParaRPr>
          </a:p>
        </p:txBody>
      </p:sp>
    </p:spTree>
  </p:cSld>
  <p:clrMapOvr>
    <a:masterClrMapping/>
  </p:clrMapOvr>
</p:sld>
</file>

<file path=ppt/slides/slide5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mạch sống của bao tuổi xuân. Niềm vui phơi phới niềm vui thắm xinh. Hướng về Chúa như mong bình minh.</a:t>
            </a:r>
            <a:endParaRPr lang="en-US" sz="8800" b="1" dirty="0">
              <a:solidFill>
                <a:schemeClr val="bg1"/>
              </a:solidFill>
            </a:endParaRPr>
          </a:p>
        </p:txBody>
      </p:sp>
    </p:spTree>
  </p:cSld>
  <p:clrMapOvr>
    <a:masterClrMapping/>
  </p:clrMapOvr>
</p:sld>
</file>

<file path=ppt/slides/slide5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ai khao khát tìm thấy ánh xuân tình.</a:t>
            </a:r>
            <a:endParaRPr lang="en-US" sz="8800" b="1" dirty="0">
              <a:solidFill>
                <a:schemeClr val="bg1"/>
              </a:solidFill>
            </a:endParaRPr>
          </a:p>
        </p:txBody>
      </p:sp>
    </p:spTree>
  </p:cSld>
  <p:clrMapOvr>
    <a:masterClrMapping/>
  </p:clrMapOvr>
</p:sld>
</file>

<file path=ppt/slides/slide5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ai trong sống ưng chọn sẽ chẳng bao nhiêu giữa muôn người.</a:t>
            </a:r>
            <a:endParaRPr lang="en-US" sz="8800" b="1" dirty="0">
              <a:solidFill>
                <a:schemeClr val="bg1"/>
              </a:solidFill>
            </a:endParaRPr>
          </a:p>
        </p:txBody>
      </p:sp>
    </p:spTree>
  </p:cSld>
  <p:clrMapOvr>
    <a:masterClrMapping/>
  </p:clrMapOvr>
</p:sld>
</file>

<file path=ppt/slides/slide5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5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Nhớ chiều xưa chiều hoang sơ, thân bơ vơ Mẹ đứng lệ nhòa trông Con yêu chết vì tội con Mẹ ơi thương cứu con.</a:t>
            </a:r>
            <a:endParaRPr lang="en-US" sz="8800" b="1" dirty="0">
              <a:solidFill>
                <a:schemeClr val="bg1"/>
              </a:solidFill>
            </a:endParaRPr>
          </a:p>
        </p:txBody>
      </p:sp>
    </p:spTree>
  </p:cSld>
  <p:clrMapOvr>
    <a:masterClrMapping/>
  </p:clrMapOvr>
</p:sld>
</file>

<file path=ppt/slides/slide5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Tiếng thở than còn vọng ngân, nay thân con khổ đau vô ngần. Xin trung kiên ngóng Mẹ từ nhân dìu con tới bến</a:t>
            </a:r>
            <a:endParaRPr lang="en-US" sz="8800" b="1" dirty="0">
              <a:solidFill>
                <a:schemeClr val="bg1"/>
              </a:solidFill>
            </a:endParaRPr>
          </a:p>
        </p:txBody>
      </p:sp>
    </p:spTree>
  </p:cSld>
  <p:clrMapOvr>
    <a:masterClrMapping/>
  </p:clrMapOvr>
</p:sld>
</file>

<file path=ppt/slides/slide5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đàng.</a:t>
            </a:r>
            <a:endParaRPr lang="en-US" sz="8800" b="1" dirty="0">
              <a:solidFill>
                <a:schemeClr val="bg1"/>
              </a:solidFill>
            </a:endParaRPr>
          </a:p>
        </p:txBody>
      </p:sp>
    </p:spTree>
  </p:cSld>
  <p:clrMapOvr>
    <a:masterClrMapping/>
  </p:clrMapOvr>
</p:sld>
</file>

<file path=ppt/slides/slide5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Lúc này đây cậy trông ai, con kêu xin người thương dủ tình thương cho con lấy một lời kinh cầu mong qua chốn</a:t>
            </a:r>
            <a:endParaRPr lang="en-US" sz="8800" b="1" dirty="0">
              <a:solidFill>
                <a:schemeClr val="bg1"/>
              </a:solidFill>
            </a:endParaRPr>
          </a:p>
        </p:txBody>
      </p:sp>
    </p:spTree>
  </p:cSld>
  <p:clrMapOvr>
    <a:masterClrMapping/>
  </p:clrMapOvr>
</p:sld>
</file>

<file path=ppt/slides/slide5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luyện hình.</a:t>
            </a:r>
            <a:endParaRPr lang="en-US" sz="8800" b="1" dirty="0">
              <a:solidFill>
                <a:schemeClr val="bg1"/>
              </a:solidFill>
            </a:endParaRPr>
          </a:p>
        </p:txBody>
      </p:sp>
    </p:spTree>
  </p:cSld>
  <p:clrMapOvr>
    <a:masterClrMapping/>
  </p:clrMapOvr>
</p:sld>
</file>

<file path=ppt/slides/slide5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5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5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Người Như Chúa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Yêu người như Chúa là chính giới răn cao trọng. Yêu người như Chúa là sống giới răn tình thương. Xưa Ngài đã</a:t>
            </a:r>
            <a:endParaRPr lang="en-US" sz="8800" b="1" dirty="0">
              <a:solidFill>
                <a:schemeClr val="bg1"/>
              </a:solidFill>
            </a:endParaRPr>
          </a:p>
        </p:txBody>
      </p:sp>
    </p:spTree>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tín trung đời đời nhưng nhiều phen con lãng quên. Chạy theo gánh nợ phiền trôi dạt xa dần bờ bến. Chúa</a:t>
            </a:r>
            <a:endParaRPr lang="en-US" sz="8800" b="1" dirty="0">
              <a:solidFill>
                <a:schemeClr val="bg1"/>
              </a:solidFill>
            </a:endParaRPr>
          </a:p>
        </p:txBody>
      </p:sp>
    </p:spTree>
  </p:cSld>
  <p:clrMapOvr>
    <a:masterClrMapping/>
  </p:clrMapOvr>
</p:sld>
</file>

<file path=ppt/slides/slide5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chịu chết khổ đau người ơi! Bởi tình yêu thương Ngài đã sống gương giữa đời.</a:t>
            </a:r>
            <a:endParaRPr lang="en-US" sz="8800" b="1" dirty="0">
              <a:solidFill>
                <a:schemeClr val="bg1"/>
              </a:solidFill>
            </a:endParaRPr>
          </a:p>
        </p:txBody>
      </p:sp>
    </p:spTree>
  </p:cSld>
  <p:clrMapOvr>
    <a:masterClrMapping/>
  </p:clrMapOvr>
</p:sld>
</file>

<file path=ppt/slides/slide5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dạy con, vì Chúa dạy con yêu người như chính mình con. Vì Chúa dạy con yêu Chúa hết lòng, hết cả</a:t>
            </a:r>
            <a:endParaRPr lang="en-US" sz="8800" b="1" dirty="0">
              <a:solidFill>
                <a:schemeClr val="bg1"/>
              </a:solidFill>
            </a:endParaRPr>
          </a:p>
        </p:txBody>
      </p:sp>
    </p:spTree>
  </p:cSld>
  <p:clrMapOvr>
    <a:masterClrMapping/>
  </p:clrMapOvr>
</p:sld>
</file>

<file path=ppt/slides/slide5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hết trí khôn con.</a:t>
            </a:r>
            <a:endParaRPr lang="en-US" sz="8800" b="1" dirty="0">
              <a:solidFill>
                <a:schemeClr val="bg1"/>
              </a:solidFill>
            </a:endParaRPr>
          </a:p>
        </p:txBody>
      </p:sp>
    </p:spTree>
  </p:cSld>
  <p:clrMapOvr>
    <a:masterClrMapping/>
  </p:clrMapOvr>
</p:sld>
</file>

<file path=ppt/slides/slide5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người như Chúa là biết sẻ chia nỗi sầu. Yêu người như Chúa tìm đến với ai khổ đau. Yêu người như Chúa là</a:t>
            </a:r>
            <a:endParaRPr lang="en-US" sz="8800" b="1" dirty="0">
              <a:solidFill>
                <a:schemeClr val="bg1"/>
              </a:solidFill>
            </a:endParaRPr>
          </a:p>
        </p:txBody>
      </p:sp>
    </p:spTree>
  </p:cSld>
  <p:clrMapOvr>
    <a:masterClrMapping/>
  </p:clrMapOvr>
</p:sld>
</file>

<file path=ppt/slides/slide5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sớt chia buồn vui. Như Ngài khi xưa đã sống chứng nhân giữa đời.</a:t>
            </a:r>
            <a:endParaRPr lang="en-US" sz="8800" b="1" dirty="0">
              <a:solidFill>
                <a:schemeClr val="bg1"/>
              </a:solidFill>
            </a:endParaRPr>
          </a:p>
        </p:txBody>
      </p:sp>
    </p:spTree>
  </p:cSld>
  <p:clrMapOvr>
    <a:masterClrMapping/>
  </p:clrMapOvr>
</p:sld>
</file>

<file path=ppt/slides/slide5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dạy con, vì Chúa dạy con yêu người như chính mình con. Vì Chúa dạy con yêu Chúa hết lòng, hết cả</a:t>
            </a:r>
            <a:endParaRPr lang="en-US" sz="8800" b="1" dirty="0">
              <a:solidFill>
                <a:schemeClr val="bg1"/>
              </a:solidFill>
            </a:endParaRPr>
          </a:p>
        </p:txBody>
      </p:sp>
    </p:spTree>
  </p:cSld>
  <p:clrMapOvr>
    <a:masterClrMapping/>
  </p:clrMapOvr>
</p:sld>
</file>

<file path=ppt/slides/slide5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hết trí khôn con.</a:t>
            </a:r>
            <a:endParaRPr lang="en-US" sz="8800" b="1" dirty="0">
              <a:solidFill>
                <a:schemeClr val="bg1"/>
              </a:solidFill>
            </a:endParaRPr>
          </a:p>
        </p:txBody>
      </p:sp>
    </p:spTree>
  </p:cSld>
  <p:clrMapOvr>
    <a:masterClrMapping/>
  </p:clrMapOvr>
</p:sld>
</file>

<file path=ppt/slides/slide5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Yêu người như Chúa là biết thứ tha lỗi lầm. Ai học tha thứ sẽ mãi sống trong bình an. Ân tình nở thắm khi có</a:t>
            </a:r>
            <a:endParaRPr lang="en-US" sz="8800" b="1" dirty="0">
              <a:solidFill>
                <a:schemeClr val="bg1"/>
              </a:solidFill>
            </a:endParaRPr>
          </a:p>
        </p:txBody>
      </p:sp>
    </p:spTree>
  </p:cSld>
  <p:clrMapOvr>
    <a:masterClrMapping/>
  </p:clrMapOvr>
</p:sld>
</file>

<file path=ppt/slides/slide5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trái tim vị tha. Để cuộc đời ta tình mến sáng lên chan hòa.</a:t>
            </a:r>
            <a:endParaRPr lang="en-US" sz="8800" b="1" dirty="0">
              <a:solidFill>
                <a:schemeClr val="bg1"/>
              </a:solidFill>
            </a:endParaRPr>
          </a:p>
        </p:txBody>
      </p:sp>
    </p:spTree>
  </p:cSld>
  <p:clrMapOvr>
    <a:masterClrMapping/>
  </p:clrMapOvr>
</p:sld>
</file>

<file path=ppt/slides/slide5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dạy con, vì Chúa dạy con yêu người như chính mình con. Vì Chúa dạy con yêu Chúa hết lòng, hết cả</a:t>
            </a:r>
            <a:endParaRPr lang="en-US" sz="8800" b="1" dirty="0">
              <a:solidFill>
                <a:schemeClr val="bg1"/>
              </a:solidFill>
            </a:endParaRPr>
          </a:p>
        </p:txBody>
      </p:sp>
    </p:spTree>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đón chờ con tham dự hiệp dâng thánh lễ.</a:t>
            </a:r>
            <a:endParaRPr lang="en-US" sz="8800" b="1" dirty="0">
              <a:solidFill>
                <a:schemeClr val="bg1"/>
              </a:solidFill>
            </a:endParaRPr>
          </a:p>
        </p:txBody>
      </p:sp>
    </p:spTree>
  </p:cSld>
  <p:clrMapOvr>
    <a:masterClrMapping/>
  </p:clrMapOvr>
</p:sld>
</file>

<file path=ppt/slides/slide5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hết trí khôn con.</a:t>
            </a:r>
            <a:endParaRPr lang="en-US" sz="8800" b="1" dirty="0">
              <a:solidFill>
                <a:schemeClr val="bg1"/>
              </a:solidFill>
            </a:endParaRPr>
          </a:p>
        </p:txBody>
      </p:sp>
    </p:spTree>
  </p:cSld>
  <p:clrMapOvr>
    <a:masterClrMapping/>
  </p:clrMapOvr>
</p:sld>
</file>

<file path=ppt/slides/slide5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Chư Thánh 490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thế trần hợp tiếng hát kính cùng hân hoan kết tâm tình. Xin chúc mừng đoàn lớp thánh nhân chói ngời khắp</a:t>
            </a:r>
            <a:endParaRPr lang="en-US" sz="8800" b="1" dirty="0">
              <a:solidFill>
                <a:schemeClr val="bg1"/>
              </a:solidFill>
            </a:endParaRPr>
          </a:p>
        </p:txBody>
      </p:sp>
    </p:spTree>
  </p:cSld>
  <p:clrMapOvr>
    <a:masterClrMapping/>
  </p:clrMapOvr>
</p:sld>
</file>

<file path=ppt/slides/slide5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thiên đình.</a:t>
            </a:r>
            <a:endParaRPr lang="en-US" sz="8800" b="1" dirty="0">
              <a:solidFill>
                <a:schemeClr val="bg1"/>
              </a:solidFill>
            </a:endParaRPr>
          </a:p>
        </p:txBody>
      </p:sp>
    </p:spTree>
  </p:cSld>
  <p:clrMapOvr>
    <a:masterClrMapping/>
  </p:clrMapOvr>
</p:sld>
</file>

<file path=ppt/slides/slide5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Xưa vững lòng vì Chúa tiến tới vượt bao nguy khó trong đời. Son sắt một tình mến Chúa luôn, tìm trông phúc vinh</a:t>
            </a:r>
            <a:endParaRPr lang="en-US" sz="8800" b="1" dirty="0">
              <a:solidFill>
                <a:schemeClr val="bg1"/>
              </a:solidFill>
            </a:endParaRPr>
          </a:p>
        </p:txBody>
      </p:sp>
    </p:spTree>
  </p:cSld>
  <p:clrMapOvr>
    <a:masterClrMapping/>
  </p:clrMapOvr>
</p:sld>
</file>

<file path=ppt/slides/slide5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trời.</a:t>
            </a:r>
            <a:endParaRPr lang="en-US" sz="8800" b="1" dirty="0">
              <a:solidFill>
                <a:schemeClr val="bg1"/>
              </a:solidFill>
            </a:endParaRPr>
          </a:p>
        </p:txBody>
      </p:sp>
    </p:spTree>
  </p:cSld>
  <p:clrMapOvr>
    <a:masterClrMapping/>
  </p:clrMapOvr>
</p:sld>
</file>

<file path=ppt/slides/slide5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tình yêu thắm nồng ngày đêm nung nấu tâm can. Coi lợi danh chốn gian trần như mộng mơ vút qua lần.</a:t>
            </a:r>
            <a:endParaRPr lang="en-US" sz="8800" b="1" dirty="0">
              <a:solidFill>
                <a:schemeClr val="bg1"/>
              </a:solidFill>
            </a:endParaRPr>
          </a:p>
        </p:txBody>
      </p:sp>
    </p:spTree>
  </p:cSld>
  <p:clrMapOvr>
    <a:masterClrMapping/>
  </p:clrMapOvr>
</p:sld>
</file>

<file path=ppt/slides/slide5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giây phút ân cần, đợi trông chiêm ngắm Thiên Nhan. Cho dù nguy khó muôn ngàn hằng tín trung vẹn toàn.</a:t>
            </a:r>
            <a:endParaRPr lang="en-US" sz="8800" b="1" dirty="0">
              <a:solidFill>
                <a:schemeClr val="bg1"/>
              </a:solidFill>
            </a:endParaRPr>
          </a:p>
        </p:txBody>
      </p:sp>
    </p:spTree>
  </p:cSld>
  <p:clrMapOvr>
    <a:masterClrMapping/>
  </p:clrMapOvr>
</p:sld>
</file>

<file path=ppt/slides/slide5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thế trần hợp tiếng hát kính cùng hân hoan kết tâm tình. Xin chúc mừng đoàn lớp thánh nhân chói ngời khắp</a:t>
            </a:r>
            <a:endParaRPr lang="en-US" sz="8800" b="1" dirty="0">
              <a:solidFill>
                <a:schemeClr val="bg1"/>
              </a:solidFill>
            </a:endParaRPr>
          </a:p>
        </p:txBody>
      </p:sp>
    </p:spTree>
  </p:cSld>
  <p:clrMapOvr>
    <a:masterClrMapping/>
  </p:clrMapOvr>
</p:sld>
</file>

<file path=ppt/slides/slide5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thiên đình.</a:t>
            </a:r>
            <a:endParaRPr lang="en-US" sz="8800" b="1" dirty="0">
              <a:solidFill>
                <a:schemeClr val="bg1"/>
              </a:solidFill>
            </a:endParaRPr>
          </a:p>
        </p:txBody>
      </p:sp>
    </p:spTree>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lòng mến cậy tin mãi khắc ghi vào trong trái tim. Trước tiệc thánh giờ đây lời đoan hứa luôn trung thành để</a:t>
            </a:r>
            <a:endParaRPr lang="en-US" sz="8800" b="1" dirty="0">
              <a:solidFill>
                <a:schemeClr val="bg1"/>
              </a:solidFill>
            </a:endParaRPr>
          </a:p>
        </p:txBody>
      </p:sp>
    </p:spTree>
  </p:cSld>
  <p:clrMapOvr>
    <a:masterClrMapping/>
  </p:clrMapOvr>
</p:sld>
</file>

<file path=ppt/slides/slide5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Xưa vững lòng vì Chúa tiến tới vượt bao nguy khó trong đời. Son sắt một tình mến Chúa luôn, tìm trông phúc vinh</a:t>
            </a:r>
            <a:endParaRPr lang="en-US" sz="8800" b="1" dirty="0">
              <a:solidFill>
                <a:schemeClr val="bg1"/>
              </a:solidFill>
            </a:endParaRPr>
          </a:p>
        </p:txBody>
      </p:sp>
    </p:spTree>
  </p:cSld>
  <p:clrMapOvr>
    <a:masterClrMapping/>
  </p:clrMapOvr>
</p:sld>
</file>

<file path=ppt/slides/slide5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trời.</a:t>
            </a:r>
            <a:endParaRPr lang="en-US" sz="8800" b="1" dirty="0">
              <a:solidFill>
                <a:schemeClr val="bg1"/>
              </a:solidFill>
            </a:endParaRPr>
          </a:p>
        </p:txBody>
      </p:sp>
    </p:spTree>
  </p:cSld>
  <p:clrMapOvr>
    <a:masterClrMapping/>
  </p:clrMapOvr>
</p:sld>
</file>

<file path=ppt/slides/slide5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Tung Hô Nữ Vương Ndv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Tung hô Nữ Vương cao sáng hiển vinh! Ôi Mẹ khiết trinh! Tình lân ái hằng thương khắp người thế.</a:t>
            </a:r>
            <a:endParaRPr lang="en-US" sz="8800" b="1" dirty="0">
              <a:solidFill>
                <a:schemeClr val="bg1"/>
              </a:solidFill>
            </a:endParaRPr>
          </a:p>
        </p:txBody>
      </p:sp>
    </p:spTree>
  </p:cSld>
  <p:clrMapOvr>
    <a:masterClrMapping/>
  </p:clrMapOvr>
</p:sld>
</file>

<file path=ppt/slides/slide5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xa chốn trùng khơi. An bình sáng tươi! Lời hoan hỉ còn vang khắp muôn đời.</a:t>
            </a:r>
            <a:endParaRPr lang="en-US" sz="8800" b="1" dirty="0">
              <a:solidFill>
                <a:schemeClr val="bg1"/>
              </a:solidFill>
            </a:endParaRPr>
          </a:p>
        </p:txBody>
      </p:sp>
    </p:spTree>
  </p:cSld>
  <p:clrMapOvr>
    <a:masterClrMapping/>
  </p:clrMapOvr>
</p:sld>
</file>

<file path=ppt/slides/slide5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huy hoàng thiều quang các Thánh cùng ca hát. Hòa kính Nữ Vương chín tầng lưu luyến. Cao ngự tòa cực sang</a:t>
            </a:r>
            <a:endParaRPr lang="en-US" sz="8800" b="1" dirty="0">
              <a:solidFill>
                <a:schemeClr val="bg1"/>
              </a:solidFill>
            </a:endParaRPr>
          </a:p>
        </p:txBody>
      </p:sp>
    </p:spTree>
  </p:cSld>
  <p:clrMapOvr>
    <a:masterClrMapping/>
  </p:clrMapOvr>
</p:sld>
</file>

<file path=ppt/slides/slide5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phúc lành lai láng. Hùng vĩ sắc hương lẫy lừng uy quyền.</a:t>
            </a:r>
            <a:endParaRPr lang="en-US" sz="8800" b="1" dirty="0">
              <a:solidFill>
                <a:schemeClr val="bg1"/>
              </a:solidFill>
            </a:endParaRPr>
          </a:p>
        </p:txBody>
      </p:sp>
    </p:spTree>
  </p:cSld>
  <p:clrMapOvr>
    <a:masterClrMapping/>
  </p:clrMapOvr>
</p:sld>
</file>

<file path=ppt/slides/slide5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Tung hô Nữ Vương cao sáng hiển vinh! Ôi Mẹ khiết trinh! Tình lân ái hằng thương khắp người thế.</a:t>
            </a:r>
            <a:endParaRPr lang="en-US" sz="8800" b="1" dirty="0">
              <a:solidFill>
                <a:schemeClr val="bg1"/>
              </a:solidFill>
            </a:endParaRPr>
          </a:p>
        </p:txBody>
      </p:sp>
    </p:spTree>
  </p:cSld>
  <p:clrMapOvr>
    <a:masterClrMapping/>
  </p:clrMapOvr>
</p:sld>
</file>

<file path=ppt/slides/slide5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xa chốn trùng khơi. An bình sáng tươi! Lời hoan hỉ còn vang khắp muôn đời.</a:t>
            </a:r>
            <a:endParaRPr lang="en-US" sz="8800" b="1" dirty="0">
              <a:solidFill>
                <a:schemeClr val="bg1"/>
              </a:solidFill>
            </a:endParaRPr>
          </a:p>
        </p:txBody>
      </p:sp>
    </p:spTree>
  </p:cSld>
  <p:clrMapOvr>
    <a:masterClrMapping/>
  </p:clrMapOvr>
</p:sld>
</file>

<file path=ppt/slides/slide5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xứng đãng lãnh nhận ân sủng nơi Thiên Chúa tuôn tràn.</a:t>
            </a:r>
            <a:endParaRPr lang="en-US" sz="8800" b="1" dirty="0">
              <a:solidFill>
                <a:schemeClr val="bg1"/>
              </a:solidFill>
            </a:endParaRPr>
          </a:p>
        </p:txBody>
      </p:sp>
    </p:spTree>
  </p:cSld>
  <p:clrMapOvr>
    <a:masterClrMapping/>
  </p:clrMapOvr>
</p:sld>
</file>

<file path=ppt/slides/slide5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con dâng Chúa hoa màu Chúa ban. Trái nho thơm nồng, hạt lúa ngát hương nồng bàn tay bao khổ công.</a:t>
            </a:r>
            <a:endParaRPr lang="en-US" sz="8800" b="1" dirty="0">
              <a:solidFill>
                <a:schemeClr val="bg1"/>
              </a:solidFill>
            </a:endParaRPr>
          </a:p>
        </p:txBody>
      </p:sp>
    </p:spTree>
  </p:cSld>
  <p:clrMapOvr>
    <a:masterClrMapping/>
  </p:clrMapOvr>
</p:sld>
</file>

<file path=ppt/slides/slide5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Gọi Fatima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trong làng Fa-ti-ma có Đức Mẹ Maria. Mẹ đến với đời, Mẹ nói với người những lời bao sắt son. Những lời</a:t>
            </a:r>
            <a:endParaRPr lang="en-US" sz="8800" b="1" dirty="0">
              <a:solidFill>
                <a:schemeClr val="bg1"/>
              </a:solidFill>
            </a:endParaRPr>
          </a:p>
        </p:txBody>
      </p:sp>
    </p:spTree>
  </p:cSld>
  <p:clrMapOvr>
    <a:masterClrMapping/>
  </p:clrMapOvr>
</p:sld>
</file>

<file path=ppt/slides/slide5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Mẹ ru con.</a:t>
            </a:r>
            <a:endParaRPr lang="en-US" sz="8800" b="1" dirty="0">
              <a:solidFill>
                <a:schemeClr val="bg1"/>
              </a:solidFill>
            </a:endParaRPr>
          </a:p>
        </p:txBody>
      </p:sp>
    </p:spTree>
  </p:cSld>
  <p:clrMapOvr>
    <a:masterClrMapping/>
  </p:clrMapOvr>
</p:sld>
</file>

<file path=ppt/slides/slide5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nhắc người ăn năn thống hối, hãy siêng năng lần hạt Mân Côi. Tháng năm qua Mẹ đau khổ nhiều. Hãy sùng</a:t>
            </a:r>
            <a:endParaRPr lang="en-US" sz="8800" b="1" dirty="0">
              <a:solidFill>
                <a:schemeClr val="bg1"/>
              </a:solidFill>
            </a:endParaRPr>
          </a:p>
        </p:txBody>
      </p:sp>
    </p:spTree>
  </p:cSld>
  <p:clrMapOvr>
    <a:masterClrMapping/>
  </p:clrMapOvr>
</p:sld>
</file>

<file path=ppt/slides/slide5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kính Trái Tim Mẹ yêu.</a:t>
            </a:r>
            <a:endParaRPr lang="en-US" sz="8800" b="1" dirty="0">
              <a:solidFill>
                <a:schemeClr val="bg1"/>
              </a:solidFill>
            </a:endParaRPr>
          </a:p>
        </p:txBody>
      </p:sp>
    </p:spTree>
  </p:cSld>
  <p:clrMapOvr>
    <a:masterClrMapping/>
  </p:clrMapOvr>
</p:sld>
</file>

<file path=ppt/slides/slide5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Nghe tiếng gọi Fatima bao tấm lòng tươi như hoa. Xin bước quay về, thôi hết não nề. Theo Mẹ trên thế gian, có</a:t>
            </a:r>
            <a:endParaRPr lang="en-US" sz="8800" b="1" dirty="0">
              <a:solidFill>
                <a:schemeClr val="bg1"/>
              </a:solidFill>
            </a:endParaRPr>
          </a:p>
        </p:txBody>
      </p:sp>
    </p:spTree>
  </p:cSld>
  <p:clrMapOvr>
    <a:masterClrMapping/>
  </p:clrMapOvr>
</p:sld>
</file>

<file path=ppt/slides/slide5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dắt dìu ủi an.</a:t>
            </a:r>
            <a:endParaRPr lang="en-US" sz="8800" b="1" dirty="0">
              <a:solidFill>
                <a:schemeClr val="bg1"/>
              </a:solidFill>
            </a:endParaRPr>
          </a:p>
        </p:txBody>
      </p:sp>
    </p:spTree>
  </p:cSld>
  <p:clrMapOvr>
    <a:masterClrMapping/>
  </p:clrMapOvr>
</p:sld>
</file>

<file path=ppt/slides/slide5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Mù Gierico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người mù thành Giê-ri-cô với nỗi niềm tan vỡ. Vì cuộc đời từ lâu tăm tối, biết mấy lần lạc lối. Đôi chân</a:t>
            </a:r>
            <a:endParaRPr lang="en-US" sz="8800" b="1" dirty="0">
              <a:solidFill>
                <a:schemeClr val="bg1"/>
              </a:solidFill>
            </a:endParaRPr>
          </a:p>
        </p:txBody>
      </p:sp>
    </p:spTree>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Chân Thành (GT)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 lê bước đi trên đường hoang vắng trong đêm trường, trái tim sầu thương.</a:t>
            </a:r>
            <a:endParaRPr lang="en-US" sz="8800" b="1" dirty="0">
              <a:solidFill>
                <a:schemeClr val="bg1"/>
              </a:solidFill>
            </a:endParaRPr>
          </a:p>
        </p:txBody>
      </p:sp>
    </p:spTree>
  </p:cSld>
  <p:clrMapOvr>
    <a:masterClrMapping/>
  </p:clrMapOvr>
</p:sld>
</file>

<file path=ppt/slides/slide5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một lần được nghe loan báo có Chúa gần đi tới. Người mù lần mò mau ra đón, lớn tiếng nài van Chúa. Khi nghe</a:t>
            </a:r>
            <a:endParaRPr lang="en-US" sz="8800" b="1" dirty="0">
              <a:solidFill>
                <a:schemeClr val="bg1"/>
              </a:solidFill>
            </a:endParaRPr>
          </a:p>
        </p:txBody>
      </p:sp>
    </p:spTree>
  </p:cSld>
  <p:clrMapOvr>
    <a:masterClrMapping/>
  </p:clrMapOvr>
</p:sld>
</file>

<file path=ppt/slides/slide5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anh tha thiết kêu xin Ngài  nên Chúa ra tay tỏ phép uy tay Ngài.</a:t>
            </a:r>
            <a:endParaRPr lang="en-US" sz="8800" b="1" dirty="0">
              <a:solidFill>
                <a:schemeClr val="bg1"/>
              </a:solidFill>
            </a:endParaRPr>
          </a:p>
        </p:txBody>
      </p:sp>
    </p:spTree>
  </p:cSld>
  <p:clrMapOvr>
    <a:masterClrMapping/>
  </p:clrMapOvr>
</p:sld>
</file>

<file path=ppt/slides/slide5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ơi xin mở cho con nhìn, cho mắt con xem được tình Chúa dủ thương hoài. Giê-su ơi xin mở cho con nhìn,</a:t>
            </a:r>
            <a:endParaRPr lang="en-US" sz="8800" b="1" dirty="0">
              <a:solidFill>
                <a:schemeClr val="bg1"/>
              </a:solidFill>
            </a:endParaRPr>
          </a:p>
        </p:txBody>
      </p:sp>
    </p:spTree>
  </p:cSld>
  <p:clrMapOvr>
    <a:masterClrMapping/>
  </p:clrMapOvr>
</p:sld>
</file>

<file path=ppt/slides/slide5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dắt con mau về lối công minh Ngài.</a:t>
            </a:r>
            <a:endParaRPr lang="en-US" sz="8800" b="1" dirty="0">
              <a:solidFill>
                <a:schemeClr val="bg1"/>
              </a:solidFill>
            </a:endParaRPr>
          </a:p>
        </p:txBody>
      </p:sp>
    </p:spTree>
  </p:cSld>
  <p:clrMapOvr>
    <a:masterClrMapping/>
  </p:clrMapOvr>
</p:sld>
</file>

<file path=ppt/slides/slide5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Đã nhiều lần hồn con mê đắm giữa vũng bùn tội lỗi. Đã nhiều lần hồn con lỡ bước. Dưới bức màn tăm tối. Bao</a:t>
            </a:r>
            <a:endParaRPr lang="en-US" sz="8800" b="1" dirty="0">
              <a:solidFill>
                <a:schemeClr val="bg1"/>
              </a:solidFill>
            </a:endParaRPr>
          </a:p>
        </p:txBody>
      </p:sp>
    </p:spTree>
  </p:cSld>
  <p:clrMapOvr>
    <a:masterClrMapping/>
  </p:clrMapOvr>
</p:sld>
</file>

<file path=ppt/slides/slide5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qua con sống xa ơn Ngài mê thú vui hoang đàng, lãng quên tình Chúa.</a:t>
            </a:r>
            <a:endParaRPr lang="en-US" sz="8800" b="1" dirty="0">
              <a:solidFill>
                <a:schemeClr val="bg1"/>
              </a:solidFill>
            </a:endParaRPr>
          </a:p>
        </p:txBody>
      </p:sp>
    </p:spTree>
  </p:cSld>
  <p:clrMapOvr>
    <a:masterClrMapping/>
  </p:clrMapOvr>
</p:sld>
</file>

<file path=ppt/slides/slide5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mù lòa làm con sa lưới với thế trần gian trá. Đời mù lòa làm con quỵ ngã. Sức yếu mòn tơi tả. Lang thang</a:t>
            </a:r>
            <a:endParaRPr lang="en-US" sz="8800" b="1" dirty="0">
              <a:solidFill>
                <a:schemeClr val="bg1"/>
              </a:solidFill>
            </a:endParaRPr>
          </a:p>
        </p:txBody>
      </p:sp>
    </p:spTree>
  </p:cSld>
  <p:clrMapOvr>
    <a:masterClrMapping/>
  </p:clrMapOvr>
</p:sld>
</file>

<file path=ppt/slides/slide5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đêm vắng thân không nhà. Con có biết đâu là Chúa luôn hải hà.</a:t>
            </a:r>
            <a:endParaRPr lang="en-US" sz="8800" b="1" dirty="0">
              <a:solidFill>
                <a:schemeClr val="bg1"/>
              </a:solidFill>
            </a:endParaRPr>
          </a:p>
        </p:txBody>
      </p:sp>
    </p:spTree>
  </p:cSld>
  <p:clrMapOvr>
    <a:masterClrMapping/>
  </p:clrMapOvr>
</p:sld>
</file>

<file path=ppt/slides/slide5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ơi xin mở cho con nhìn, cho mắt con xem được tình Chúa dủ thương hoài. Giê-su ơi xin mở cho con nhìn,</a:t>
            </a:r>
            <a:endParaRPr lang="en-US" sz="8800" b="1" dirty="0">
              <a:solidFill>
                <a:schemeClr val="bg1"/>
              </a:solidFill>
            </a:endParaRPr>
          </a:p>
        </p:txBody>
      </p:sp>
    </p:spTree>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bánh thơm rượu ngon của biết bao tấm lòng, dâng Cha niềm mến yêu của đoàn con hiệp nhau kính dâng.</a:t>
            </a:r>
            <a:endParaRPr lang="en-US" sz="8800" b="1" dirty="0">
              <a:solidFill>
                <a:schemeClr val="bg1"/>
              </a:solidFill>
            </a:endParaRPr>
          </a:p>
        </p:txBody>
      </p:sp>
    </p:spTree>
  </p:cSld>
  <p:clrMapOvr>
    <a:masterClrMapping/>
  </p:clrMapOvr>
</p:sld>
</file>

<file path=ppt/slides/slide5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dắt con mau về lối công minh Ngài.</a:t>
            </a:r>
            <a:endParaRPr lang="en-US" sz="8800" b="1" dirty="0">
              <a:solidFill>
                <a:schemeClr val="bg1"/>
              </a:solidFill>
            </a:endParaRPr>
          </a:p>
        </p:txBody>
      </p:sp>
    </p:spTree>
  </p:cSld>
  <p:clrMapOvr>
    <a:masterClrMapping/>
  </p:clrMapOvr>
</p:sld>
</file>

<file path=ppt/slides/slide5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175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chấp nhận, cuộc sống của con, nên Ngài đã đến với con người sống kiếp con người giữa nơi cuộc đời.</a:t>
            </a:r>
            <a:endParaRPr lang="en-US" sz="8800" b="1" dirty="0">
              <a:solidFill>
                <a:schemeClr val="bg1"/>
              </a:solidFill>
            </a:endParaRPr>
          </a:p>
        </p:txBody>
      </p:sp>
    </p:spTree>
  </p:cSld>
  <p:clrMapOvr>
    <a:masterClrMapping/>
  </p:clrMapOvr>
</p:sld>
</file>

<file path=ppt/slides/slide5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bước đường Ngài dắt dìu con, cho hạnh phúc không tan biến đâu, Chúa đã gọi mời giết chết đơn côi.</a:t>
            </a:r>
            <a:endParaRPr lang="en-US" sz="8800" b="1" dirty="0">
              <a:solidFill>
                <a:schemeClr val="bg1"/>
              </a:solidFill>
            </a:endParaRPr>
          </a:p>
        </p:txBody>
      </p:sp>
    </p:spTree>
  </p:cSld>
  <p:clrMapOvr>
    <a:masterClrMapping/>
  </p:clrMapOvr>
</p:sld>
</file>

<file path=ppt/slides/slide5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muốn nhận cuộc sống của con, nâng tay con Ngài dìu từng bước, Chúa luôn đợi chờ đổi trao thương mến.</a:t>
            </a:r>
            <a:endParaRPr lang="en-US" sz="8800" b="1" dirty="0">
              <a:solidFill>
                <a:schemeClr val="bg1"/>
              </a:solidFill>
            </a:endParaRPr>
          </a:p>
        </p:txBody>
      </p:sp>
    </p:spTree>
  </p:cSld>
  <p:clrMapOvr>
    <a:masterClrMapping/>
  </p:clrMapOvr>
</p:sld>
</file>

<file path=ppt/slides/slide5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Phút cảm động lệ vỡ tràn mi, ôi thân con diệu huyền như thế, chính con không hiểu vì Ngài thương con.</a:t>
            </a:r>
            <a:endParaRPr lang="en-US" sz="8800" b="1" dirty="0">
              <a:solidFill>
                <a:schemeClr val="bg1"/>
              </a:solidFill>
            </a:endParaRPr>
          </a:p>
        </p:txBody>
      </p:sp>
    </p:spTree>
  </p:cSld>
  <p:clrMapOvr>
    <a:masterClrMapping/>
  </p:clrMapOvr>
</p:sld>
</file>

<file path=ppt/slides/slide5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muốn chọn cuộc sống của con, để đời con dõi bước theo Ngài sống chết cho Ngài hiến dâng cuộc đời.</a:t>
            </a:r>
            <a:endParaRPr lang="en-US" sz="8800" b="1" dirty="0">
              <a:solidFill>
                <a:schemeClr val="bg1"/>
              </a:solidFill>
            </a:endParaRPr>
          </a:p>
        </p:txBody>
      </p:sp>
    </p:spTree>
  </p:cSld>
  <p:clrMapOvr>
    <a:masterClrMapping/>
  </p:clrMapOvr>
</p:sld>
</file>

<file path=ppt/slides/slide5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Ngài đường hướng đời con, những lần con đau thương đắng cay, thánh giá của Ngài thắp sáng tâm tư.</a:t>
            </a:r>
            <a:endParaRPr lang="en-US" sz="8800" b="1" dirty="0">
              <a:solidFill>
                <a:schemeClr val="bg1"/>
              </a:solidFill>
            </a:endParaRPr>
          </a:p>
        </p:txBody>
      </p:sp>
    </p:spTree>
  </p:cSld>
  <p:clrMapOvr>
    <a:masterClrMapping/>
  </p:clrMapOvr>
</p:sld>
</file>

<file path=ppt/slides/slide5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Đã đến ngày cải hóa đời con, con người cũ sống chỉ cho mình đến lúc trở thành con người của Ngài. Đã đến ngày</a:t>
            </a:r>
            <a:endParaRPr lang="en-US" sz="8800" b="1" dirty="0">
              <a:solidFill>
                <a:schemeClr val="bg1"/>
              </a:solidFill>
            </a:endParaRPr>
          </a:p>
        </p:txBody>
      </p:sp>
    </p:spTree>
  </p:cSld>
  <p:clrMapOvr>
    <a:masterClrMapping/>
  </p:clrMapOvr>
</p:sld>
</file>

<file path=ppt/slides/slide5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đổi mới lòng con, cho tình yêu tung bay khắp nơi, đến với mọi người chất ngất tin yêu.</a:t>
            </a:r>
            <a:endParaRPr lang="en-US" sz="8800" b="1" dirty="0">
              <a:solidFill>
                <a:schemeClr val="bg1"/>
              </a:solidFill>
            </a:endParaRPr>
          </a:p>
        </p:txBody>
      </p:sp>
    </p:spTree>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hiến tấm lòng son. Cha đoái thương đón nhận, đây thân phận mỏng manh nhưng bằng luôn thiết tha chân thành.</a:t>
            </a:r>
            <a:endParaRPr lang="en-US" sz="8800" b="1" dirty="0">
              <a:solidFill>
                <a:schemeClr val="bg1"/>
              </a:solidFill>
            </a:endParaRPr>
          </a:p>
        </p:txBody>
      </p:sp>
    </p:spTree>
  </p:cSld>
  <p:clrMapOvr>
    <a:masterClrMapping/>
  </p:clrMapOvr>
</p:sld>
</file>

<file path=ppt/slides/slide5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bao năm cách xa nhan Ngài, đi về nhà Chúa tâm tư sướng vui ngập trời. Đi về nhà Chúa bao nhiêu</a:t>
            </a:r>
            <a:endParaRPr lang="en-US" sz="8800" b="1" dirty="0">
              <a:solidFill>
                <a:schemeClr val="bg1"/>
              </a:solidFill>
            </a:endParaRPr>
          </a:p>
        </p:txBody>
      </p:sp>
    </p:spTree>
  </p:cSld>
  <p:clrMapOvr>
    <a:masterClrMapping/>
  </p:clrMapOvr>
</p:sld>
</file>

<file path=ppt/slides/slide5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thương đầy vơi. Đi về nhà Chúa dâng lên khúc ca tuyệt vời.</a:t>
            </a:r>
            <a:endParaRPr lang="en-US" sz="8800" b="1" dirty="0">
              <a:solidFill>
                <a:schemeClr val="bg1"/>
              </a:solidFill>
            </a:endParaRPr>
          </a:p>
        </p:txBody>
      </p:sp>
    </p:spTree>
  </p:cSld>
  <p:clrMapOvr>
    <a:masterClrMapping/>
  </p:clrMapOvr>
</p:sld>
</file>

<file path=ppt/slides/slide5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Hân hoan, hân hoan vào thánh điện Ngài. Dâng lên, dâng lên một bài ca mới. Tôn vinh, tôn vinh Thiên Chúa đất</a:t>
            </a:r>
            <a:endParaRPr lang="en-US" sz="8800" b="1" dirty="0">
              <a:solidFill>
                <a:schemeClr val="bg1"/>
              </a:solidFill>
            </a:endParaRPr>
          </a:p>
        </p:txBody>
      </p:sp>
    </p:spTree>
  </p:cSld>
  <p:clrMapOvr>
    <a:masterClrMapping/>
  </p:clrMapOvr>
</p:sld>
</file>

<file path=ppt/slides/slide5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tạo tác muôn loài Đấng mến thương muôn đời.</a:t>
            </a:r>
            <a:endParaRPr lang="en-US" sz="8800" b="1" dirty="0">
              <a:solidFill>
                <a:schemeClr val="bg1"/>
              </a:solidFill>
            </a:endParaRPr>
          </a:p>
        </p:txBody>
      </p:sp>
    </p:spTree>
  </p:cSld>
  <p:clrMapOvr>
    <a:masterClrMapping/>
  </p:clrMapOvr>
</p:sld>
</file>

<file path=ppt/slides/slide5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Giao Hòa 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Kính tiến lên Cha nhân từ trọn niềm vui bao ước mơ. Đây lễ hy sinh toàn thiêu, đẹp như lễ dâng ban chiều.</a:t>
            </a:r>
            <a:endParaRPr lang="en-US" sz="8800" b="1" dirty="0">
              <a:solidFill>
                <a:schemeClr val="bg1"/>
              </a:solidFill>
            </a:endParaRPr>
          </a:p>
        </p:txBody>
      </p:sp>
    </p:spTree>
  </p:cSld>
  <p:clrMapOvr>
    <a:masterClrMapping/>
  </p:clrMapOvr>
</p:sld>
</file>

<file path=ppt/slides/slide5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lễ vật giao hòa, này lễ vật vô giá đoàn con dâng Chúa từ nhân. Này lễ vật toàn thiêu, tha thiết con</a:t>
            </a:r>
            <a:endParaRPr lang="en-US" sz="8800" b="1" dirty="0">
              <a:solidFill>
                <a:schemeClr val="bg1"/>
              </a:solidFill>
            </a:endParaRPr>
          </a:p>
        </p:txBody>
      </p:sp>
    </p:spTree>
  </p:cSld>
  <p:clrMapOvr>
    <a:masterClrMapping/>
  </p:clrMapOvr>
</p:sld>
</file>

<file path=ppt/slides/slide5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cầu, xin Thiên Chúa thứ tha lỗi lầm.</a:t>
            </a:r>
            <a:endParaRPr lang="en-US" sz="8800" b="1" dirty="0">
              <a:solidFill>
                <a:schemeClr val="bg1"/>
              </a:solidFill>
            </a:endParaRPr>
          </a:p>
        </p:txBody>
      </p:sp>
    </p:spTree>
  </p:cSld>
  <p:clrMapOvr>
    <a:masterClrMapping/>
  </p:clrMapOvr>
</p:sld>
</file>

<file path=ppt/slides/slide5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Kính tiến lên Cha cuộc đời nhiều gian lao bao đắng cay. Nước mắt tuôn rơi tràn mi, nguyện nâng đỡ con đêm ngày.</a:t>
            </a:r>
            <a:endParaRPr lang="en-US" sz="8800" b="1" dirty="0">
              <a:solidFill>
                <a:schemeClr val="bg1"/>
              </a:solidFill>
            </a:endParaRPr>
          </a:p>
        </p:txBody>
      </p:sp>
    </p:spTree>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là dâng lên, dâng là dâng lên, dâng là dâng lên Cha.</a:t>
            </a:r>
            <a:endParaRPr lang="en-US" sz="8800" b="1" dirty="0">
              <a:solidFill>
                <a:schemeClr val="bg1"/>
              </a:solidFill>
            </a:endParaRPr>
          </a:p>
        </p:txBody>
      </p:sp>
    </p:spTree>
  </p:cSld>
  <p:clrMapOvr>
    <a:masterClrMapping/>
  </p:clrMapOvr>
</p:sld>
</file>

<file path=ppt/slides/slide5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Tiếng hát con dâng cao vời, tựa làn hương thơm ngát bay. Dâng tiến lên Cha cực linh, nguyện ban xuống ơn an bình.</a:t>
            </a:r>
            <a:endParaRPr lang="en-US" sz="8800" b="1" dirty="0">
              <a:solidFill>
                <a:schemeClr val="bg1"/>
              </a:solidFill>
            </a:endParaRPr>
          </a:p>
        </p:txBody>
      </p:sp>
    </p:spTree>
  </p:cSld>
  <p:clrMapOvr>
    <a:masterClrMapping/>
  </p:clrMapOvr>
</p:sld>
</file>

<file path=ppt/slides/slide5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Tràn Hoa Mân Côi 2 483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ôi con dâng Mẹ tràng hoa Mân côi, con dâng Mẹ lời kinh ca vui, kinh kính mừng Mẹ Maria.</a:t>
            </a:r>
            <a:endParaRPr lang="en-US" sz="8800" b="1" dirty="0">
              <a:solidFill>
                <a:schemeClr val="bg1"/>
              </a:solidFill>
            </a:endParaRPr>
          </a:p>
        </p:txBody>
      </p:sp>
    </p:spTree>
  </p:cSld>
  <p:clrMapOvr>
    <a:masterClrMapping/>
  </p:clrMapOvr>
</p:sld>
</file>

<file path=ppt/slides/slide5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ôi theo chân Mẹ đời không đơn côi, xin vâng như Mẹ lòng con luôn tin yêu, mong Mẹ hiền trợ giúp con</a:t>
            </a:r>
            <a:endParaRPr lang="en-US" sz="8800" b="1" dirty="0">
              <a:solidFill>
                <a:schemeClr val="bg1"/>
              </a:solidFill>
            </a:endParaRPr>
          </a:p>
        </p:txBody>
      </p:sp>
    </p:spTree>
  </p:cSld>
  <p:clrMapOvr>
    <a:masterClrMapping/>
  </p:clrMapOvr>
</p:sld>
</file>

<file path=ppt/slides/slide5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hèn.</a:t>
            </a:r>
            <a:endParaRPr lang="en-US" sz="8800" b="1" dirty="0">
              <a:solidFill>
                <a:schemeClr val="bg1"/>
              </a:solidFill>
            </a:endParaRPr>
          </a:p>
        </p:txBody>
      </p:sp>
    </p:spTree>
  </p:cSld>
  <p:clrMapOvr>
    <a:masterClrMapping/>
  </p:clrMapOvr>
</p:sld>
</file>

<file path=ppt/slides/slide5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Đường trần gian bao nhiêu đau thương, bao đắng cay đang giăng chờ đón. Nguyện Mẹ thương giơ tay ban ơn phù</a:t>
            </a:r>
            <a:endParaRPr lang="en-US" sz="8800" b="1" dirty="0">
              <a:solidFill>
                <a:schemeClr val="bg1"/>
              </a:solidFill>
            </a:endParaRPr>
          </a:p>
        </p:txBody>
      </p:sp>
    </p:spTree>
  </p:cSld>
  <p:clrMapOvr>
    <a:masterClrMapping/>
  </p:clrMapOvr>
</p:sld>
</file>

<file path=ppt/slides/slide5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con tin yêu trọn đời.</a:t>
            </a:r>
            <a:endParaRPr lang="en-US" sz="8800" b="1" dirty="0">
              <a:solidFill>
                <a:schemeClr val="bg1"/>
              </a:solidFill>
            </a:endParaRPr>
          </a:p>
        </p:txBody>
      </p:sp>
    </p:spTree>
  </p:cSld>
  <p:clrMapOvr>
    <a:masterClrMapping/>
  </p:clrMapOvr>
</p:sld>
</file>

<file path=ppt/slides/slide5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người ơi ta nhanh chân lên, mau đến bên ngai thiêng Mẹ thánh. Nguyện Mẹ thương ban muôn ơn thiêng để</a:t>
            </a:r>
            <a:endParaRPr lang="en-US" sz="8800" b="1" dirty="0">
              <a:solidFill>
                <a:schemeClr val="bg1"/>
              </a:solidFill>
            </a:endParaRPr>
          </a:p>
        </p:txBody>
      </p:sp>
    </p:spTree>
  </p:cSld>
  <p:clrMapOvr>
    <a:masterClrMapping/>
  </p:clrMapOvr>
</p:sld>
</file>

<file path=ppt/slides/slide5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xin vâng trọn đời.</a:t>
            </a:r>
            <a:endParaRPr lang="en-US" sz="8800" b="1" dirty="0">
              <a:solidFill>
                <a:schemeClr val="bg1"/>
              </a:solidFill>
            </a:endParaRPr>
          </a:p>
        </p:txBody>
      </p:sp>
    </p:spTree>
  </p:cSld>
  <p:clrMapOvr>
    <a:masterClrMapping/>
  </p:clrMapOvr>
</p:sld>
</file>

<file path=ppt/slides/slide5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ôi con dâng Mẹ tràng hoa Mân côi, con dâng Mẹ lời kinh ca vui, kinh kính mừng Mẹ Maria.</a:t>
            </a:r>
            <a:endParaRPr lang="en-US" sz="8800" b="1" dirty="0">
              <a:solidFill>
                <a:schemeClr val="bg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Này là tấm bánh do từng muôn hạt lúa kết thành. Này là rượu nho do từ bao chùm nho ép nên. </a:t>
            </a:r>
            <a:endParaRPr lang="en-US" sz="8800" b="1" dirty="0">
              <a:solidFill>
                <a:schemeClr val="bg1"/>
              </a:solidFill>
            </a:endParaRPr>
          </a:p>
        </p:txBody>
      </p:sp>
    </p:spTree>
    <p:extLst>
      <p:ext uri="{BB962C8B-B14F-4D97-AF65-F5344CB8AC3E}">
        <p14:creationId xmlns:p14="http://schemas.microsoft.com/office/powerpoint/2010/main" val="1851250455"/>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Chúa Hy Sinh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ôi theo chân Mẹ đời không đơn côi, xin vâng như Mẹ lòng con luôn tin yêu, mong Mẹ hiền trợ giúp con</a:t>
            </a:r>
            <a:endParaRPr lang="en-US" sz="8800" b="1" dirty="0">
              <a:solidFill>
                <a:schemeClr val="bg1"/>
              </a:solidFill>
            </a:endParaRPr>
          </a:p>
        </p:txBody>
      </p:sp>
    </p:spTree>
  </p:cSld>
  <p:clrMapOvr>
    <a:masterClrMapping/>
  </p:clrMapOvr>
</p:sld>
</file>

<file path=ppt/slides/slide5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hèn.</a:t>
            </a:r>
            <a:endParaRPr lang="en-US" sz="8800" b="1" dirty="0">
              <a:solidFill>
                <a:schemeClr val="bg1"/>
              </a:solidFill>
            </a:endParaRPr>
          </a:p>
        </p:txBody>
      </p:sp>
    </p:spTree>
  </p:cSld>
  <p:clrMapOvr>
    <a:masterClrMapping/>
  </p:clrMapOvr>
</p:sld>
</file>

<file path=ppt/slides/slide5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Vui Thiết Tha 31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Niềm vui, niềm vui dâng thiết tha khi bước vào đền thánh Chúa Trời ta. </a:t>
            </a:r>
            <a:endParaRPr lang="en-US" sz="8800" b="1" dirty="0">
              <a:solidFill>
                <a:schemeClr val="bg1"/>
              </a:solidFill>
            </a:endParaRPr>
          </a:p>
        </p:txBody>
      </p:sp>
    </p:spTree>
  </p:cSld>
  <p:clrMapOvr>
    <a:masterClrMapping/>
  </p:clrMapOvr>
</p:sld>
</file>

<file path=ppt/slides/slide5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người đến chung tôn thờ, tôn thờ tình Chúa ta. </a:t>
            </a:r>
            <a:r>
              <a:rPr lang="en-US" sz="8800" b="1" dirty="0" err="1">
                <a:solidFill>
                  <a:schemeClr val="bg1"/>
                </a:solidFill>
                <a:latin typeface="Times New Roman" panose="02020603050405020304" pitchFamily="18" charset="0"/>
                <a:cs typeface="Times New Roman" panose="02020603050405020304" pitchFamily="18" charset="0"/>
              </a:rPr>
              <a:t>Ngay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endParaRPr lang="en-US" sz="8800" b="1" dirty="0">
              <a:solidFill>
                <a:schemeClr val="bg1"/>
              </a:solidFill>
            </a:endParaRPr>
          </a:p>
        </p:txBody>
      </p:sp>
    </p:spTree>
  </p:cSld>
  <p:clrMapOvr>
    <a:masterClrMapping/>
  </p:clrMapOvr>
</p:sld>
</file>

<file path=ppt/slides/slide5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đỡ nâng con đêm ngày, xin thương tình dắt dìu đời con. Xin cho con vui trên đường đời, xin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consay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mong ước bao nhiêu tháng ngày, xin trong hồn thắm đẹp tình yêu. </a:t>
            </a:r>
            <a:endParaRPr lang="en-US" sz="8800" b="1" dirty="0">
              <a:solidFill>
                <a:schemeClr val="bg1"/>
              </a:solidFill>
            </a:endParaRPr>
          </a:p>
        </p:txBody>
      </p:sp>
    </p:spTree>
  </p:cSld>
  <p:clrMapOvr>
    <a:masterClrMapping/>
  </p:clrMapOvr>
</p:sld>
</file>

<file path=ppt/slides/slide5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sống trong nhà Ngài.</a:t>
            </a:r>
            <a:endParaRPr lang="en-US" sz="8800" b="1" dirty="0">
              <a:solidFill>
                <a:schemeClr val="bg1"/>
              </a:solidFill>
            </a:endParaRPr>
          </a:p>
        </p:txBody>
      </p:sp>
    </p:spTree>
  </p:cSld>
  <p:clrMapOvr>
    <a:masterClrMapping/>
  </p:clrMapOvr>
</p:sld>
</file>

<file path=ppt/slides/slide5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Tin Đợi Chờ 303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luôn ao ước sống trong vòng tay Ngài với tình tha thiết luôn sẵn sàng chờ đợi Ngài đến trong yêu thương.</a:t>
            </a:r>
            <a:endParaRPr lang="en-US" sz="8800" b="1" dirty="0">
              <a:solidFill>
                <a:schemeClr val="bg1"/>
              </a:solidFill>
            </a:endParaRPr>
          </a:p>
        </p:txBody>
      </p:sp>
    </p:spTree>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vườn nho năm xưa dậu rào quanh kín cổng cao tường. Con người bao tham lam tranh hơn thua giết nhau không ngừng.</a:t>
            </a:r>
            <a:endParaRPr lang="en-US" sz="8800" b="1" dirty="0">
              <a:solidFill>
                <a:schemeClr val="bg1"/>
              </a:solidFill>
            </a:endParaRPr>
          </a:p>
        </p:txBody>
      </p:sp>
    </p:spTree>
  </p:cSld>
  <p:clrMapOvr>
    <a:masterClrMapping/>
  </p:clrMapOvr>
</p:sld>
</file>

<file path=ppt/slides/slide5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đời con đi mang tình yêu sắt son với Ngài cho dù khi Chúa đến con chẳng ngờ thì tình con vẫn sẵn luôn đợi</a:t>
            </a:r>
            <a:endParaRPr lang="en-US" sz="8800" b="1" dirty="0">
              <a:solidFill>
                <a:schemeClr val="bg1"/>
              </a:solidFill>
            </a:endParaRPr>
          </a:p>
        </p:txBody>
      </p:sp>
    </p:spTree>
  </p:cSld>
  <p:clrMapOvr>
    <a:masterClrMapping/>
  </p:clrMapOvr>
</p:sld>
</file>

<file path=ppt/slides/slide5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a:t>
            </a:r>
            <a:endParaRPr lang="en-US" sz="8800" b="1" dirty="0">
              <a:solidFill>
                <a:schemeClr val="bg1"/>
              </a:solidFill>
            </a:endParaRPr>
          </a:p>
        </p:txBody>
      </p:sp>
    </p:spTree>
  </p:cSld>
  <p:clrMapOvr>
    <a:masterClrMapping/>
  </p:clrMapOvr>
</p:sld>
</file>

<file path=ppt/slides/slide5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Như người đầy tớ trung thành đợi chủ về vẫn còn tỉnh thức giữa đêm khuya. Như người quản lí khôn ngoan và</a:t>
            </a:r>
            <a:endParaRPr lang="en-US" sz="8800" b="1" dirty="0">
              <a:solidFill>
                <a:schemeClr val="bg1"/>
              </a:solidFill>
            </a:endParaRPr>
          </a:p>
        </p:txBody>
      </p:sp>
    </p:spTree>
  </p:cSld>
  <p:clrMapOvr>
    <a:masterClrMapping/>
  </p:clrMapOvr>
</p:sld>
</file>

<file path=ppt/slides/slide5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tín luôn biết sẵn sàng chờ đón giờ Chúa đến trong niềm vui.</a:t>
            </a:r>
            <a:endParaRPr lang="en-US" sz="8800" b="1" dirty="0">
              <a:solidFill>
                <a:schemeClr val="bg1"/>
              </a:solidFill>
            </a:endParaRPr>
          </a:p>
        </p:txBody>
      </p:sp>
    </p:spTree>
  </p:cSld>
  <p:clrMapOvr>
    <a:masterClrMapping/>
  </p:clrMapOvr>
</p:sld>
</file>

<file path=ppt/slides/slide5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không mơ ước sống sang giàu danh vọng không màng nhung gấm không thiết tha bon chen cuộc sống giữa anh em.</a:t>
            </a:r>
            <a:endParaRPr lang="en-US" sz="8800" b="1" dirty="0">
              <a:solidFill>
                <a:schemeClr val="bg1"/>
              </a:solidFill>
            </a:endParaRPr>
          </a:p>
        </p:txBody>
      </p:sp>
    </p:spTree>
  </p:cSld>
  <p:clrMapOvr>
    <a:masterClrMapping/>
  </p:clrMapOvr>
</p:sld>
</file>

<file path=ppt/slides/slide5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chỉ mong đem niềm tin rắc gieo hy vọng đem tình thương thắp lên trong lòng người để chờ khi Chúa đến ôi</a:t>
            </a:r>
            <a:endParaRPr lang="en-US" sz="8800" b="1" dirty="0">
              <a:solidFill>
                <a:schemeClr val="bg1"/>
              </a:solidFill>
            </a:endParaRPr>
          </a:p>
        </p:txBody>
      </p:sp>
    </p:spTree>
  </p:cSld>
  <p:clrMapOvr>
    <a:masterClrMapping/>
  </p:clrMapOvr>
</p:sld>
</file>

<file path=ppt/slides/slide5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đẹp tươi.</a:t>
            </a:r>
            <a:endParaRPr lang="en-US" sz="8800" b="1" dirty="0">
              <a:solidFill>
                <a:schemeClr val="bg1"/>
              </a:solidFill>
            </a:endParaRPr>
          </a:p>
        </p:txBody>
      </p:sp>
    </p:spTree>
  </p:cSld>
  <p:clrMapOvr>
    <a:masterClrMapping/>
  </p:clrMapOvr>
</p:sld>
</file>

<file path=ppt/slides/slide5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Niềm tin con đôi lúc khuất che mở giữa vời trong trời đêm tối không ánh sao dọi đường từng bước con hoang mang.</a:t>
            </a:r>
            <a:endParaRPr lang="en-US" sz="8800" b="1" dirty="0">
              <a:solidFill>
                <a:schemeClr val="bg1"/>
              </a:solidFill>
            </a:endParaRPr>
          </a:p>
        </p:txBody>
      </p:sp>
    </p:spTree>
  </p:cSld>
  <p:clrMapOvr>
    <a:masterClrMapping/>
  </p:clrMapOvr>
</p:sld>
</file>

<file path=ppt/slides/slide5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lo toan chìm tan trong khói sương mây ngàn ơn Ngài ban giúp con luôn vững vàng sẵn sàng khi Chúa đến</a:t>
            </a:r>
            <a:endParaRPr lang="en-US" sz="8800" b="1" dirty="0">
              <a:solidFill>
                <a:schemeClr val="bg1"/>
              </a:solidFill>
            </a:endParaRPr>
          </a:p>
        </p:txBody>
      </p:sp>
    </p:spTree>
  </p:cSld>
  <p:clrMapOvr>
    <a:masterClrMapping/>
  </p:clrMapOvr>
</p:sld>
</file>

<file path=ppt/slides/slide5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niềm vui.</a:t>
            </a:r>
            <a:endParaRPr lang="en-US" sz="8800" b="1" dirty="0">
              <a:solidFill>
                <a:schemeClr val="bg1"/>
              </a:solidFill>
            </a:endParaRPr>
          </a:p>
        </p:txBody>
      </p:sp>
    </p:spTree>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hám những lợi danh nên lòng mất đi tình thương. Chính cả con Thiên Chúa cũng bị giết chết thảm thương.</a:t>
            </a:r>
            <a:endParaRPr lang="en-US" sz="8800" b="1" dirty="0">
              <a:solidFill>
                <a:schemeClr val="bg1"/>
              </a:solidFill>
            </a:endParaRPr>
          </a:p>
        </p:txBody>
      </p:sp>
    </p:spTree>
  </p:cSld>
  <p:clrMapOvr>
    <a:masterClrMapping/>
  </p:clrMapOvr>
</p:sld>
</file>

<file path=ppt/slides/slide5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Vâng 460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đời con dõi bước theo Mẹ, lòng con quyết noi gương Mẹ, xin Mẹ dạy con hai tiếng xin vâng. </a:t>
            </a:r>
            <a:endParaRPr lang="en-US" sz="8800" b="1" dirty="0">
              <a:solidFill>
                <a:schemeClr val="bg1"/>
              </a:solidFill>
            </a:endParaRPr>
          </a:p>
        </p:txBody>
      </p:sp>
    </p:spTree>
  </p:cSld>
  <p:clrMapOvr>
    <a:masterClrMapping/>
  </p:clrMapOvr>
</p:sld>
</file>

<file path=ppt/slides/slide5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trăm ngàn gian khó, hiểm nguy giăng tràn đây đó, xin Mẹ dạy con hai tiếng xin vâng.</a:t>
            </a:r>
            <a:endParaRPr lang="en-US" sz="8800" b="1" dirty="0">
              <a:solidFill>
                <a:schemeClr val="bg1"/>
              </a:solidFill>
            </a:endParaRPr>
          </a:p>
        </p:txBody>
      </p:sp>
    </p:spTree>
  </p:cSld>
  <p:clrMapOvr>
    <a:masterClrMapping/>
  </p:clrMapOvr>
</p:sld>
</file>

<file path=ppt/slides/slide5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vâng, Mẹ dạy con hai tiếng xin vâng, hôm qua hôm nay và ngày mai. </a:t>
            </a:r>
            <a:endParaRPr lang="en-US" sz="8800" b="1" dirty="0">
              <a:solidFill>
                <a:schemeClr val="bg1"/>
              </a:solidFill>
            </a:endParaRPr>
          </a:p>
        </p:txBody>
      </p:sp>
    </p:spTree>
  </p:cSld>
  <p:clrMapOvr>
    <a:masterClrMapping/>
  </p:clrMapOvr>
</p:sld>
</file>

<file path=ppt/slides/slide5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vâng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dạy</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hai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vâng</a:t>
            </a:r>
            <a:r>
              <a:rPr lang="en-US" sz="8800" b="1" dirty="0">
                <a:solidFill>
                  <a:schemeClr val="bg1"/>
                </a:solidFill>
                <a:latin typeface="Times New Roman" panose="02020603050405020304" pitchFamily="18" charset="0"/>
                <a:cs typeface="Times New Roman" panose="02020603050405020304" pitchFamily="18" charset="0"/>
              </a:rPr>
              <a:t>, hôm nay tương lai và suốt đời.</a:t>
            </a:r>
            <a:endParaRPr lang="en-US" sz="8800" b="1" dirty="0">
              <a:solidFill>
                <a:schemeClr val="bg1"/>
              </a:solidFill>
            </a:endParaRPr>
          </a:p>
        </p:txBody>
      </p:sp>
    </p:spTree>
  </p:cSld>
  <p:clrMapOvr>
    <a:masterClrMapping/>
  </p:clrMapOvr>
</p:sld>
</file>

<file path=ppt/slides/slide5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xưa Mẹ hằng tin tưởng Chua Trời, Mẹ luôn sống vui giữa đời chấp nhận hy sinh yêu Chúa không ngơi.</a:t>
            </a:r>
            <a:endParaRPr lang="en-US" sz="8800" b="1" dirty="0">
              <a:solidFill>
                <a:schemeClr val="bg1"/>
              </a:solidFill>
            </a:endParaRPr>
          </a:p>
        </p:txBody>
      </p:sp>
    </p:spTree>
  </p:cSld>
  <p:clrMapOvr>
    <a:masterClrMapping/>
  </p:clrMapOvr>
</p:sld>
</file>

<file path=ppt/slides/slide5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nay niềm tin của Mẹ rực sáng dội vang theo cùng năm tháng, xin Mẹ dạy con hai tiếng Xin Vâng.</a:t>
            </a:r>
            <a:endParaRPr lang="en-US" sz="8800" b="1" dirty="0">
              <a:solidFill>
                <a:schemeClr val="bg1"/>
              </a:solidFill>
            </a:endParaRPr>
          </a:p>
        </p:txBody>
      </p:sp>
    </p:spTree>
  </p:cSld>
  <p:clrMapOvr>
    <a:masterClrMapping/>
  </p:clrMapOvr>
</p:sld>
</file>

<file path=ppt/slides/slide5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chỉ cho con, xin chỉ cho con biết tìm Thánh Ý Chúa dành cho con. Chúa muốn con đi rao giảng lời Chúa.</a:t>
            </a:r>
            <a:endParaRPr lang="en-US" sz="8800" b="1" dirty="0">
              <a:solidFill>
                <a:schemeClr val="bg1"/>
              </a:solidFill>
            </a:endParaRPr>
          </a:p>
        </p:txBody>
      </p:sp>
    </p:spTree>
  </p:cSld>
  <p:clrMapOvr>
    <a:masterClrMapping/>
  </p:clrMapOvr>
</p:sld>
</file>

<file path=ppt/slides/slide5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Hay là cho con bôn ba giữa đời, con muốn dâng lên trót cả đời sống để trọn đời con biết dùng lời hát chúc tụng</a:t>
            </a:r>
            <a:endParaRPr lang="en-US" sz="8800" b="1" dirty="0">
              <a:solidFill>
                <a:schemeClr val="bg1"/>
              </a:solidFill>
            </a:endParaRPr>
          </a:p>
        </p:txBody>
      </p:sp>
    </p:spTree>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Bao la thay Con Chúa hiến thân cho dương gian vui sống bình an. Ôi! Cao siêu thay viên đá góc tường đã</a:t>
            </a:r>
            <a:endParaRPr lang="en-US" sz="8800" b="1" dirty="0">
              <a:solidFill>
                <a:schemeClr val="bg1"/>
              </a:solidFill>
            </a:endParaRPr>
          </a:p>
        </p:txBody>
      </p:sp>
    </p:spTree>
  </p:cSld>
  <p:clrMapOvr>
    <a:masterClrMapping/>
  </p:clrMapOvr>
</p:sld>
</file>

<file path=ppt/slides/slide5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thôi.</a:t>
            </a:r>
            <a:endParaRPr lang="en-US" sz="8800" b="1" dirty="0">
              <a:solidFill>
                <a:schemeClr val="bg1"/>
              </a:solidFill>
            </a:endParaRPr>
          </a:p>
        </p:txBody>
      </p:sp>
    </p:spTree>
  </p:cSld>
  <p:clrMapOvr>
    <a:masterClrMapping/>
  </p:clrMapOvr>
</p:sld>
</file>

<file path=ppt/slides/slide5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trọn đời con từ đây dâng Chúa xin Chúa song hành cùng con tháng ngày. Những lúc ưu tư đôi vai nặng</a:t>
            </a:r>
            <a:endParaRPr lang="en-US" sz="8800" b="1" dirty="0">
              <a:solidFill>
                <a:schemeClr val="bg1"/>
              </a:solidFill>
            </a:endParaRPr>
          </a:p>
        </p:txBody>
      </p:sp>
    </p:spTree>
  </p:cSld>
  <p:clrMapOvr>
    <a:masterClrMapping/>
  </p:clrMapOvr>
</p:sld>
</file>

<file path=ppt/slides/slide5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xin Ngài nâng đỡ đừng để con ngã quỵ</a:t>
            </a:r>
            <a:endParaRPr lang="en-US" sz="8800" b="1" dirty="0">
              <a:solidFill>
                <a:schemeClr val="bg1"/>
              </a:solidFill>
            </a:endParaRPr>
          </a:p>
        </p:txBody>
      </p:sp>
    </p:spTree>
  </p:cSld>
  <p:clrMapOvr>
    <a:masterClrMapping/>
  </p:clrMapOvr>
</p:sld>
</file>

<file path=ppt/slides/slide5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lòng trung kiên nguyện theo chân Chúa đến những phương trời sẻ chia với đời. Dẫu có gian nan, dẫu có nguy</a:t>
            </a:r>
            <a:endParaRPr lang="en-US" sz="8800" b="1" dirty="0">
              <a:solidFill>
                <a:schemeClr val="bg1"/>
              </a:solidFill>
            </a:endParaRPr>
          </a:p>
        </p:txBody>
      </p:sp>
    </p:spTree>
  </p:cSld>
  <p:clrMapOvr>
    <a:masterClrMapping/>
  </p:clrMapOvr>
</p:sld>
</file>

<file path=ppt/slides/slide5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nan, con nguyện theo Chúa và thuộc trọn về Chúa.</a:t>
            </a:r>
            <a:endParaRPr lang="en-US" sz="8800" b="1" dirty="0">
              <a:solidFill>
                <a:schemeClr val="bg1"/>
              </a:solidFill>
            </a:endParaRPr>
          </a:p>
        </p:txBody>
      </p:sp>
    </p:spTree>
  </p:cSld>
  <p:clrMapOvr>
    <a:masterClrMapping/>
  </p:clrMapOvr>
</p:sld>
</file>

<file path=ppt/slides/slide5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chỉ cho con, xin chỉ cho con biết tìm Thánh Ý Chúa dành cho con trong mỗi câu kinh trong từng lời hát.</a:t>
            </a:r>
            <a:endParaRPr lang="en-US" sz="8800" b="1" dirty="0">
              <a:solidFill>
                <a:schemeClr val="bg1"/>
              </a:solidFill>
            </a:endParaRPr>
          </a:p>
        </p:txBody>
      </p:sp>
    </p:spTree>
  </p:cSld>
  <p:clrMapOvr>
    <a:masterClrMapping/>
  </p:clrMapOvr>
</p:sld>
</file>

<file path=ppt/slides/slide5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tìm Thánh Ý thực thi mỗi ngày như muối như men giữa nơi trần thế để trọn đời con trở thành nhân chứng của</a:t>
            </a:r>
            <a:endParaRPr lang="en-US" sz="8800" b="1" dirty="0">
              <a:solidFill>
                <a:schemeClr val="bg1"/>
              </a:solidFill>
            </a:endParaRPr>
          </a:p>
        </p:txBody>
      </p:sp>
    </p:spTree>
  </p:cSld>
  <p:clrMapOvr>
    <a:masterClrMapping/>
  </p:clrMapOvr>
</p:sld>
</file>

<file path=ppt/slides/slide5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mãi thôi.</a:t>
            </a:r>
            <a:endParaRPr lang="en-US" sz="8800" b="1" dirty="0">
              <a:solidFill>
                <a:schemeClr val="bg1"/>
              </a:solidFill>
            </a:endParaRPr>
          </a:p>
        </p:txBody>
      </p:sp>
    </p:spTree>
  </p:cSld>
  <p:clrMapOvr>
    <a:masterClrMapping/>
  </p:clrMapOvr>
</p:sld>
</file>

<file path=ppt/slides/slide5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trọn đời con từ đây dâng Chúa xin Chúa song hành cùng con tháng ngày. Những lúc ưu tư đôi vai nặng</a:t>
            </a:r>
            <a:endParaRPr lang="en-US" sz="8800" b="1" dirty="0">
              <a:solidFill>
                <a:schemeClr val="bg1"/>
              </a:solidFill>
            </a:endParaRPr>
          </a:p>
        </p:txBody>
      </p:sp>
    </p:spTree>
  </p:cSld>
  <p:clrMapOvr>
    <a:masterClrMapping/>
  </p:clrMapOvr>
</p:sld>
</file>

<file path=ppt/slides/slide5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xin Ngài nâng đỡ đừng để con ngã quỵ</a:t>
            </a:r>
            <a:endParaRPr lang="en-US" sz="8800" b="1" dirty="0">
              <a:solidFill>
                <a:schemeClr val="bg1"/>
              </a:solidFill>
            </a:endParaRPr>
          </a:p>
        </p:txBody>
      </p:sp>
    </p:spTree>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trở thành cứu cánh trần gian.</a:t>
            </a:r>
            <a:endParaRPr lang="en-US" sz="8800" b="1" dirty="0">
              <a:solidFill>
                <a:schemeClr val="bg1"/>
              </a:solidFill>
            </a:endParaRPr>
          </a:p>
        </p:txBody>
      </p:sp>
    </p:spTree>
  </p:cSld>
  <p:clrMapOvr>
    <a:masterClrMapping/>
  </p:clrMapOvr>
</p:sld>
</file>

<file path=ppt/slides/slide5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lòng trung kiên nguyện theo chân Chúa đến những phương trời sẻ chia với đời. Dẫu có gian nan, dẫu có nguy</a:t>
            </a:r>
            <a:endParaRPr lang="en-US" sz="8800" b="1" dirty="0">
              <a:solidFill>
                <a:schemeClr val="bg1"/>
              </a:solidFill>
            </a:endParaRPr>
          </a:p>
        </p:txBody>
      </p:sp>
    </p:spTree>
  </p:cSld>
  <p:clrMapOvr>
    <a:masterClrMapping/>
  </p:clrMapOvr>
</p:sld>
</file>

<file path=ppt/slides/slide5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nan, con nguyện theo Chúa và thuộc trọn về Chúa.</a:t>
            </a:r>
            <a:endParaRPr lang="en-US" sz="8800" b="1" dirty="0">
              <a:solidFill>
                <a:schemeClr val="bg1"/>
              </a:solidFill>
            </a:endParaRPr>
          </a:p>
        </p:txBody>
      </p:sp>
    </p:spTree>
  </p:cSld>
  <p:clrMapOvr>
    <a:masterClrMapping/>
  </p:clrMapOvr>
</p:sld>
</file>

<file path=ppt/slides/slide5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Ngài thương con, xin Ngài thương con xin đừng xa con, xin đừng quên con khi những gian truân hay khi thử thách.</a:t>
            </a:r>
            <a:endParaRPr lang="en-US" sz="8800" b="1" dirty="0">
              <a:solidFill>
                <a:schemeClr val="bg1"/>
              </a:solidFill>
            </a:endParaRPr>
          </a:p>
        </p:txBody>
      </p:sp>
    </p:spTree>
  </p:cSld>
  <p:clrMapOvr>
    <a:masterClrMapping/>
  </p:clrMapOvr>
</p:sld>
</file>

<file path=ppt/slides/slide5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con yếu đuối dẫu con mọn hèn, con có lo chi con còn sợ chi vì chỉ nơi Chúa chính là hạnh phúc của đời sống</a:t>
            </a:r>
            <a:endParaRPr lang="en-US" sz="8800" b="1" dirty="0">
              <a:solidFill>
                <a:schemeClr val="bg1"/>
              </a:solidFill>
            </a:endParaRPr>
          </a:p>
        </p:txBody>
      </p:sp>
    </p:spTree>
  </p:cSld>
  <p:clrMapOvr>
    <a:masterClrMapping/>
  </p:clrMapOvr>
</p:sld>
</file>

<file path=ppt/slides/slide5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5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trọn đời con từ đây dâng Chúa xin Chúa song hành cùng con tháng ngày. Những lúc ưu tư đôi vai nặng</a:t>
            </a:r>
            <a:endParaRPr lang="en-US" sz="8800" b="1" dirty="0">
              <a:solidFill>
                <a:schemeClr val="bg1"/>
              </a:solidFill>
            </a:endParaRPr>
          </a:p>
        </p:txBody>
      </p:sp>
    </p:spTree>
  </p:cSld>
  <p:clrMapOvr>
    <a:masterClrMapping/>
  </p:clrMapOvr>
</p:sld>
</file>

<file path=ppt/slides/slide5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xin Ngài nâng đỡ đừng để con ngã quỵ</a:t>
            </a:r>
            <a:endParaRPr lang="en-US" sz="8800" b="1" dirty="0">
              <a:solidFill>
                <a:schemeClr val="bg1"/>
              </a:solidFill>
            </a:endParaRPr>
          </a:p>
        </p:txBody>
      </p:sp>
    </p:spTree>
  </p:cSld>
  <p:clrMapOvr>
    <a:masterClrMapping/>
  </p:clrMapOvr>
</p:sld>
</file>

<file path=ppt/slides/slide5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lòng trung kiên nguyện theo chân Chúa đến những phương trời sẻ chia với đời. Dẫu có gian nan, dẫu có nguy</a:t>
            </a:r>
            <a:endParaRPr lang="en-US" sz="8800" b="1" dirty="0">
              <a:solidFill>
                <a:schemeClr val="bg1"/>
              </a:solidFill>
            </a:endParaRPr>
          </a:p>
        </p:txBody>
      </p:sp>
    </p:spTree>
  </p:cSld>
  <p:clrMapOvr>
    <a:masterClrMapping/>
  </p:clrMapOvr>
</p:sld>
</file>

<file path=ppt/slides/slide5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nan, con nguyện theo Chúa và thuộc trọn về Chúa.</a:t>
            </a:r>
            <a:endParaRPr lang="en-US" sz="8800" b="1" dirty="0">
              <a:solidFill>
                <a:schemeClr val="bg1"/>
              </a:solidFill>
            </a:endParaRPr>
          </a:p>
        </p:txBody>
      </p:sp>
    </p:spTree>
  </p:cSld>
  <p:clrMapOvr>
    <a:masterClrMapping/>
  </p:clrMapOvr>
</p:sld>
</file>

<file path=ppt/slides/slide5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Hãy Sai 285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ca khen danh Chúa muôn đời yêu thương con như sóng trùng khơi. Dâng muôn câu ca khúc hát khen ngợi vì</a:t>
            </a:r>
            <a:endParaRPr lang="en-US" sz="8800" b="1" dirty="0">
              <a:solidFill>
                <a:schemeClr val="bg1"/>
              </a:solidFill>
            </a:endParaRPr>
          </a:p>
        </p:txBody>
      </p:sp>
    </p:spTree>
  </p:cSld>
  <p:clrMapOvr>
    <a:masterClrMapping/>
  </p:clrMapOvr>
</p:sld>
</file>

<file path=ppt/slides/slide5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hãy sai đi, sai đi khắp cõi gian trần muôn nghìn sứ giả trung kiên. Lạy Chúa, xin hãy sai đi,</a:t>
            </a:r>
            <a:endParaRPr lang="en-US" sz="8800" b="1" dirty="0">
              <a:solidFill>
                <a:schemeClr val="bg1"/>
              </a:solidFill>
            </a:endParaRPr>
          </a:p>
        </p:txBody>
      </p:sp>
    </p:spTree>
  </p:cSld>
  <p:clrMapOvr>
    <a:masterClrMapping/>
  </p:clrMapOvr>
</p:sld>
</file>

<file path=ppt/slides/slide5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muôn sứ giả Tin mừng để Danh Chúa được cả sáng hơn.</a:t>
            </a:r>
            <a:endParaRPr lang="en-US" sz="8800" b="1" dirty="0">
              <a:solidFill>
                <a:schemeClr val="bg1"/>
              </a:solidFill>
            </a:endParaRPr>
          </a:p>
        </p:txBody>
      </p:sp>
    </p:spTree>
  </p:cSld>
  <p:clrMapOvr>
    <a:masterClrMapping/>
  </p:clrMapOvr>
</p:sld>
</file>

<file path=ppt/slides/slide5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Chúa chọn đoàn con, để nên các chứng nhân. Thành tia sáng, sẽ thành tia sáng chiếu soi muôn dân.</a:t>
            </a:r>
            <a:endParaRPr lang="en-US" sz="8800" b="1" dirty="0">
              <a:solidFill>
                <a:schemeClr val="bg1"/>
              </a:solidFill>
            </a:endParaRPr>
          </a:p>
        </p:txBody>
      </p:sp>
    </p:spTree>
  </p:cSld>
  <p:clrMapOvr>
    <a:masterClrMapping/>
  </p:clrMapOvr>
</p:sld>
</file>

<file path=ppt/slides/slide5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hãy sai đi, sai đi khắp cõi gian trần muôn nghìn sứ giả trung kiên. Lạy Chúa, xin hãy sai đi,</a:t>
            </a:r>
            <a:endParaRPr lang="en-US" sz="8800" b="1" dirty="0">
              <a:solidFill>
                <a:schemeClr val="bg1"/>
              </a:solidFill>
            </a:endParaRPr>
          </a:p>
        </p:txBody>
      </p:sp>
    </p:spTree>
  </p:cSld>
  <p:clrMapOvr>
    <a:masterClrMapping/>
  </p:clrMapOvr>
</p:sld>
</file>

<file path=ppt/slides/slide5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muôn sứ giả Tin mừng để Danh Chúa được cả sáng hơn.</a:t>
            </a:r>
            <a:endParaRPr lang="en-US" sz="8800" b="1" dirty="0">
              <a:solidFill>
                <a:schemeClr val="bg1"/>
              </a:solidFill>
            </a:endParaRPr>
          </a:p>
        </p:txBody>
      </p:sp>
    </p:spTree>
  </p:cSld>
  <p:clrMapOvr>
    <a:masterClrMapping/>
  </p:clrMapOvr>
</p:sld>
</file>

<file path=ppt/slides/slide5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đó chính từ ngày đó, nghe tiếng Chúa vang vang. Cùng nhau thưa, đã cùng nhau thưa chúng con xin vâng.</a:t>
            </a:r>
            <a:endParaRPr lang="en-US" sz="8800" b="1" dirty="0">
              <a:solidFill>
                <a:schemeClr val="bg1"/>
              </a:solidFill>
            </a:endParaRPr>
          </a:p>
        </p:txBody>
      </p:sp>
    </p:spTree>
  </p:cSld>
  <p:clrMapOvr>
    <a:masterClrMapping/>
  </p:clrMapOvr>
</p:sld>
</file>

<file path=ppt/slides/slide5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hãy sai đi, sai đi khắp cõi gian trần muôn nghìn sứ giả trung kiên. Lạy Chúa, xin hãy sai đi,</a:t>
            </a:r>
            <a:endParaRPr lang="en-US" sz="8800" b="1" dirty="0">
              <a:solidFill>
                <a:schemeClr val="bg1"/>
              </a:solidFill>
            </a:endParaRPr>
          </a:p>
        </p:txBody>
      </p:sp>
    </p:spTree>
  </p:cSld>
  <p:clrMapOvr>
    <a:masterClrMapping/>
  </p:clrMapOvr>
</p:sld>
</file>

<file path=ppt/slides/slide5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muôn sứ giả Tin mừng để Danh Chúa được cả sáng hơn.</a:t>
            </a:r>
            <a:endParaRPr lang="en-US" sz="8800" b="1" dirty="0">
              <a:solidFill>
                <a:schemeClr val="bg1"/>
              </a:solidFill>
            </a:endParaRPr>
          </a:p>
        </p:txBody>
      </p:sp>
    </p:spTree>
  </p:cSld>
  <p:clrMapOvr>
    <a:masterClrMapping/>
  </p:clrMapOvr>
</p:sld>
</file>

<file path=ppt/slides/slide5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giờ đây đoàn con tiến dâng lên Ngài. Này là của lễ từ muôn lao công con người. Với bao khó nhọc sớm chiều</a:t>
            </a:r>
            <a:endParaRPr lang="en-US" sz="8800" b="1" dirty="0">
              <a:solidFill>
                <a:schemeClr val="bg1"/>
              </a:solidFill>
            </a:endParaRPr>
          </a:p>
        </p:txBody>
      </p:sp>
    </p:spTree>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mãi chẳng hề vơi.</a:t>
            </a:r>
            <a:endParaRPr lang="en-US" sz="8800" b="1" dirty="0">
              <a:solidFill>
                <a:schemeClr val="bg1"/>
              </a:solidFill>
            </a:endParaRPr>
          </a:p>
        </p:txBody>
      </p:sp>
    </p:spTree>
  </p:cSld>
  <p:clrMapOvr>
    <a:masterClrMapping/>
  </p:clrMapOvr>
</p:sld>
</file>

<file path=ppt/slides/slide5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vất vả ngày đêm. Xin thương đón nhận lễ vật chân thành hiệp dâng.</a:t>
            </a:r>
            <a:endParaRPr lang="en-US" sz="8800" b="1" dirty="0">
              <a:solidFill>
                <a:schemeClr val="bg1"/>
              </a:solidFill>
            </a:endParaRPr>
          </a:p>
        </p:txBody>
      </p:sp>
    </p:spTree>
  </p:cSld>
  <p:clrMapOvr>
    <a:masterClrMapping/>
  </p:clrMapOvr>
</p:sld>
</file>

<file path=ppt/slides/slide5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5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đoàn con cùng dâng tiến Cha nhân lành. Này ngàn mộng ước tình yêu tâm tư con người. Xin thương đón nhận</a:t>
            </a:r>
            <a:endParaRPr lang="en-US" sz="8800" b="1" dirty="0">
              <a:solidFill>
                <a:schemeClr val="bg1"/>
              </a:solidFill>
            </a:endParaRPr>
          </a:p>
        </p:txBody>
      </p:sp>
    </p:spTree>
  </p:cSld>
  <p:clrMapOvr>
    <a:masterClrMapping/>
  </p:clrMapOvr>
</p:sld>
</file>

<file path=ppt/slides/slide5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thành tâm tình đầy vơi. Đoái thương chúc lành khối tình con người hiệp dâng.</a:t>
            </a:r>
            <a:endParaRPr lang="en-US" sz="8800" b="1" dirty="0">
              <a:solidFill>
                <a:schemeClr val="bg1"/>
              </a:solidFill>
            </a:endParaRPr>
          </a:p>
        </p:txBody>
      </p:sp>
    </p:spTree>
  </p:cSld>
  <p:clrMapOvr>
    <a:masterClrMapping/>
  </p:clrMapOvr>
</p:sld>
</file>

<file path=ppt/slides/slide5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5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Con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dám hiến tế cuộc đời. Dám đi vào một cuộc phiêu lưu. Dám xin vâng, dám lên đường, dám trả lời:</a:t>
            </a:r>
            <a:endParaRPr lang="en-US" sz="8800" b="1" dirty="0">
              <a:solidFill>
                <a:schemeClr val="bg1"/>
              </a:solidFill>
            </a:endParaRPr>
          </a:p>
        </p:txBody>
      </p:sp>
    </p:spTree>
  </p:cSld>
  <p:clrMapOvr>
    <a:masterClrMapping/>
  </p:clrMapOvr>
</p:sld>
</file>

<file path=ppt/slides/slide5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con đây.</a:t>
            </a:r>
            <a:endParaRPr lang="en-US" sz="8800" b="1" dirty="0">
              <a:solidFill>
                <a:schemeClr val="bg1"/>
              </a:solidFill>
            </a:endParaRPr>
          </a:p>
        </p:txBody>
      </p:sp>
    </p:spTree>
  </p:cSld>
  <p:clrMapOvr>
    <a:masterClrMapping/>
  </p:clrMapOvr>
</p:sld>
</file>

<file path=ppt/slides/slide5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dám dấn bước theo Ngài, dẫu trên đường còn nhiều chông gai. Dám hy sinh, dám quên mình, dám sẵn sàng</a:t>
            </a:r>
            <a:endParaRPr lang="en-US" sz="8800" b="1" dirty="0">
              <a:solidFill>
                <a:schemeClr val="bg1"/>
              </a:solidFill>
            </a:endParaRPr>
          </a:p>
        </p:txBody>
      </p:sp>
    </p:spTree>
  </p:cSld>
  <p:clrMapOvr>
    <a:masterClrMapping/>
  </p:clrMapOvr>
</p:sld>
</file>

<file path=ppt/slides/slide5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thực thi ý Ngài.</a:t>
            </a:r>
            <a:endParaRPr lang="en-US" sz="8800" b="1" dirty="0">
              <a:solidFill>
                <a:schemeClr val="bg1"/>
              </a:solidFill>
            </a:endParaRPr>
          </a:p>
        </p:txBody>
      </p:sp>
    </p:spTree>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vì yêu thương ta Ngài dựng nên núi non tuyệt vời. Cho trời xanh bao la hao thơm hương điểm tô cho đời.</a:t>
            </a:r>
            <a:endParaRPr lang="en-US" sz="8800" b="1" dirty="0">
              <a:solidFill>
                <a:schemeClr val="bg1"/>
              </a:solidFill>
            </a:endParaRPr>
          </a:p>
        </p:txBody>
      </p:sp>
    </p:spTree>
  </p:cSld>
  <p:clrMapOvr>
    <a:masterClrMapping/>
  </p:clrMapOvr>
</p:sld>
</file>

<file path=ppt/slides/slide5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trở nên của lễ, sát tế mỗi ngày để kính dâng Cha. Xin cho con trở nên nhỏ bé, để Chúa lớn lên trong</a:t>
            </a:r>
            <a:endParaRPr lang="en-US" sz="8800" b="1" dirty="0">
              <a:solidFill>
                <a:schemeClr val="bg1"/>
              </a:solidFill>
            </a:endParaRPr>
          </a:p>
        </p:txBody>
      </p:sp>
    </p:spTree>
  </p:cSld>
  <p:clrMapOvr>
    <a:masterClrMapping/>
  </p:clrMapOvr>
</p:sld>
</file>

<file path=ppt/slides/slide5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hằng ngày.</a:t>
            </a:r>
            <a:endParaRPr lang="en-US" sz="8800" b="1" dirty="0">
              <a:solidFill>
                <a:schemeClr val="bg1"/>
              </a:solidFill>
            </a:endParaRPr>
          </a:p>
        </p:txBody>
      </p:sp>
    </p:spTree>
  </p:cSld>
  <p:clrMapOvr>
    <a:masterClrMapping/>
  </p:clrMapOvr>
</p:sld>
</file>

<file path=ppt/slides/slide5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dám hiến tế cuộc đời, để âm thầm phục vụ anh em. Dám yêu thương hết mọi người, giống như Ngài:</a:t>
            </a:r>
            <a:endParaRPr lang="en-US" sz="8800" b="1" dirty="0">
              <a:solidFill>
                <a:schemeClr val="bg1"/>
              </a:solidFill>
            </a:endParaRPr>
          </a:p>
        </p:txBody>
      </p:sp>
    </p:spTree>
  </p:cSld>
  <p:clrMapOvr>
    <a:masterClrMapping/>
  </p:clrMapOvr>
</p:sld>
</file>

<file path=ppt/slides/slide5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Mục tử khiêm nhu.</a:t>
            </a:r>
            <a:endParaRPr lang="en-US" sz="8800" b="1" dirty="0">
              <a:solidFill>
                <a:schemeClr val="bg1"/>
              </a:solidFill>
            </a:endParaRPr>
          </a:p>
        </p:txBody>
      </p:sp>
    </p:spTree>
  </p:cSld>
  <p:clrMapOvr>
    <a:masterClrMapping/>
  </p:clrMapOvr>
</p:sld>
</file>

<file path=ppt/slides/slide5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dám gắn bó cuộc đời với duyên tình thập tự vinh quang. Với Giê-su, Đấng con thờ, để nên lời ngợi ca</a:t>
            </a:r>
            <a:endParaRPr lang="en-US" sz="8800" b="1" dirty="0">
              <a:solidFill>
                <a:schemeClr val="bg1"/>
              </a:solidFill>
            </a:endParaRPr>
          </a:p>
        </p:txBody>
      </p:sp>
    </p:spTree>
  </p:cSld>
  <p:clrMapOvr>
    <a:masterClrMapping/>
  </p:clrMapOvr>
</p:sld>
</file>

<file path=ppt/slides/slide5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tụng.</a:t>
            </a:r>
            <a:endParaRPr lang="en-US" sz="8800" b="1" dirty="0">
              <a:solidFill>
                <a:schemeClr val="bg1"/>
              </a:solidFill>
            </a:endParaRPr>
          </a:p>
        </p:txBody>
      </p:sp>
    </p:spTree>
  </p:cSld>
  <p:clrMapOvr>
    <a:masterClrMapping/>
  </p:clrMapOvr>
</p:sld>
</file>

<file path=ppt/slides/slide5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giảng rao Lời Chúa cho muôn người được biết danh Cha. Cho con nên bàn tay của Chúa để cứu thế gian</a:t>
            </a:r>
            <a:endParaRPr lang="en-US" sz="8800" b="1" dirty="0">
              <a:solidFill>
                <a:schemeClr val="bg1"/>
              </a:solidFill>
            </a:endParaRPr>
          </a:p>
        </p:txBody>
      </p:sp>
    </p:spTree>
  </p:cSld>
  <p:clrMapOvr>
    <a:masterClrMapping/>
  </p:clrMapOvr>
</p:sld>
</file>

<file path=ppt/slides/slide5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nhiêu tội tình.</a:t>
            </a:r>
            <a:endParaRPr lang="en-US" sz="8800" b="1" dirty="0">
              <a:solidFill>
                <a:schemeClr val="bg1"/>
              </a:solidFill>
            </a:endParaRPr>
          </a:p>
        </p:txBody>
      </p:sp>
    </p:spTree>
  </p:cSld>
  <p:clrMapOvr>
    <a:masterClrMapping/>
  </p:clrMapOvr>
</p:sld>
</file>

<file path=ppt/slides/slide5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 Vật 70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Rượu nho bánh miến con dâng về (dâng về) Chúa từ nhân. Nguyện xin Thiên Chúa ban dư tràn, dư tràn những hồng ân.</a:t>
            </a:r>
            <a:endParaRPr lang="en-US" sz="8800" b="1" dirty="0">
              <a:solidFill>
                <a:schemeClr val="bg1"/>
              </a:solidFill>
            </a:endParaRPr>
          </a:p>
        </p:txBody>
      </p:sp>
    </p:spTree>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thế đã hủy đi công trình Chúa ban đẹp thay. Chính Ngài hy sinh chết cứu chuộc những lỗi lầm ta.</a:t>
            </a:r>
            <a:endParaRPr lang="en-US" sz="8800" b="1" dirty="0">
              <a:solidFill>
                <a:schemeClr val="bg1"/>
              </a:solidFill>
            </a:endParaRPr>
          </a:p>
        </p:txBody>
      </p:sp>
    </p:spTree>
  </p:cSld>
  <p:clrMapOvr>
    <a:masterClrMapping/>
  </p:clrMapOvr>
</p:sld>
</file>

<file path=ppt/slides/slide5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lên tình yêu thiết tha cùng muôn tiếng ca. ghi trong tâm tư ngàn muôn ước mơ cùng năm tháng qua.</a:t>
            </a:r>
            <a:endParaRPr lang="en-US" sz="8800" b="1" dirty="0">
              <a:solidFill>
                <a:schemeClr val="bg1"/>
              </a:solidFill>
            </a:endParaRPr>
          </a:p>
        </p:txBody>
      </p:sp>
    </p:spTree>
  </p:cSld>
  <p:clrMapOvr>
    <a:masterClrMapping/>
  </p:clrMapOvr>
</p:sld>
</file>

<file path=ppt/slides/slide5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dâng lên này thân xác con nhiều khi yếu đau. Xin thương ban ơn để năm tháng sau được thêm sức hơn.</a:t>
            </a:r>
            <a:endParaRPr lang="en-US" sz="8800" b="1" dirty="0">
              <a:solidFill>
                <a:schemeClr val="bg1"/>
              </a:solidFill>
            </a:endParaRPr>
          </a:p>
        </p:txBody>
      </p:sp>
    </p:spTree>
  </p:cSld>
  <p:clrMapOvr>
    <a:masterClrMapping/>
  </p:clrMapOvr>
</p:sld>
</file>

<file path=ppt/slides/slide5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xin dâng lên niềm tin sắt son vượt qua khó nguy. Khi con an vui hoặc khi đắng cay được yêu Chúa lu</a:t>
            </a:r>
            <a:endParaRPr lang="en-US" sz="8800" b="1" dirty="0">
              <a:solidFill>
                <a:schemeClr val="bg1"/>
              </a:solidFill>
            </a:endParaRPr>
          </a:p>
        </p:txBody>
      </p:sp>
    </p:spTree>
  </p:cSld>
  <p:clrMapOvr>
    <a:masterClrMapping/>
  </p:clrMapOvr>
</p:sld>
</file>

<file path=ppt/slides/slide5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và ngàn lời ca chan chứa tình yêu.</a:t>
            </a:r>
            <a:endParaRPr lang="en-US" sz="8800" b="1" dirty="0">
              <a:solidFill>
                <a:schemeClr val="bg1"/>
              </a:solidFill>
            </a:endParaRPr>
          </a:p>
        </p:txBody>
      </p:sp>
    </p:spTree>
  </p:cSld>
  <p:clrMapOvr>
    <a:masterClrMapping/>
  </p:clrMapOvr>
</p:sld>
</file>

<file path=ppt/slides/slide5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an vui con dâng lên Mẹ tình yêu xin dâng trọn niềm trìu mến. Khi con cô đơn xin dâng về Mẹ</a:t>
            </a:r>
            <a:endParaRPr lang="en-US" sz="8800" b="1" dirty="0">
              <a:solidFill>
                <a:schemeClr val="bg1"/>
              </a:solidFill>
            </a:endParaRPr>
          </a:p>
        </p:txBody>
      </p:sp>
    </p:spTree>
  </p:cSld>
  <p:clrMapOvr>
    <a:masterClrMapping/>
  </p:clrMapOvr>
</p:sld>
</file>

<file path=ppt/slides/slide5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đời những gian truân Mẹ sẽ ủi an.</a:t>
            </a:r>
            <a:endParaRPr lang="en-US" sz="8800" b="1" dirty="0">
              <a:solidFill>
                <a:schemeClr val="bg1"/>
              </a:solidFill>
            </a:endParaRPr>
          </a:p>
        </p:txBody>
      </p:sp>
    </p:spTree>
  </p:cSld>
  <p:clrMapOvr>
    <a:masterClrMapping/>
  </p:clrMapOvr>
</p:sld>
</file>

<file path=ppt/slides/slide5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và ngàn lời ca chan chứa tình yêu.</a:t>
            </a:r>
            <a:endParaRPr lang="en-US" sz="8800" b="1" dirty="0">
              <a:solidFill>
                <a:schemeClr val="bg1"/>
              </a:solidFill>
            </a:endParaRPr>
          </a:p>
        </p:txBody>
      </p:sp>
    </p:spTree>
  </p:cSld>
  <p:clrMapOvr>
    <a:masterClrMapping/>
  </p:clrMapOvr>
</p:sld>
</file>

<file path=ppt/slides/slide5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Ôi tình yêu bao la Ngài đã dâng hiến trọn thân mình. Xin dạy con hy sinh luôn cho đi với hết ân tình. Vì tất</a:t>
            </a:r>
            <a:endParaRPr lang="en-US" sz="8800" b="1" dirty="0">
              <a:solidFill>
                <a:schemeClr val="bg1"/>
              </a:solidFill>
            </a:endParaRPr>
          </a:p>
        </p:txBody>
      </p:sp>
    </p:spTree>
  </p:cSld>
  <p:clrMapOvr>
    <a:masterClrMapping/>
  </p:clrMapOvr>
</p:sld>
</file>

<file path=ppt/slides/slide5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Dâng Chúa 245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Chúa đôi tay này từng vất vả làm cho tê tái. Con dâng Chúa đôi bờ vai gánh gồng nặng trĩu bao ngày.</a:t>
            </a:r>
            <a:endParaRPr lang="en-US" sz="8800" b="1" dirty="0">
              <a:solidFill>
                <a:schemeClr val="bg1"/>
              </a:solidFill>
            </a:endParaRPr>
          </a:p>
        </p:txBody>
      </p:sp>
    </p:spTree>
  </p:cSld>
  <p:clrMapOvr>
    <a:masterClrMapping/>
  </p:clrMapOvr>
</p:sld>
</file>

<file path=ppt/slides/slide5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dâng Chúa đôi chân này, đi tìm hạnh phúc miệt mài.</a:t>
            </a:r>
            <a:endParaRPr lang="en-US" sz="8800" b="1" dirty="0">
              <a:solidFill>
                <a:schemeClr val="bg1"/>
              </a:solidFill>
            </a:endParaRPr>
          </a:p>
        </p:txBody>
      </p:sp>
    </p:spTree>
  </p:cSld>
  <p:clrMapOvr>
    <a:masterClrMapping/>
  </p:clrMapOvr>
</p:sld>
</file>

<file path=ppt/slides/slide5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Hỡi những người khốn cùng cuộc đời hãy vững tin luôn, thập giá vương mang ngày tháng rồi đây dẫn tới vinh</a:t>
            </a:r>
            <a:endParaRPr lang="en-US" sz="8800" b="1" dirty="0">
              <a:solidFill>
                <a:schemeClr val="bg1"/>
              </a:solidFill>
            </a:endParaRPr>
          </a:p>
        </p:txBody>
      </p:sp>
    </p:spTree>
  </p:cSld>
  <p:clrMapOvr>
    <a:masterClrMapping/>
  </p:clrMapOvr>
</p:sld>
</file>

<file path=ppt/slides/slide5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và đưa tới ngày tươi sáng.</a:t>
            </a:r>
            <a:endParaRPr lang="en-US" sz="8800" b="1" dirty="0">
              <a:solidFill>
                <a:schemeClr val="bg1"/>
              </a:solidFill>
            </a:endParaRPr>
          </a:p>
        </p:txBody>
      </p:sp>
    </p:spTree>
  </p:cSld>
  <p:clrMapOvr>
    <a:masterClrMapping/>
  </p:clrMapOvr>
</p:sld>
</file>

<file path=ppt/slides/slide5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những người khốn cùng cuộc đời hãy sống kiên trung vì những đau thương đời này sẽ được đền bù mai sau kìa</a:t>
            </a:r>
            <a:endParaRPr lang="en-US" sz="8800" b="1" dirty="0">
              <a:solidFill>
                <a:schemeClr val="bg1"/>
              </a:solidFill>
            </a:endParaRPr>
          </a:p>
        </p:txBody>
      </p:sp>
    </p:spTree>
  </p:cSld>
  <p:clrMapOvr>
    <a:masterClrMapping/>
  </p:clrMapOvr>
</p:sld>
</file>

<file path=ppt/slides/slide5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sống lại hạnh phúc với Ngài.</a:t>
            </a:r>
            <a:endParaRPr lang="en-US" sz="8800" b="1" dirty="0">
              <a:solidFill>
                <a:schemeClr val="bg1"/>
              </a:solidFill>
            </a:endParaRPr>
          </a:p>
        </p:txBody>
      </p:sp>
    </p:spTree>
  </p:cSld>
  <p:clrMapOvr>
    <a:masterClrMapping/>
  </p:clrMapOvr>
</p:sld>
</file>

<file path=ppt/slides/slide5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đó Chúa sẽ đền bù gấp trăm nghìn lần những thiệt thòi hôm qua hôm nay, và ngày đó Chúa sẽ đền bù gấp</a:t>
            </a:r>
            <a:endParaRPr lang="en-US" sz="8800" b="1" dirty="0">
              <a:solidFill>
                <a:schemeClr val="bg1"/>
              </a:solidFill>
            </a:endParaRPr>
          </a:p>
        </p:txBody>
      </p:sp>
    </p:spTree>
  </p:cSld>
  <p:clrMapOvr>
    <a:masterClrMapping/>
  </p:clrMapOvr>
</p:sld>
</file>

<file path=ppt/slides/slide5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nghìn lần những thiệt thòi hôm nay tương lai.</a:t>
            </a:r>
            <a:endParaRPr lang="en-US" sz="8800" b="1" dirty="0">
              <a:solidFill>
                <a:schemeClr val="bg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rPr>
              <a:t>Hiệp dâng lên Chúa Chúa trời đất, để thành bánh thiêng nuôi đoàn con</a:t>
            </a:r>
            <a:r>
              <a:rPr lang="en-US" sz="8800" b="1" dirty="0">
                <a:solidFill>
                  <a:schemeClr val="bg1"/>
                </a:solidFill>
              </a:rPr>
              <a:t>. </a:t>
            </a:r>
            <a:r>
              <a:rPr lang="vi-VN" sz="8800" b="1" dirty="0">
                <a:solidFill>
                  <a:schemeClr val="bg1"/>
                </a:solidFill>
              </a:rPr>
              <a:t>Để thành Máu Con Chúa Trời nguồn ơn cứu độ.</a:t>
            </a:r>
            <a:endParaRPr lang="en-US" sz="8800" b="1" dirty="0">
              <a:solidFill>
                <a:schemeClr val="bg1"/>
              </a:solidFill>
            </a:endParaRPr>
          </a:p>
        </p:txBody>
      </p:sp>
    </p:spTree>
    <p:extLst>
      <p:ext uri="{BB962C8B-B14F-4D97-AF65-F5344CB8AC3E}">
        <p14:creationId xmlns:p14="http://schemas.microsoft.com/office/powerpoint/2010/main" val="1885312836"/>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hồng ân Chúa tuôn đổ trên đời con. Khấn Ngài thưogn nhận lấy tấm lòng sốt mến tạ ơn.</a:t>
            </a:r>
            <a:endParaRPr lang="en-US" sz="8800" b="1" dirty="0">
              <a:solidFill>
                <a:schemeClr val="bg1"/>
              </a:solidFill>
            </a:endParaRPr>
          </a:p>
        </p:txBody>
      </p:sp>
    </p:spTree>
  </p:cSld>
  <p:clrMapOvr>
    <a:masterClrMapping/>
  </p:clrMapOvr>
</p:sld>
</file>

<file path=ppt/slides/slide5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Hỡi những người u sầu cuộc đời quẳng gánh lo âu, ngày tháng trên nơi trần thế người ơi giũ bóng đam mê người</a:t>
            </a:r>
            <a:endParaRPr lang="en-US" sz="8800" b="1" dirty="0">
              <a:solidFill>
                <a:schemeClr val="bg1"/>
              </a:solidFill>
            </a:endParaRPr>
          </a:p>
        </p:txBody>
      </p:sp>
    </p:spTree>
  </p:cSld>
  <p:clrMapOvr>
    <a:masterClrMapping/>
  </p:clrMapOvr>
</p:sld>
</file>

<file path=ppt/slides/slide5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 chấp nhận hy tế.</a:t>
            </a:r>
            <a:endParaRPr lang="en-US" sz="8800" b="1" dirty="0">
              <a:solidFill>
                <a:schemeClr val="bg1"/>
              </a:solidFill>
            </a:endParaRPr>
          </a:p>
        </p:txBody>
      </p:sp>
    </p:spTree>
  </p:cSld>
  <p:clrMapOvr>
    <a:masterClrMapping/>
  </p:clrMapOvr>
</p:sld>
</file>

<file path=ppt/slides/slide5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những người u sầu cuộc đời phúc đức ghi sâu vì những gian nan đời này sẽ được trọng thưởng mai sau cuộc đời</a:t>
            </a:r>
            <a:endParaRPr lang="en-US" sz="8800" b="1" dirty="0">
              <a:solidFill>
                <a:schemeClr val="bg1"/>
              </a:solidFill>
            </a:endParaRPr>
          </a:p>
        </p:txBody>
      </p:sp>
    </p:spTree>
  </p:cSld>
  <p:clrMapOvr>
    <a:masterClrMapping/>
  </p:clrMapOvr>
</p:sld>
</file>

<file path=ppt/slides/slide5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tín thành người sáng phúc lành.</a:t>
            </a:r>
            <a:endParaRPr lang="en-US" sz="8800" b="1" dirty="0">
              <a:solidFill>
                <a:schemeClr val="bg1"/>
              </a:solidFill>
            </a:endParaRPr>
          </a:p>
        </p:txBody>
      </p:sp>
    </p:spTree>
  </p:cSld>
  <p:clrMapOvr>
    <a:masterClrMapping/>
  </p:clrMapOvr>
</p:sld>
</file>

<file path=ppt/slides/slide5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đó Chúa sẽ đền bù gấp trăm nghìn lần những thiệt thòi hôm qua hôm nay, và ngày đó Chúa sẽ đền bù gấp</a:t>
            </a:r>
            <a:endParaRPr lang="en-US" sz="8800" b="1" dirty="0">
              <a:solidFill>
                <a:schemeClr val="bg1"/>
              </a:solidFill>
            </a:endParaRPr>
          </a:p>
        </p:txBody>
      </p:sp>
    </p:spTree>
  </p:cSld>
  <p:clrMapOvr>
    <a:masterClrMapping/>
  </p:clrMapOvr>
</p:sld>
</file>

<file path=ppt/slides/slide5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nghìn lần những thiệt thòi hôm nay tương lai.</a:t>
            </a:r>
            <a:endParaRPr lang="en-US" sz="8800" b="1" dirty="0">
              <a:solidFill>
                <a:schemeClr val="bg1"/>
              </a:solidFill>
            </a:endParaRPr>
          </a:p>
        </p:txBody>
      </p:sp>
    </p:spTree>
  </p:cSld>
  <p:clrMapOvr>
    <a:masterClrMapping/>
  </p:clrMapOvr>
</p:sld>
</file>

<file path=ppt/slides/slide5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Hỡi những người thất vọng cuộc đời hãy sống trinh trong, ngày tháng vui trong tình mến trời đêm có ánh trăng</a:t>
            </a:r>
            <a:endParaRPr lang="en-US" sz="8800" b="1" dirty="0">
              <a:solidFill>
                <a:schemeClr val="bg1"/>
              </a:solidFill>
            </a:endParaRPr>
          </a:p>
        </p:txBody>
      </p:sp>
    </p:spTree>
  </p:cSld>
  <p:clrMapOvr>
    <a:masterClrMapping/>
  </p:clrMapOvr>
</p:sld>
</file>

<file path=ppt/slides/slide5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rồi mai có hừng đông đến.</a:t>
            </a:r>
            <a:endParaRPr lang="en-US" sz="8800" b="1" dirty="0">
              <a:solidFill>
                <a:schemeClr val="bg1"/>
              </a:solidFill>
            </a:endParaRPr>
          </a:p>
        </p:txBody>
      </p:sp>
    </p:spTree>
  </p:cSld>
  <p:clrMapOvr>
    <a:masterClrMapping/>
  </p:clrMapOvr>
</p:sld>
</file>

<file path=ppt/slides/slide5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những người thất vọng cuộc đời hãy cứ trông mong vì những hy sinh đời này sẽ được rạng ngời mai sau ngày dài</a:t>
            </a:r>
            <a:endParaRPr lang="en-US" sz="8800" b="1" dirty="0">
              <a:solidFill>
                <a:schemeClr val="bg1"/>
              </a:solidFill>
            </a:endParaRPr>
          </a:p>
        </p:txBody>
      </p:sp>
    </p:spTree>
  </p:cSld>
  <p:clrMapOvr>
    <a:masterClrMapping/>
  </p:clrMapOvr>
</p:sld>
</file>

<file path=ppt/slides/slide5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thất vọng bừng sáng hy vọng.</a:t>
            </a:r>
            <a:endParaRPr lang="en-US" sz="8800" b="1" dirty="0">
              <a:solidFill>
                <a:schemeClr val="bg1"/>
              </a:solidFill>
            </a:endParaRPr>
          </a:p>
        </p:txBody>
      </p:sp>
    </p:spTree>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đó Chúa sẽ đền bù gấp trăm nghìn lần những thiệt thòi hôm qua hôm nay, và ngày đó Chúa sẽ đền bù gấp</a:t>
            </a:r>
            <a:endParaRPr lang="en-US" sz="8800" b="1" dirty="0">
              <a:solidFill>
                <a:schemeClr val="bg1"/>
              </a:solidFill>
            </a:endParaRPr>
          </a:p>
        </p:txBody>
      </p:sp>
    </p:spTree>
  </p:cSld>
  <p:clrMapOvr>
    <a:masterClrMapping/>
  </p:clrMapOvr>
</p:sld>
</file>

<file path=ppt/slides/slide5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nghìn lần những thiệt thòi hôm nay tương lai.</a:t>
            </a:r>
            <a:endParaRPr lang="en-US" sz="8800" b="1" dirty="0">
              <a:solidFill>
                <a:schemeClr val="bg1"/>
              </a:solidFill>
            </a:endParaRPr>
          </a:p>
        </p:txBody>
      </p:sp>
    </p:spTree>
  </p:cSld>
  <p:clrMapOvr>
    <a:masterClrMapping/>
  </p:clrMapOvr>
</p:sld>
</file>

<file path=ppt/slides/slide5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Kính Mẹ 246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Tràng Mân Côi kính dâng lên Mẹ yêu thương nhắn nhủ ngày nào hãy lần chuỗi luôn, hãy cầu nguyện luôn đền thay</a:t>
            </a:r>
            <a:endParaRPr lang="en-US" sz="8800" b="1" dirty="0">
              <a:solidFill>
                <a:schemeClr val="bg1"/>
              </a:solidFill>
            </a:endParaRPr>
          </a:p>
        </p:txBody>
      </p:sp>
    </p:spTree>
  </p:cSld>
  <p:clrMapOvr>
    <a:masterClrMapping/>
  </p:clrMapOvr>
</p:sld>
</file>

<file path=ppt/slides/slide5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tội lỗi.</a:t>
            </a:r>
            <a:endParaRPr lang="en-US" sz="8800" b="1" dirty="0">
              <a:solidFill>
                <a:schemeClr val="bg1"/>
              </a:solidFill>
            </a:endParaRPr>
          </a:p>
        </p:txBody>
      </p:sp>
    </p:spTree>
  </p:cSld>
  <p:clrMapOvr>
    <a:masterClrMapping/>
  </p:clrMapOvr>
</p:sld>
</file>

<file path=ppt/slides/slide5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trân châu kính dâng lên từng câu kinh thắm đượm ân tình. Với Mẹ bước đi trên đường hy sinh đường xin vâng</a:t>
            </a:r>
            <a:endParaRPr lang="en-US" sz="8800" b="1" dirty="0">
              <a:solidFill>
                <a:schemeClr val="bg1"/>
              </a:solidFill>
            </a:endParaRPr>
          </a:p>
        </p:txBody>
      </p:sp>
    </p:spTree>
  </p:cSld>
  <p:clrMapOvr>
    <a:masterClrMapping/>
  </p:clrMapOvr>
</p:sld>
</file>

<file path=ppt/slides/slide5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dâng đời mình.</a:t>
            </a:r>
            <a:endParaRPr lang="en-US" sz="8800" b="1" dirty="0">
              <a:solidFill>
                <a:schemeClr val="bg1"/>
              </a:solidFill>
            </a:endParaRPr>
          </a:p>
        </p:txBody>
      </p:sp>
    </p:spTree>
  </p:cSld>
  <p:clrMapOvr>
    <a:masterClrMapping/>
  </p:clrMapOvr>
</p:sld>
</file>

<file path=ppt/slides/slide5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yêu Mẹ, Mẹ ơi trọn đời con xin yêu Mẹ mà thôi. Dù đường đi bao khó nguy và nhiều khi con lầm lỗi. Con</a:t>
            </a:r>
            <a:endParaRPr lang="en-US" sz="8800" b="1" dirty="0">
              <a:solidFill>
                <a:schemeClr val="bg1"/>
              </a:solidFill>
            </a:endParaRPr>
          </a:p>
        </p:txBody>
      </p:sp>
    </p:spTree>
  </p:cSld>
  <p:clrMapOvr>
    <a:masterClrMapping/>
  </p:clrMapOvr>
</p:sld>
</file>

<file path=ppt/slides/slide5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Mẹ, Mẹ ơi trọn đời con xin yêu Mẹ mà thôi. Dòng thời gian như nước trôi, Mẹ là nơi con phó dâng cuộc đời.</a:t>
            </a:r>
            <a:endParaRPr lang="en-US" sz="8800" b="1" dirty="0">
              <a:solidFill>
                <a:schemeClr val="bg1"/>
              </a:solidFill>
            </a:endParaRPr>
          </a:p>
        </p:txBody>
      </p:sp>
    </p:spTree>
  </p:cSld>
  <p:clrMapOvr>
    <a:masterClrMapping/>
  </p:clrMapOvr>
</p:sld>
</file>

<file path=ppt/slides/slide5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13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Của lễ con dâng hôm nay là rượu nho bánh miến thơm nồng. Ngày tháng đôi vai phong sương giọt mồ hôi rớt trên</a:t>
            </a:r>
            <a:endParaRPr lang="en-US" sz="8800" b="1" dirty="0">
              <a:solidFill>
                <a:schemeClr val="bg1"/>
              </a:solidFill>
            </a:endParaRPr>
          </a:p>
        </p:txBody>
      </p:sp>
    </p:spTree>
  </p:cSld>
  <p:clrMapOvr>
    <a:masterClrMapping/>
  </p:clrMapOvr>
</p:sld>
</file>

<file path=ppt/slides/slide5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hân hoan vui sướng khi vào đền thánh Chúa Trời. Con say sưa ca hát chúc khen tình Chúa muôn đời.</a:t>
            </a:r>
            <a:endParaRPr lang="en-US" sz="8800" b="1" dirty="0">
              <a:solidFill>
                <a:schemeClr val="bg1"/>
              </a:solidFill>
            </a:endParaRPr>
          </a:p>
        </p:txBody>
      </p:sp>
    </p:spTree>
  </p:cSld>
  <p:clrMapOvr>
    <a:masterClrMapping/>
  </p:clrMapOvr>
</p:sld>
</file>

<file path=ppt/slides/slide5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Lang thang trên dòng đời nhiều khi con lạc lối. Những ước mơ lâu rồi về bên Chúa nghỉ ngơi.</a:t>
            </a:r>
            <a:endParaRPr lang="en-US" sz="8800" b="1" dirty="0">
              <a:solidFill>
                <a:schemeClr val="bg1"/>
              </a:solidFill>
            </a:endParaRPr>
          </a:p>
        </p:txBody>
      </p:sp>
    </p:spTree>
  </p:cSld>
  <p:clrMapOvr>
    <a:masterClrMapping/>
  </p:clrMapOvr>
</p:sld>
</file>

<file path=ppt/slides/slide5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bao ngày đợi chờ hồn con mơ về Chúa. Những lúc đêm trăng mờ nguyện dâng Chúa tình thơ.</a:t>
            </a:r>
            <a:endParaRPr lang="en-US" sz="8800" b="1" dirty="0">
              <a:solidFill>
                <a:schemeClr val="bg1"/>
              </a:solidFill>
            </a:endParaRPr>
          </a:p>
        </p:txBody>
      </p:sp>
    </p:spTree>
  </p:cSld>
  <p:clrMapOvr>
    <a:masterClrMapping/>
  </p:clrMapOvr>
</p:sld>
</file>

<file path=ppt/slides/slide5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Như đêm lạnh hoang tàn hằng mong muôn giọt nắng. Những lúc con u buồn cậy trông Chúa nhiều hơn.</a:t>
            </a:r>
            <a:endParaRPr lang="en-US" sz="8800" b="1" dirty="0">
              <a:solidFill>
                <a:schemeClr val="bg1"/>
              </a:solidFill>
            </a:endParaRPr>
          </a:p>
        </p:txBody>
      </p:sp>
    </p:spTree>
  </p:cSld>
  <p:clrMapOvr>
    <a:masterClrMapping/>
  </p:clrMapOvr>
</p:sld>
</file>

<file path=ppt/slides/slide5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Nguồn Trợ Lực Đời Tôi 165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Ngước mắt nhìn nhìn lên đỉnh núi tôi nhủ thầm ai đâu người sẽ cứu giúp tôi. Đưa tôi đi qua muôn ngàn nơi.</a:t>
            </a:r>
            <a:endParaRPr lang="en-US" sz="8800" b="1" dirty="0">
              <a:solidFill>
                <a:schemeClr val="bg1"/>
              </a:solidFill>
            </a:endParaRPr>
          </a:p>
        </p:txBody>
      </p:sp>
    </p:spTree>
  </p:cSld>
  <p:clrMapOvr>
    <a:masterClrMapping/>
  </p:clrMapOvr>
</p:sld>
</file>

<file path=ppt/slides/slide5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sống này đời tôi lặng lẽ ngước nhìn lên. Xin thương tôi từng bước đơn côi nghe trong tim nghẹn ứ mà thôi.</a:t>
            </a:r>
            <a:endParaRPr lang="en-US" sz="8800" b="1" dirty="0">
              <a:solidFill>
                <a:schemeClr val="bg1"/>
              </a:solidFill>
            </a:endParaRPr>
          </a:p>
        </p:txBody>
      </p:sp>
    </p:spTree>
  </p:cSld>
  <p:clrMapOvr>
    <a:masterClrMapping/>
  </p:clrMapOvr>
</p:sld>
</file>

<file path=ppt/slides/slide5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chính là nguồn ơn cứu thoát phù giúp con dẫn dắt con ngày đêm. Chúa đất trời Ngài đưa con bước đời sống</a:t>
            </a:r>
            <a:endParaRPr lang="en-US" sz="8800" b="1" dirty="0">
              <a:solidFill>
                <a:schemeClr val="bg1"/>
              </a:solidFill>
            </a:endParaRPr>
          </a:p>
        </p:txBody>
      </p:sp>
    </p:spTree>
  </p:cSld>
  <p:clrMapOvr>
    <a:masterClrMapping/>
  </p:clrMapOvr>
</p:sld>
</file>

<file path=ppt/slides/slide5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sẽ chứa chan niềm vui.</a:t>
            </a:r>
            <a:endParaRPr lang="en-US" sz="8800" b="1" dirty="0">
              <a:solidFill>
                <a:schemeClr val="bg1"/>
              </a:solidFill>
            </a:endParaRPr>
          </a:p>
        </p:txBody>
      </p:sp>
    </p:spTree>
  </p:cSld>
  <p:clrMapOvr>
    <a:masterClrMapping/>
  </p:clrMapOvr>
</p:sld>
</file>

<file path=ppt/slides/slide5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Những bước đời nguyện xin trợ giúp luôn chở che cho mưu đời không vướng lối đi qua cơn mê con đâu sợ chi.</a:t>
            </a:r>
            <a:endParaRPr lang="en-US" sz="8800" b="1" dirty="0">
              <a:solidFill>
                <a:schemeClr val="bg1"/>
              </a:solidFill>
            </a:endParaRPr>
          </a:p>
        </p:txBody>
      </p:sp>
    </p:spTree>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đồi nương.</a:t>
            </a:r>
            <a:endParaRPr lang="en-US" sz="8800" b="1" dirty="0">
              <a:solidFill>
                <a:schemeClr val="bg1"/>
              </a:solidFill>
            </a:endParaRPr>
          </a:p>
        </p:txBody>
      </p:sp>
    </p:spTree>
  </p:cSld>
  <p:clrMapOvr>
    <a:masterClrMapping/>
  </p:clrMapOvr>
</p:sld>
</file>

<file path=ppt/slides/slide5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tháng ngày giọt cay giọt đắng thấm bờ môi con trung kiên tìm Chúa yêu thôi bao âu lo Ngài gánh dùm con.</a:t>
            </a:r>
            <a:endParaRPr lang="en-US" sz="8800" b="1" dirty="0">
              <a:solidFill>
                <a:schemeClr val="bg1"/>
              </a:solidFill>
            </a:endParaRPr>
          </a:p>
        </p:txBody>
      </p:sp>
    </p:spTree>
  </p:cSld>
  <p:clrMapOvr>
    <a:masterClrMapping/>
  </p:clrMapOvr>
</p:sld>
</file>

<file path=ppt/slides/slide5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Ánh mắt này từng đêm lệ ướt tiếng thở than kiếp u buồn với những tháng năm trong bơ vơ ngóng trông ngày qua.</a:t>
            </a:r>
            <a:endParaRPr lang="en-US" sz="8800" b="1" dirty="0">
              <a:solidFill>
                <a:schemeClr val="bg1"/>
              </a:solidFill>
            </a:endParaRPr>
          </a:p>
        </p:txBody>
      </p:sp>
    </p:spTree>
  </p:cSld>
  <p:clrMapOvr>
    <a:masterClrMapping/>
  </p:clrMapOvr>
</p:sld>
</file>

<file path=ppt/slides/slide5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đất trời nguyện thương dìu dắt giữ gìn con không phân vân từng bước an tâm cho tin yêu rực sáng một lần.</a:t>
            </a:r>
            <a:endParaRPr lang="en-US" sz="8800" b="1" dirty="0">
              <a:solidFill>
                <a:schemeClr val="bg1"/>
              </a:solidFill>
            </a:endParaRPr>
          </a:p>
        </p:txBody>
      </p:sp>
    </p:spTree>
  </p:cSld>
  <p:clrMapOvr>
    <a:masterClrMapping/>
  </p:clrMapOvr>
</p:sld>
</file>

<file path=ppt/slides/slide5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Nay Con Đến 482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nay con đến hát khen mừng Mẹ Chúa Thiên Đàng. Dâng ngành Mân Côi muôn màu hoa thắm tươi. Lạy Mẹ yêu mến</a:t>
            </a:r>
            <a:endParaRPr lang="en-US" sz="8800" b="1" dirty="0">
              <a:solidFill>
                <a:schemeClr val="bg1"/>
              </a:solidFill>
            </a:endParaRPr>
          </a:p>
        </p:txBody>
      </p:sp>
    </p:spTree>
  </p:cSld>
  <p:clrMapOvr>
    <a:masterClrMapping/>
  </p:clrMapOvr>
</p:sld>
</file>

<file path=ppt/slides/slide5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lắng nghe lời con hát nhịp nhàng. Hòa với cung đàn xiết bao mừng vui.</a:t>
            </a:r>
            <a:endParaRPr lang="en-US" sz="8800" b="1" dirty="0">
              <a:solidFill>
                <a:schemeClr val="bg1"/>
              </a:solidFill>
            </a:endParaRPr>
          </a:p>
        </p:txBody>
      </p:sp>
    </p:spTree>
  </p:cSld>
  <p:clrMapOvr>
    <a:masterClrMapping/>
  </p:clrMapOvr>
</p:sld>
</file>

<file path=ppt/slides/slide5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Maria phúc đức no đầy chan hòa. Lòng con yêu mến cậy trông thiết tha. Qua cơn gian nan giữa chốn sa trường</a:t>
            </a:r>
            <a:endParaRPr lang="en-US" sz="8800" b="1" dirty="0">
              <a:solidFill>
                <a:schemeClr val="bg1"/>
              </a:solidFill>
            </a:endParaRPr>
          </a:p>
        </p:txBody>
      </p:sp>
    </p:spTree>
  </p:cSld>
  <p:clrMapOvr>
    <a:masterClrMapping/>
  </p:clrMapOvr>
</p:sld>
</file>

<file path=ppt/slides/slide5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 biến, xin đưa hồn con tới quê thanh nhàn.</a:t>
            </a:r>
            <a:endParaRPr lang="en-US" sz="8800" b="1" dirty="0">
              <a:solidFill>
                <a:schemeClr val="bg1"/>
              </a:solidFill>
            </a:endParaRPr>
          </a:p>
        </p:txBody>
      </p:sp>
    </p:spTree>
  </p:cSld>
  <p:clrMapOvr>
    <a:masterClrMapping/>
  </p:clrMapOvr>
</p:sld>
</file>

<file path=ppt/slides/slide5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ôi, lời Mẹ thiết tha nài xin. Con năng ngắm phép Mân Côi từ đây. Này con thành tâm mến yêu cậy tin. Cao</a:t>
            </a:r>
            <a:endParaRPr lang="en-US" sz="8800" b="1" dirty="0">
              <a:solidFill>
                <a:schemeClr val="bg1"/>
              </a:solidFill>
            </a:endParaRPr>
          </a:p>
        </p:txBody>
      </p:sp>
    </p:spTree>
  </p:cSld>
  <p:clrMapOvr>
    <a:masterClrMapping/>
  </p:clrMapOvr>
</p:sld>
</file>

<file path=ppt/slides/slide5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rao phép thánh Mân Côi hằng ngày.</a:t>
            </a:r>
            <a:endParaRPr lang="en-US" sz="8800" b="1" dirty="0">
              <a:solidFill>
                <a:schemeClr val="bg1"/>
              </a:solidFill>
            </a:endParaRPr>
          </a:p>
        </p:txBody>
      </p:sp>
    </p:spTree>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lúa hôm nay đơm bông nồng nàn nho thơm tinh hương. Với hai mùa mưa nắng dầm sương tiến dâng về Thiên Chúa</a:t>
            </a:r>
            <a:endParaRPr lang="en-US" sz="8800" b="1" dirty="0">
              <a:solidFill>
                <a:schemeClr val="bg1"/>
              </a:solidFill>
            </a:endParaRPr>
          </a:p>
        </p:txBody>
      </p:sp>
    </p:spTree>
  </p:cSld>
  <p:clrMapOvr>
    <a:masterClrMapping/>
  </p:clrMapOvr>
</p:sld>
</file>

<file path=ppt/slides/slide5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và ngàn lời ca chan chứa tình yêu.</a:t>
            </a:r>
            <a:endParaRPr lang="en-US" sz="8800" b="1" dirty="0">
              <a:solidFill>
                <a:schemeClr val="bg1"/>
              </a:solidFill>
            </a:endParaRPr>
          </a:p>
        </p:txBody>
      </p:sp>
    </p:spTree>
  </p:cSld>
  <p:clrMapOvr>
    <a:masterClrMapping/>
  </p:clrMapOvr>
</p:sld>
</file>

<file path=ppt/slides/slide5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an vui con dâng lên Mẹ tình yêu xin dâng trọn niềm trìu mến. Khi con cô đơn xin dâng về Mẹ</a:t>
            </a:r>
            <a:endParaRPr lang="en-US" sz="8800" b="1" dirty="0">
              <a:solidFill>
                <a:schemeClr val="bg1"/>
              </a:solidFill>
            </a:endParaRPr>
          </a:p>
        </p:txBody>
      </p:sp>
    </p:spTree>
  </p:cSld>
  <p:clrMapOvr>
    <a:masterClrMapping/>
  </p:clrMapOvr>
</p:sld>
</file>

<file path=ppt/slides/slide5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đời những gian truân Mẹ sẽ ủi an.</a:t>
            </a:r>
            <a:endParaRPr lang="en-US" sz="8800" b="1" dirty="0">
              <a:solidFill>
                <a:schemeClr val="bg1"/>
              </a:solidFill>
            </a:endParaRPr>
          </a:p>
        </p:txBody>
      </p:sp>
    </p:spTree>
  </p:cSld>
  <p:clrMapOvr>
    <a:masterClrMapping/>
  </p:clrMapOvr>
</p:sld>
</file>

<file path=ppt/slides/slide5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và ngàn lời ca chan chứa tình yêu.</a:t>
            </a:r>
            <a:endParaRPr lang="en-US" sz="8800" b="1" dirty="0">
              <a:solidFill>
                <a:schemeClr val="bg1"/>
              </a:solidFill>
            </a:endParaRPr>
          </a:p>
        </p:txBody>
      </p:sp>
    </p:spTree>
  </p:cSld>
  <p:clrMapOvr>
    <a:masterClrMapping/>
  </p:clrMapOvr>
</p:sld>
</file>

<file path=ppt/slides/slide5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khi âu lo xin dâng lên Mẹ lời yêu con dâng trong niềm phó thác. Khi con bơ vơ trên nơi gian trần</a:t>
            </a:r>
            <a:endParaRPr lang="en-US" sz="8800" b="1" dirty="0">
              <a:solidFill>
                <a:schemeClr val="bg1"/>
              </a:solidFill>
            </a:endParaRPr>
          </a:p>
        </p:txBody>
      </p:sp>
    </p:spTree>
  </p:cSld>
  <p:clrMapOvr>
    <a:masterClrMapping/>
  </p:clrMapOvr>
</p:sld>
</file>

<file path=ppt/slides/slide5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nhìn ánh Sao Mai kêu khấn Mẹ yêu.</a:t>
            </a:r>
            <a:endParaRPr lang="en-US" sz="8800" b="1" dirty="0">
              <a:solidFill>
                <a:schemeClr val="bg1"/>
              </a:solidFill>
            </a:endParaRPr>
          </a:p>
        </p:txBody>
      </p:sp>
    </p:spTree>
  </p:cSld>
  <p:clrMapOvr>
    <a:masterClrMapping/>
  </p:clrMapOvr>
</p:sld>
</file>

<file path=ppt/slides/slide5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và ngàn lời ca chan chứa tình yêu.</a:t>
            </a:r>
            <a:endParaRPr lang="en-US" sz="8800" b="1" dirty="0">
              <a:solidFill>
                <a:schemeClr val="bg1"/>
              </a:solidFill>
            </a:endParaRPr>
          </a:p>
        </p:txBody>
      </p:sp>
    </p:spTree>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thương.</a:t>
            </a:r>
            <a:endParaRPr lang="en-US" sz="8800" b="1" dirty="0">
              <a:solidFill>
                <a:schemeClr val="bg1"/>
              </a:solidFill>
            </a:endParaRPr>
          </a:p>
        </p:txBody>
      </p:sp>
    </p:spTree>
  </p:cSld>
  <p:clrMapOvr>
    <a:masterClrMapping/>
  </p:clrMapOvr>
</p:sld>
</file>

<file path=ppt/slides/slide5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ChẳNg BiếT LấY Gì 569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Chẳng biết lấy gì đáp ơn Ngài, vì này bao ơn phúc Ngài ban cho. Xin nâng chén cứu độ tán dương</a:t>
            </a:r>
            <a:endParaRPr lang="en-US" sz="8800" b="1" dirty="0">
              <a:solidFill>
                <a:schemeClr val="bg1"/>
              </a:solidFill>
            </a:endParaRPr>
          </a:p>
        </p:txBody>
      </p:sp>
    </p:spTree>
  </p:cSld>
  <p:clrMapOvr>
    <a:masterClrMapping/>
  </p:clrMapOvr>
</p:sld>
</file>

<file path=ppt/slides/slide5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Danh Ngài cao sang trên trần thế.</a:t>
            </a:r>
            <a:endParaRPr lang="en-US" sz="8800" b="1" dirty="0">
              <a:solidFill>
                <a:schemeClr val="bg1"/>
              </a:solidFill>
            </a:endParaRPr>
          </a:p>
        </p:txBody>
      </p:sp>
    </p:spTree>
  </p:cSld>
  <p:clrMapOvr>
    <a:masterClrMapping/>
  </p:clrMapOvr>
</p:sld>
</file>

<file path=ppt/slides/slide5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mãi muôn đời đến muôn đời, tình Ngài thương lai láng tựa biển hơi. Như hương kinh ban chiều ngát</a:t>
            </a:r>
            <a:endParaRPr lang="en-US" sz="8800" b="1" dirty="0">
              <a:solidFill>
                <a:schemeClr val="bg1"/>
              </a:solidFill>
            </a:endParaRPr>
          </a:p>
        </p:txBody>
      </p:sp>
    </p:spTree>
  </p:cSld>
  <p:clrMapOvr>
    <a:masterClrMapping/>
  </p:clrMapOvr>
</p:sld>
</file>

<file path=ppt/slides/slide5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 cao, chân tình con đây kính dâng Ngài.</a:t>
            </a:r>
            <a:endParaRPr lang="en-US" sz="8800" b="1" dirty="0">
              <a:solidFill>
                <a:schemeClr val="bg1"/>
              </a:solidFill>
            </a:endParaRPr>
          </a:p>
        </p:txBody>
      </p:sp>
    </p:spTree>
  </p:cSld>
  <p:clrMapOvr>
    <a:masterClrMapping/>
  </p:clrMapOvr>
</p:sld>
</file>

<file path=ppt/slides/slide5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lời kinh lời ca như bánh thơm. Và đây rượu nho hồng tươi như máu tim. Lòng con nguyện dâng Chúa thiên đình.</a:t>
            </a:r>
            <a:endParaRPr lang="en-US" sz="8800" b="1" dirty="0">
              <a:solidFill>
                <a:schemeClr val="bg1"/>
              </a:solidFill>
            </a:endParaRPr>
          </a:p>
        </p:txBody>
      </p:sp>
    </p:spTree>
  </p:cSld>
  <p:clrMapOvr>
    <a:masterClrMapping/>
  </p:clrMapOvr>
</p:sld>
</file>

<file path=ppt/slides/slide5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Chẳng biết lấy gì đáp ơn Ngài, vì này bao ơn phúc Ngài ban cho. Xin nâng chén cứu độ tán dương</a:t>
            </a:r>
            <a:endParaRPr lang="en-US" sz="8800" b="1" dirty="0">
              <a:solidFill>
                <a:schemeClr val="bg1"/>
              </a:solidFill>
            </a:endParaRPr>
          </a:p>
        </p:txBody>
      </p:sp>
    </p:spTree>
  </p:cSld>
  <p:clrMapOvr>
    <a:masterClrMapping/>
  </p:clrMapOvr>
</p:sld>
</file>

<file path=ppt/slides/slide5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Danh Ngài cao sang trên trần thế.</a:t>
            </a:r>
            <a:endParaRPr lang="en-US" sz="8800" b="1" dirty="0">
              <a:solidFill>
                <a:schemeClr val="bg1"/>
              </a:solidFill>
            </a:endParaRPr>
          </a:p>
        </p:txBody>
      </p:sp>
    </p:spTree>
  </p:cSld>
  <p:clrMapOvr>
    <a:masterClrMapping/>
  </p:clrMapOvr>
</p:sld>
</file>

<file path=ppt/slides/slide5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mãi muôn đời đến muôn đời, tình Ngài thương lai láng tựa biển hơi. Như hương kinh ban chiều ngát</a:t>
            </a:r>
            <a:endParaRPr lang="en-US" sz="8800" b="1" dirty="0">
              <a:solidFill>
                <a:schemeClr val="bg1"/>
              </a:solidFill>
            </a:endParaRPr>
          </a:p>
        </p:txBody>
      </p:sp>
    </p:spTree>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rượu bánh thơm lành dâng câu ca đượm thắm ân tình. Giọt mồ hôi từ bao lao công nguyện xin Chúa</a:t>
            </a:r>
            <a:endParaRPr lang="en-US" sz="8800" b="1" dirty="0">
              <a:solidFill>
                <a:schemeClr val="bg1"/>
              </a:solidFill>
            </a:endParaRPr>
          </a:p>
        </p:txBody>
      </p:sp>
    </p:spTree>
  </p:cSld>
  <p:clrMapOvr>
    <a:masterClrMapping/>
  </p:clrMapOvr>
</p:sld>
</file>

<file path=ppt/slides/slide5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 cao, chân tình con đây kính dâng Ngài.</a:t>
            </a:r>
            <a:endParaRPr lang="en-US" sz="8800" b="1" dirty="0">
              <a:solidFill>
                <a:schemeClr val="bg1"/>
              </a:solidFill>
            </a:endParaRPr>
          </a:p>
        </p:txBody>
      </p:sp>
    </p:spTree>
  </p:cSld>
  <p:clrMapOvr>
    <a:masterClrMapping/>
  </p:clrMapOvr>
</p:sld>
</file>

<file path=ppt/slides/slide5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Chuỗi Ngọc Vàng Kinh 465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Mẹ lời kinh Mân Côi, ngàn lời yêu mến, vạn tiếng hoan ca, tung hô Danh Mẹ. Mẹ Maria!</a:t>
            </a:r>
            <a:endParaRPr lang="en-US" sz="8800" b="1" dirty="0">
              <a:solidFill>
                <a:schemeClr val="bg1"/>
              </a:solidFill>
            </a:endParaRPr>
          </a:p>
        </p:txBody>
      </p:sp>
    </p:spTree>
  </p:cSld>
  <p:clrMapOvr>
    <a:masterClrMapping/>
  </p:clrMapOvr>
</p:sld>
</file>

<file path=ppt/slides/slide5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Tiếng hát bay cao kính dâng chúc khen danh Ngài. Khắp chốn hân hoan hát ca tình yêu Thiên Chúa. </a:t>
            </a:r>
            <a:endParaRPr lang="en-US" sz="8800" b="1" dirty="0">
              <a:solidFill>
                <a:schemeClr val="bg1"/>
              </a:solidFill>
            </a:endParaRPr>
          </a:p>
        </p:txBody>
      </p:sp>
    </p:spTree>
  </p:cSld>
  <p:clrMapOvr>
    <a:masterClrMapping/>
  </p:clrMapOvr>
</p:sld>
</file>

<file path=ppt/slides/slide5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ban vị Thánh để cho chúng con ngày đêm hằng dõi bước theo hầu mong về chốn thiên đường.</a:t>
            </a:r>
            <a:endParaRPr lang="en-US" sz="8800" b="1" dirty="0">
              <a:solidFill>
                <a:schemeClr val="bg1"/>
              </a:solidFill>
            </a:endParaRPr>
          </a:p>
        </p:txBody>
      </p:sp>
    </p:spTree>
  </p:cSld>
  <p:clrMapOvr>
    <a:masterClrMapping/>
  </p:clrMapOvr>
</p:sld>
</file>

<file path=ppt/slides/slide5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Ngước mắt noi gương thánh nhân sống trên gian trần. Quyết chí kiên tâm thắng vượt ngàn muôn nguy khốn. </a:t>
            </a:r>
            <a:endParaRPr lang="en-US" sz="8800" b="1" dirty="0">
              <a:solidFill>
                <a:schemeClr val="bg1"/>
              </a:solidFill>
            </a:endParaRPr>
          </a:p>
        </p:txBody>
      </p:sp>
    </p:spTree>
  </p:cSld>
  <p:clrMapOvr>
    <a:masterClrMapping/>
  </p:clrMapOvr>
</p:sld>
</file>

<file path=ppt/slides/slide5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sắt</a:t>
            </a:r>
            <a:r>
              <a:rPr lang="en-US" sz="8800" b="1" dirty="0">
                <a:solidFill>
                  <a:schemeClr val="bg1"/>
                </a:solidFill>
                <a:latin typeface="Times New Roman" panose="02020603050405020304" pitchFamily="18" charset="0"/>
                <a:cs typeface="Times New Roman" panose="02020603050405020304" pitchFamily="18" charset="0"/>
              </a:rPr>
              <a:t> son và sống đời sống chứng nhân hằng lo rạng danh Chúa luôn ngày sau hưởng quê phúc ân.</a:t>
            </a:r>
            <a:endParaRPr lang="en-US" sz="8800" b="1" dirty="0">
              <a:solidFill>
                <a:schemeClr val="bg1"/>
              </a:solidFill>
            </a:endParaRPr>
          </a:p>
        </p:txBody>
      </p:sp>
    </p:spTree>
  </p:cSld>
  <p:clrMapOvr>
    <a:masterClrMapping/>
  </p:clrMapOvr>
</p:sld>
</file>

<file path=ppt/slides/slide5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Kính dâng người tình con như hoa tươi thắm. Bước theo Ngài ngày xưa dứt danh lợi thú. </a:t>
            </a:r>
            <a:endParaRPr lang="en-US" sz="8800" b="1" dirty="0">
              <a:solidFill>
                <a:schemeClr val="bg1"/>
              </a:solidFill>
            </a:endParaRPr>
          </a:p>
        </p:txBody>
      </p:sp>
    </p:spTree>
  </p:cSld>
  <p:clrMapOvr>
    <a:masterClrMapping/>
  </p:clrMapOvr>
</p:sld>
</file>

<file path=ppt/slides/slide5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can </a:t>
            </a:r>
            <a:r>
              <a:rPr lang="en-US" sz="8800" b="1" dirty="0" err="1">
                <a:solidFill>
                  <a:schemeClr val="bg1"/>
                </a:solidFill>
                <a:latin typeface="Times New Roman" panose="02020603050405020304" pitchFamily="18" charset="0"/>
                <a:cs typeface="Times New Roman" panose="02020603050405020304" pitchFamily="18" charset="0"/>
              </a:rPr>
              <a:t>nung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tình yêu Chúa thôi. Yêu tha nhân sẽ sống đẹp lòng Cha chí nhân.</a:t>
            </a:r>
            <a:endParaRPr lang="en-US" sz="8800" b="1" dirty="0">
              <a:solidFill>
                <a:schemeClr val="bg1"/>
              </a:solidFill>
            </a:endParaRPr>
          </a:p>
        </p:txBody>
      </p:sp>
    </p:spTree>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hóa lễ vật.</a:t>
            </a:r>
            <a:endParaRPr lang="en-US" sz="8800" b="1" dirty="0">
              <a:solidFill>
                <a:schemeClr val="bg1"/>
              </a:solidFill>
            </a:endParaRPr>
          </a:p>
        </p:txBody>
      </p:sp>
    </p:spTree>
  </p:cSld>
  <p:clrMapOvr>
    <a:masterClrMapping/>
  </p:clrMapOvr>
</p:sld>
</file>

<file path=ppt/slides/slide5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62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rượu bánh này. Nguyện dâng Chúa trọn đời sống con.</a:t>
            </a:r>
            <a:endParaRPr lang="en-US" sz="8800" b="1" dirty="0">
              <a:solidFill>
                <a:schemeClr val="bg1"/>
              </a:solidFill>
            </a:endParaRPr>
          </a:p>
        </p:txBody>
      </p:sp>
    </p:spTree>
  </p:cSld>
  <p:clrMapOvr>
    <a:masterClrMapping/>
  </p:clrMapOvr>
</p:sld>
</file>

<file path=ppt/slides/slide5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bánh rượu của muôn con người. Con xin dâng với cả thân xác con. Con xin dâng tâm hồn cậy tin mến</a:t>
            </a:r>
            <a:endParaRPr lang="en-US" sz="8800" b="1" dirty="0">
              <a:solidFill>
                <a:schemeClr val="bg1"/>
              </a:solidFill>
            </a:endParaRPr>
          </a:p>
        </p:txBody>
      </p:sp>
    </p:spTree>
  </p:cSld>
  <p:clrMapOvr>
    <a:masterClrMapping/>
  </p:clrMapOvr>
</p:sld>
</file>

<file path=ppt/slides/slide5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Đây lễ vật con xin dâng là con xin dâng.</a:t>
            </a:r>
            <a:endParaRPr lang="en-US" sz="8800" b="1" dirty="0">
              <a:solidFill>
                <a:schemeClr val="bg1"/>
              </a:solidFill>
            </a:endParaRPr>
          </a:p>
        </p:txBody>
      </p:sp>
    </p:spTree>
  </p:cSld>
  <p:clrMapOvr>
    <a:masterClrMapping/>
  </p:clrMapOvr>
</p:sld>
</file>

<file path=ppt/slides/slide5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rượu bánh này. Nguyện dâng Chúa trọn đời sống con.</a:t>
            </a:r>
            <a:endParaRPr lang="en-US" sz="8800" b="1" dirty="0">
              <a:solidFill>
                <a:schemeClr val="bg1"/>
              </a:solidFill>
            </a:endParaRPr>
          </a:p>
        </p:txBody>
      </p:sp>
    </p:spTree>
  </p:cSld>
  <p:clrMapOvr>
    <a:masterClrMapping/>
  </p:clrMapOvr>
</p:sld>
</file>

<file path=ppt/slides/slide5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Sai Tôi 271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Giờ đây Chúa sai tôi đem tin vui đến cho mọi người. Tiếng cười lau khô mồ hôi nước mắt. Tôi đem tình thương</a:t>
            </a:r>
            <a:endParaRPr lang="en-US" sz="8800" b="1" dirty="0">
              <a:solidFill>
                <a:schemeClr val="bg1"/>
              </a:solidFill>
            </a:endParaRPr>
          </a:p>
        </p:txBody>
      </p:sp>
    </p:spTree>
  </p:cSld>
  <p:clrMapOvr>
    <a:masterClrMapping/>
  </p:clrMapOvr>
</p:sld>
</file>

<file path=ppt/slides/slide5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cho mọi người.</a:t>
            </a:r>
            <a:endParaRPr lang="en-US" sz="8800" b="1" dirty="0">
              <a:solidFill>
                <a:schemeClr val="bg1"/>
              </a:solidFill>
            </a:endParaRPr>
          </a:p>
        </p:txBody>
      </p:sp>
    </p:spTree>
  </p:cSld>
  <p:clrMapOvr>
    <a:masterClrMapping/>
  </p:clrMapOvr>
</p:sld>
</file>

<file path=ppt/slides/slide5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Chúa sai đi tôi hân hoan gieo rắc tình Người. Đem an vui cùng với nụ cười, cho thế giới hôm nay. Mong sao</a:t>
            </a:r>
            <a:endParaRPr lang="en-US" sz="8800" b="1" dirty="0">
              <a:solidFill>
                <a:schemeClr val="bg1"/>
              </a:solidFill>
            </a:endParaRPr>
          </a:p>
        </p:txBody>
      </p:sp>
    </p:spTree>
  </p:cSld>
  <p:clrMapOvr>
    <a:masterClrMapping/>
  </p:clrMapOvr>
</p:sld>
</file>

<file path=ppt/slides/slide5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anh em bốn phương một nhà.</a:t>
            </a:r>
            <a:endParaRPr lang="en-US" sz="8800" b="1" dirty="0">
              <a:solidFill>
                <a:schemeClr val="bg1"/>
              </a:solidFill>
            </a:endParaRPr>
          </a:p>
        </p:txBody>
      </p:sp>
    </p:spTree>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con tim lòng mến chân thành bao tin yêu hiệp nhất nên một. Nguyện trở nên bài ca yêu thương cùng dâng tiến</a:t>
            </a:r>
            <a:endParaRPr lang="en-US" sz="8800" b="1" dirty="0">
              <a:solidFill>
                <a:schemeClr val="bg1"/>
              </a:solidFill>
            </a:endParaRPr>
          </a:p>
        </p:txBody>
      </p:sp>
    </p:spTree>
  </p:cSld>
  <p:clrMapOvr>
    <a:masterClrMapping/>
  </p:clrMapOvr>
</p:sld>
</file>

<file path=ppt/slides/slide5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sao cho bốn phương là con một Chúa, để tình người anh em thắp sáng bên nhau, để cuộc đời không còn những</a:t>
            </a:r>
            <a:endParaRPr lang="en-US" sz="8800" b="1" dirty="0">
              <a:solidFill>
                <a:schemeClr val="bg1"/>
              </a:solidFill>
            </a:endParaRPr>
          </a:p>
        </p:txBody>
      </p:sp>
    </p:spTree>
  </p:cSld>
  <p:clrMapOvr>
    <a:masterClrMapping/>
  </p:clrMapOvr>
</p:sld>
</file>

<file path=ppt/slides/slide5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thương đau.</a:t>
            </a:r>
            <a:endParaRPr lang="en-US" sz="8800" b="1" dirty="0">
              <a:solidFill>
                <a:schemeClr val="bg1"/>
              </a:solidFill>
            </a:endParaRPr>
          </a:p>
        </p:txBody>
      </p:sp>
    </p:spTree>
  </p:cSld>
  <p:clrMapOvr>
    <a:masterClrMapping/>
  </p:clrMapOvr>
</p:sld>
</file>

<file path=ppt/slides/slide5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 Thần Bản Mệnh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tôi đi qua muôn chông gai qua ngàn lối gian trần. Dù xa xôi luôn theo bên tôi đôi cánh thiên thần.</a:t>
            </a:r>
            <a:endParaRPr lang="en-US" sz="8800" b="1" dirty="0">
              <a:solidFill>
                <a:schemeClr val="bg1"/>
              </a:solidFill>
            </a:endParaRPr>
          </a:p>
        </p:txBody>
      </p:sp>
    </p:spTree>
  </p:cSld>
  <p:clrMapOvr>
    <a:masterClrMapping/>
  </p:clrMapOvr>
</p:sld>
</file>

<file path=ppt/slides/slide5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ngày lần bước giữa đời, tay Người cần đuốc sáng ngời, luôn chiếu soi, đưa bước tôi đến trời cao.</a:t>
            </a:r>
            <a:endParaRPr lang="en-US" sz="8800" b="1" dirty="0">
              <a:solidFill>
                <a:schemeClr val="bg1"/>
              </a:solidFill>
            </a:endParaRPr>
          </a:p>
        </p:txBody>
      </p:sp>
    </p:spTree>
  </p:cSld>
  <p:clrMapOvr>
    <a:masterClrMapping/>
  </p:clrMapOvr>
</p:sld>
</file>

<file path=ppt/slides/slide5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Bước tôi đi qua ngàn khe núi, theo nhịp cầu treo chênh vênh, xuôi ngược dòng sông lênh đênh, từng phút giây</a:t>
            </a:r>
            <a:endParaRPr lang="en-US" sz="8800" b="1" dirty="0">
              <a:solidFill>
                <a:schemeClr val="bg1"/>
              </a:solidFill>
            </a:endParaRPr>
          </a:p>
        </p:txBody>
      </p:sp>
    </p:spTree>
  </p:cSld>
  <p:clrMapOvr>
    <a:masterClrMapping/>
  </p:clrMapOvr>
</p:sld>
</file>

<file path=ppt/slides/slide5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Thần dẫn tôi đi, Thiên Thần dẫn tôi đi qua ngàn khó nguy.</a:t>
            </a:r>
            <a:endParaRPr lang="en-US" sz="8800" b="1" dirty="0">
              <a:solidFill>
                <a:schemeClr val="bg1"/>
              </a:solidFill>
            </a:endParaRPr>
          </a:p>
        </p:txBody>
      </p:sp>
    </p:spTree>
  </p:cSld>
  <p:clrMapOvr>
    <a:masterClrMapping/>
  </p:clrMapOvr>
</p:sld>
</file>

<file path=ppt/slides/slide5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tôi đi qua muôn chông gai qua ngàn lối gian trần. Dù xa xôi luôn theo bên tôi đôi cánh thiên thần.</a:t>
            </a:r>
            <a:endParaRPr lang="en-US" sz="8800" b="1" dirty="0">
              <a:solidFill>
                <a:schemeClr val="bg1"/>
              </a:solidFill>
            </a:endParaRPr>
          </a:p>
        </p:txBody>
      </p:sp>
    </p:spTree>
  </p:cSld>
  <p:clrMapOvr>
    <a:masterClrMapping/>
  </p:clrMapOvr>
</p:sld>
</file>

<file path=ppt/slides/slide5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ngày lần bước giữa đời, tay Người cần đuốc sáng ngời, luôn chiếu soi, đưa bước tôi đến trời cao.</a:t>
            </a:r>
            <a:endParaRPr lang="en-US" sz="8800" b="1" dirty="0">
              <a:solidFill>
                <a:schemeClr val="bg1"/>
              </a:solidFill>
            </a:endParaRPr>
          </a:p>
        </p:txBody>
      </p:sp>
    </p:spTree>
  </p:cSld>
  <p:clrMapOvr>
    <a:masterClrMapping/>
  </p:clrMapOvr>
</p:sld>
</file>

<file path=ppt/slides/slide5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 97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Chúa từ nhân.</a:t>
            </a:r>
            <a:endParaRPr lang="en-US" sz="8800" b="1" dirty="0">
              <a:solidFill>
                <a:schemeClr val="bg1"/>
              </a:solidFill>
            </a:endParaRPr>
          </a:p>
        </p:txBody>
      </p:sp>
    </p:spTree>
  </p:cSld>
  <p:clrMapOvr>
    <a:masterClrMapping/>
  </p:clrMapOvr>
</p:sld>
</file>

<file path=ppt/slides/slide5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5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thương nhận lễ vật đoàn con dâng lên Chúa, xin Chúa chúc lành của lễ chúng con dâng.</a:t>
            </a:r>
            <a:endParaRPr lang="en-US" sz="8800" b="1" dirty="0">
              <a:solidFill>
                <a:schemeClr val="bg1"/>
              </a:solidFill>
            </a:endParaRPr>
          </a:p>
        </p:txBody>
      </p:sp>
    </p:spTree>
  </p:cSld>
  <p:clrMapOvr>
    <a:masterClrMapping/>
  </p:clrMapOvr>
</p:sld>
</file>

<file path=ppt/slides/slide5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Hiến dâng Cha khối tình tình say mê chân lý. Xin sáng soi đường đẹp dấu bước con đi.</a:t>
            </a:r>
            <a:endParaRPr lang="en-US" sz="8800" b="1" dirty="0">
              <a:solidFill>
                <a:schemeClr val="bg1"/>
              </a:solidFill>
            </a:endParaRPr>
          </a:p>
        </p:txBody>
      </p:sp>
    </p:spTree>
  </p:cSld>
  <p:clrMapOvr>
    <a:masterClrMapping/>
  </p:clrMapOvr>
</p:sld>
</file>

<file path=ppt/slides/slide5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Tháng năm xin ấp ủ đời con trong tim Chúa. Yêu Chúa suốt đời tận hiến hết tâm tư.</a:t>
            </a:r>
            <a:endParaRPr lang="en-US" sz="8800" b="1" dirty="0">
              <a:solidFill>
                <a:schemeClr val="bg1"/>
              </a:solidFill>
            </a:endParaRPr>
          </a:p>
        </p:txBody>
      </p:sp>
    </p:spTree>
  </p:cSld>
  <p:clrMapOvr>
    <a:masterClrMapping/>
  </p:clrMapOvr>
</p:sld>
</file>

<file path=ppt/slides/slide5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dẫn con đi từng bước trên con đường đời. Xin Chúa dắt con đi cầm tay dìu con bước tới.</a:t>
            </a:r>
            <a:endParaRPr lang="en-US" sz="8800" b="1" dirty="0">
              <a:solidFill>
                <a:schemeClr val="bg1"/>
              </a:solidFill>
            </a:endParaRPr>
          </a:p>
        </p:txBody>
      </p:sp>
    </p:spTree>
  </p:cSld>
  <p:clrMapOvr>
    <a:masterClrMapping/>
  </p:clrMapOvr>
</p:sld>
</file>

<file path=ppt/slides/slide5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459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tràng hoa mân côi hương thơm ngào ngạt thắm ân tình. Từng lời kinh sốt mến xin dâng về Nữ Vương hiển vinh.</a:t>
            </a:r>
            <a:endParaRPr lang="en-US" sz="8800" b="1" dirty="0">
              <a:solidFill>
                <a:schemeClr val="bg1"/>
              </a:solidFill>
            </a:endParaRPr>
          </a:p>
        </p:txBody>
      </p:sp>
    </p:spTree>
  </p:cSld>
  <p:clrMapOvr>
    <a:masterClrMapping/>
  </p:clrMapOvr>
</p:sld>
</file>

<file path=ppt/slides/slide5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an vui thái hòa như ngày Thiên Sứ truyền tin. Như trong đêm Ngôi Lời giáng trần như khi Mẹ gặp lại Con</a:t>
            </a:r>
            <a:endParaRPr lang="en-US" sz="8800" b="1" dirty="0">
              <a:solidFill>
                <a:schemeClr val="bg1"/>
              </a:solidFill>
            </a:endParaRPr>
          </a:p>
        </p:txBody>
      </p:sp>
    </p:spTree>
  </p:cSld>
  <p:clrMapOvr>
    <a:masterClrMapping/>
  </p:clrMapOvr>
</p:sld>
</file>

<file path=ppt/slides/slide5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kết hoa kinh để dâng lên Mẹ.</a:t>
            </a:r>
            <a:endParaRPr lang="en-US" sz="8800" b="1" dirty="0">
              <a:solidFill>
                <a:schemeClr val="bg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vi-VN" sz="8800" b="1" dirty="0">
                <a:solidFill>
                  <a:schemeClr val="bg1"/>
                </a:solidFill>
                <a:latin typeface="Times New Roman" panose="02020603050405020304" pitchFamily="18" charset="0"/>
                <a:cs typeface="Times New Roman" panose="02020603050405020304" pitchFamily="18" charset="0"/>
              </a:rPr>
              <a:t>ĐK. Xin chúc tụng Chúa Chúa Cả đất trời, từ giờ đây đến muôn muôn đời. </a:t>
            </a:r>
            <a:endParaRPr lang="en-US" sz="8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8267954"/>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Hòa với muôn muôn con tim cùng hiệp trong tấm bánh ly rượu. Cùng áng hương bay cao nguyện trở nên lễ dâng</a:t>
            </a:r>
            <a:endParaRPr lang="en-US" sz="8800" b="1" dirty="0">
              <a:solidFill>
                <a:schemeClr val="bg1"/>
              </a:solidFill>
            </a:endParaRPr>
          </a:p>
        </p:txBody>
      </p:sp>
    </p:spTree>
  </p:cSld>
  <p:clrMapOvr>
    <a:masterClrMapping/>
  </p:clrMapOvr>
</p:sld>
</file>

<file path=ppt/slides/slide5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đau thương ắp đầy như vườn loang máu mồ hôi. Như gai đâm như chịu nát đòn như nhận thập tự hy tế, kết hoa</a:t>
            </a:r>
            <a:endParaRPr lang="en-US" sz="8800" b="1" dirty="0">
              <a:solidFill>
                <a:schemeClr val="bg1"/>
              </a:solidFill>
            </a:endParaRPr>
          </a:p>
        </p:txBody>
      </p:sp>
    </p:spTree>
  </p:cSld>
  <p:clrMapOvr>
    <a:masterClrMapping/>
  </p:clrMapOvr>
</p:sld>
</file>

<file path=ppt/slides/slide5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kinh để dâng Mẹ.</a:t>
            </a:r>
            <a:endParaRPr lang="en-US" sz="8800" b="1" dirty="0">
              <a:solidFill>
                <a:schemeClr val="bg1"/>
              </a:solidFill>
            </a:endParaRPr>
          </a:p>
        </p:txBody>
      </p:sp>
    </p:spTree>
  </p:cSld>
  <p:clrMapOvr>
    <a:masterClrMapping/>
  </p:clrMapOvr>
</p:sld>
</file>

<file path=ppt/slides/slide5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hân hoan cõi lòng như ngày Con Chúa phục sinh. Như khi môn sinh nhận Thánh Thần như khi Mẹ về trời vinh</a:t>
            </a:r>
            <a:endParaRPr lang="en-US" sz="8800" b="1" dirty="0">
              <a:solidFill>
                <a:schemeClr val="bg1"/>
              </a:solidFill>
            </a:endParaRPr>
          </a:p>
        </p:txBody>
      </p:sp>
    </p:spTree>
  </p:cSld>
  <p:clrMapOvr>
    <a:masterClrMapping/>
  </p:clrMapOvr>
</p:sld>
</file>

<file path=ppt/slides/slide5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kết hoa kinh để dâng Mẹ.</a:t>
            </a:r>
            <a:endParaRPr lang="en-US" sz="8800" b="1" dirty="0">
              <a:solidFill>
                <a:schemeClr val="bg1"/>
              </a:solidFill>
            </a:endParaRPr>
          </a:p>
        </p:txBody>
      </p:sp>
    </p:spTree>
  </p:cSld>
  <p:clrMapOvr>
    <a:masterClrMapping/>
  </p:clrMapOvr>
</p:sld>
</file>

<file path=ppt/slides/slide5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(144)</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98657680"/>
      </p:ext>
    </p:extLst>
  </p:cSld>
  <p:clrMapOvr>
    <a:masterClrMapping/>
  </p:clrMapOvr>
</p:sld>
</file>

<file path=ppt/slides/slide5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hiệp nhất chúng con nên một trong tình yêu Chúa. Xin hiệp nhất chúng con như Ngài liên kết với Cha.</a:t>
            </a:r>
            <a:endParaRPr lang="en-US" sz="8800" b="1" dirty="0">
              <a:solidFill>
                <a:schemeClr val="bg1"/>
              </a:solidFill>
            </a:endParaRPr>
          </a:p>
        </p:txBody>
      </p:sp>
    </p:spTree>
    <p:extLst>
      <p:ext uri="{BB962C8B-B14F-4D97-AF65-F5344CB8AC3E}">
        <p14:creationId xmlns:p14="http://schemas.microsoft.com/office/powerpoint/2010/main" val="2364975747"/>
      </p:ext>
    </p:extLst>
  </p:cSld>
  <p:clrMapOvr>
    <a:masterClrMapping/>
  </p:clrMapOvr>
</p:sld>
</file>

<file path=ppt/slides/slide5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giải thoát chúng con xa điều bất hòa chia rẽ. Xin kết liên muôn người trong tình mến Chúa Cha muôn đời.</a:t>
            </a:r>
            <a:endParaRPr lang="en-US" sz="8800" b="1" dirty="0">
              <a:solidFill>
                <a:schemeClr val="bg1"/>
              </a:solidFill>
            </a:endParaRPr>
          </a:p>
        </p:txBody>
      </p:sp>
    </p:spTree>
  </p:cSld>
  <p:clrMapOvr>
    <a:masterClrMapping/>
  </p:clrMapOvr>
</p:sld>
</file>

<file path=ppt/slides/slide5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Ngài được sai đến để tìm chiên khắp nơi xa xôi. Vì rằng Cha sai đến để đưa về đàn chiên duy nhất. </a:t>
            </a:r>
            <a:endParaRPr lang="en-US" sz="8800" b="1" dirty="0">
              <a:solidFill>
                <a:schemeClr val="bg1"/>
              </a:solidFill>
            </a:endParaRPr>
          </a:p>
        </p:txBody>
      </p:sp>
    </p:spTree>
  </p:cSld>
  <p:clrMapOvr>
    <a:masterClrMapping/>
  </p:clrMapOvr>
</p:sld>
</file>

<file path=ppt/slides/slide5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xin Chúa hãy thương ban Thánh Linh của Ngài, hiệp nhất chúng con trong Chúa.</a:t>
            </a:r>
            <a:endParaRPr lang="en-US" sz="8800" b="1" dirty="0">
              <a:solidFill>
                <a:schemeClr val="bg1"/>
              </a:solidFill>
            </a:endParaRPr>
          </a:p>
        </p:txBody>
      </p:sp>
    </p:spTree>
  </p:cSld>
  <p:clrMapOvr>
    <a:masterClrMapping/>
  </p:clrMapOvr>
</p:sld>
</file>

<file path=ppt/slides/slide5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người mọi dân nước, cũng là con của Cha trên trời. Được Ngài thương cứu vớt bởi một lần hy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giá</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a:t>
            </a:r>
            <a:endParaRPr lang="en-US" sz="8800" b="1" dirty="0">
              <a:solidFill>
                <a:schemeClr val="bg1"/>
              </a:solidFill>
            </a:endParaRPr>
          </a:p>
        </p:txBody>
      </p:sp>
    </p:spTree>
  </p:cSld>
  <p:clrMapOvr>
    <a:masterClrMapping/>
  </p:clrMapOvr>
</p:sld>
</file>

<file path=ppt/slides/slide5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này nguyện xin Chúa hãy thương ban Thánh Linh của Ngài, hiệp nhất chúng con trong Chúa.</a:t>
            </a:r>
            <a:endParaRPr lang="en-US" sz="8800" b="1" dirty="0">
              <a:solidFill>
                <a:schemeClr val="bg1"/>
              </a:solidFill>
            </a:endParaRPr>
          </a:p>
        </p:txBody>
      </p:sp>
    </p:spTree>
  </p:cSld>
  <p:clrMapOvr>
    <a:masterClrMapping/>
  </p:clrMapOvr>
</p:sld>
</file>

<file path=ppt/slides/slide5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hiệp nhất chúng con nên một trong tình yêu Chúa. Xin hiệp nhất chúng con như Ngài liên kết với Cha.</a:t>
            </a:r>
            <a:endParaRPr lang="en-US" sz="8800" b="1" dirty="0">
              <a:solidFill>
                <a:schemeClr val="bg1"/>
              </a:solidFill>
            </a:endParaRPr>
          </a:p>
        </p:txBody>
      </p:sp>
    </p:spTree>
  </p:cSld>
  <p:clrMapOvr>
    <a:masterClrMapping/>
  </p:clrMapOvr>
</p:sld>
</file>

<file path=ppt/slides/slide5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giải thoát chúng con xa điều bất hòa chia rẽ. Xin kết liên muôn người trong tình mến Chúa Cha muôn đời.</a:t>
            </a:r>
            <a:endParaRPr lang="en-US" sz="8800" b="1" dirty="0">
              <a:solidFill>
                <a:schemeClr val="bg1"/>
              </a:solidFill>
            </a:endParaRPr>
          </a:p>
        </p:txBody>
      </p:sp>
    </p:spTree>
  </p:cSld>
  <p:clrMapOvr>
    <a:masterClrMapping/>
  </p:clrMapOvr>
</p:sld>
</file>

<file path=ppt/slides/slide5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Từng Giọt Rượu 230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quí bánh này từng tấm sạch tinh. Đoàn con dâng kính với trót cả tâm tình. Bên hàng bạch</a:t>
            </a:r>
            <a:endParaRPr lang="en-US" sz="8800" b="1" dirty="0">
              <a:solidFill>
                <a:schemeClr val="bg1"/>
              </a:solidFill>
            </a:endParaRPr>
          </a:p>
        </p:txBody>
      </p:sp>
    </p:spTree>
  </p:cSld>
  <p:clrMapOvr>
    <a:masterClrMapping/>
  </p:clrMapOvr>
</p:sld>
</file>

<file path=ppt/slides/slide5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lạp cháy ngút ngàn lượn khói trầm hương tỏa bay muôn hướng bát ngát cả thiên đường.</a:t>
            </a:r>
            <a:endParaRPr lang="en-US" sz="8800" b="1" dirty="0">
              <a:solidFill>
                <a:schemeClr val="bg1"/>
              </a:solidFill>
            </a:endParaRPr>
          </a:p>
        </p:txBody>
      </p:sp>
    </p:spTree>
  </p:cSld>
  <p:clrMapOvr>
    <a:masterClrMapping/>
  </p:clrMapOvr>
</p:sld>
</file>

<file path=ppt/slides/slide5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tấm bánh tinh tuyền kết thành bởi ngàn muôn hạt miến. Chúng con hiệp nhau đây dâng tiến tha thiết một</a:t>
            </a:r>
            <a:endParaRPr lang="en-US" sz="8800" b="1" dirty="0">
              <a:solidFill>
                <a:schemeClr val="bg1"/>
              </a:solidFill>
            </a:endParaRPr>
          </a:p>
        </p:txBody>
      </p:sp>
    </p:spTree>
  </p:cSld>
  <p:clrMapOvr>
    <a:masterClrMapping/>
  </p:clrMapOvr>
</p:sld>
</file>

<file path=ppt/slides/slide5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yêu Chúa thôi.</a:t>
            </a:r>
            <a:endParaRPr lang="en-US" sz="8800" b="1" dirty="0">
              <a:solidFill>
                <a:schemeClr val="bg1"/>
              </a:solidFill>
            </a:endParaRPr>
          </a:p>
        </p:txBody>
      </p:sp>
    </p:spTree>
  </p:cSld>
  <p:clrMapOvr>
    <a:masterClrMapping/>
  </p:clrMapOvr>
</p:sld>
</file>

<file path=ppt/slides/slide5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quí bánh này từng tấm sạch tinh. Đoàn con dâng kính với trót cả tâm tình. Bên hàng bạch</a:t>
            </a:r>
            <a:endParaRPr lang="en-US" sz="8800" b="1" dirty="0">
              <a:solidFill>
                <a:schemeClr val="bg1"/>
              </a:solidFill>
            </a:endParaRPr>
          </a:p>
        </p:txBody>
      </p:sp>
    </p:spTree>
  </p:cSld>
  <p:clrMapOvr>
    <a:masterClrMapping/>
  </p:clrMapOvr>
</p:sld>
</file>

<file path=ppt/slides/slide5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lạp cháy ngút ngàn lượn khói trầm hương tỏa bay muôn hướng bát ngát cả thiên đường.</a:t>
            </a:r>
            <a:endParaRPr lang="en-US" sz="8800" b="1" dirty="0">
              <a:solidFill>
                <a:schemeClr val="bg1"/>
              </a:solidFill>
            </a:endParaRPr>
          </a:p>
        </p:txBody>
      </p:sp>
    </p:spTree>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tấm thân đơn sơ nguyện là bài ca câu thơ. Tiến dâng về ngai Chúa cực linh những khúc nhạc yêu mến triền miên.</a:t>
            </a:r>
            <a:endParaRPr lang="en-US" sz="8800" b="1" dirty="0">
              <a:solidFill>
                <a:schemeClr val="bg1"/>
              </a:solidFill>
            </a:endParaRPr>
          </a:p>
        </p:txBody>
      </p:sp>
    </p:spTree>
  </p:cSld>
  <p:clrMapOvr>
    <a:masterClrMapping/>
  </p:clrMapOvr>
</p:sld>
</file>

<file path=ppt/slides/slide5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Mẹ Con Đi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Bôn ba trên nẻo trần gian bước chân con mỏi gối rã rời. Lao đao giữa đời ngược xuôi thuyền tình con bấp bênh</a:t>
            </a:r>
            <a:endParaRPr lang="en-US" sz="8800" b="1" dirty="0">
              <a:solidFill>
                <a:schemeClr val="bg1"/>
              </a:solidFill>
            </a:endParaRPr>
          </a:p>
        </p:txBody>
      </p:sp>
    </p:spTree>
  </p:cSld>
  <p:clrMapOvr>
    <a:masterClrMapping/>
  </p:clrMapOvr>
</p:sld>
</file>

<file path=ppt/slides/slide5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a:t>
            </a:r>
            <a:endParaRPr lang="en-US" sz="8800" b="1" dirty="0">
              <a:solidFill>
                <a:schemeClr val="bg1"/>
              </a:solidFill>
            </a:endParaRPr>
          </a:p>
        </p:txBody>
      </p:sp>
    </p:spTree>
  </p:cSld>
  <p:clrMapOvr>
    <a:masterClrMapping/>
  </p:clrMapOvr>
</p:sld>
</file>

<file path=ppt/slides/slide5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cơn sóng dữ hãi hùng thuyền con chới với giữa dòng. Vững tâm bên Mẹ cho thuyền thuận buồm xuôi gió bình an.</a:t>
            </a:r>
            <a:endParaRPr lang="en-US" sz="8800" b="1" dirty="0">
              <a:solidFill>
                <a:schemeClr val="bg1"/>
              </a:solidFill>
            </a:endParaRPr>
          </a:p>
        </p:txBody>
      </p:sp>
    </p:spTree>
  </p:cSld>
  <p:clrMapOvr>
    <a:masterClrMapping/>
  </p:clrMapOvr>
</p:sld>
</file>

<file path=ppt/slides/slide5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Mẹ con đi giữa đời dù lắm gian nguy. Cùng Mẹ con đi khó khăn nào có sá chi. Nguyện xin Mẹ giúp xua tan</a:t>
            </a:r>
            <a:endParaRPr lang="en-US" sz="8800" b="1" dirty="0">
              <a:solidFill>
                <a:schemeClr val="bg1"/>
              </a:solidFill>
            </a:endParaRPr>
          </a:p>
        </p:txBody>
      </p:sp>
    </p:spTree>
  </p:cSld>
  <p:clrMapOvr>
    <a:masterClrMapping/>
  </p:clrMapOvr>
</p:sld>
</file>

<file path=ppt/slides/slide5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 sầu dương thế. Dẫn đưa con về hưởng nguồn vinh phúc bên Mẹ.</a:t>
            </a:r>
            <a:endParaRPr lang="en-US" sz="8800" b="1" dirty="0">
              <a:solidFill>
                <a:schemeClr val="bg1"/>
              </a:solidFill>
            </a:endParaRPr>
          </a:p>
        </p:txBody>
      </p:sp>
    </p:spTree>
  </p:cSld>
  <p:clrMapOvr>
    <a:masterClrMapping/>
  </p:clrMapOvr>
</p:sld>
</file>

<file path=ppt/slides/slide5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Dấu Ấn Tình Yêu 287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ghi vào hồn con dấu ấn của Ngài. Chúa đi vào đời con êm ái tuyệt vời. </a:t>
            </a:r>
            <a:endParaRPr lang="en-US" sz="8800" b="1" dirty="0">
              <a:solidFill>
                <a:schemeClr val="bg1"/>
              </a:solidFill>
            </a:endParaRPr>
          </a:p>
        </p:txBody>
      </p:sp>
    </p:spTree>
  </p:cSld>
  <p:clrMapOvr>
    <a:masterClrMapping/>
  </p:clrMapOvr>
</p:sld>
</file>

<file path=ppt/slides/slide5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trìu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ca cuộc đời con thơm ngát hương trời.</a:t>
            </a:r>
            <a:endParaRPr lang="en-US" sz="8800" b="1" dirty="0">
              <a:solidFill>
                <a:schemeClr val="bg1"/>
              </a:solidFill>
            </a:endParaRPr>
          </a:p>
        </p:txBody>
      </p:sp>
    </p:spTree>
  </p:cSld>
  <p:clrMapOvr>
    <a:masterClrMapping/>
  </p:clrMapOvr>
</p:sld>
</file>

<file path=ppt/slides/slide5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Hồng ân Chúa tràn trề tháng năm, tay con nhỏ bé đón sao cho vừa. </a:t>
            </a:r>
            <a:endParaRPr lang="en-US" sz="8800" b="1" dirty="0">
              <a:solidFill>
                <a:schemeClr val="bg1"/>
              </a:solidFill>
            </a:endParaRPr>
          </a:p>
        </p:txBody>
      </p:sp>
    </p:spTree>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Cùng tiến dâng lên thiên nhan này buồn vui kiếp sống dương trần. Ngày tháng bôn ba lo toan giọt lệ rơi với</a:t>
            </a:r>
            <a:endParaRPr lang="en-US" sz="8800" b="1" dirty="0">
              <a:solidFill>
                <a:schemeClr val="bg1"/>
              </a:solidFill>
            </a:endParaRPr>
          </a:p>
        </p:txBody>
      </p:sp>
    </p:spTree>
  </p:cSld>
  <p:clrMapOvr>
    <a:masterClrMapping/>
  </p:clrMapOvr>
</p:sld>
</file>

<file path=ppt/slides/slide5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Tim con </a:t>
            </a:r>
            <a:r>
              <a:rPr lang="en-US" sz="8800" b="1" dirty="0" err="1">
                <a:solidFill>
                  <a:schemeClr val="bg1"/>
                </a:solidFill>
                <a:latin typeface="Times New Roman" panose="02020603050405020304" pitchFamily="18" charset="0"/>
                <a:cs typeface="Times New Roman" panose="02020603050405020304" pitchFamily="18" charset="0"/>
              </a:rPr>
              <a:t>nhỏ</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nhưng</a:t>
            </a:r>
            <a:r>
              <a:rPr lang="en-US" sz="8800" b="1" dirty="0">
                <a:solidFill>
                  <a:schemeClr val="bg1"/>
                </a:solidFill>
                <a:latin typeface="Times New Roman" panose="02020603050405020304" pitchFamily="18" charset="0"/>
                <a:cs typeface="Times New Roman" panose="02020603050405020304" pitchFamily="18" charset="0"/>
              </a:rPr>
              <a:t> hãy còn vơi.</a:t>
            </a:r>
            <a:endParaRPr lang="en-US" sz="8800" b="1" dirty="0">
              <a:solidFill>
                <a:schemeClr val="bg1"/>
              </a:solidFill>
            </a:endParaRPr>
          </a:p>
        </p:txBody>
      </p:sp>
    </p:spTree>
  </p:cSld>
  <p:clrMapOvr>
    <a:masterClrMapping/>
  </p:clrMapOvr>
</p:sld>
</file>

<file path=ppt/slides/slide5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ân huệ tình yêu cao quí khôn lường. Chúa dắt dìu con đi qua tháng năm trường. </a:t>
            </a:r>
            <a:endParaRPr lang="en-US" sz="8800" b="1" dirty="0">
              <a:solidFill>
                <a:schemeClr val="bg1"/>
              </a:solidFill>
            </a:endParaRPr>
          </a:p>
        </p:txBody>
      </p:sp>
    </p:spTree>
  </p:cSld>
  <p:clrMapOvr>
    <a:masterClrMapping/>
  </p:clrMapOvr>
</p:sld>
</file>

<file path=ppt/slides/slide5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Sớt</a:t>
            </a:r>
            <a:r>
              <a:rPr lang="en-US" sz="8800" b="1" dirty="0">
                <a:solidFill>
                  <a:schemeClr val="bg1"/>
                </a:solidFill>
                <a:latin typeface="Times New Roman" panose="02020603050405020304" pitchFamily="18" charset="0"/>
                <a:cs typeface="Times New Roman" panose="02020603050405020304" pitchFamily="18" charset="0"/>
              </a:rPr>
              <a:t> chia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ủi</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phù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giúp</a:t>
            </a:r>
            <a:r>
              <a:rPr lang="en-US" sz="8800" b="1" dirty="0">
                <a:solidFill>
                  <a:schemeClr val="bg1"/>
                </a:solidFill>
                <a:latin typeface="Times New Roman" panose="02020603050405020304" pitchFamily="18" charset="0"/>
                <a:cs typeface="Times New Roman" panose="02020603050405020304" pitchFamily="18" charset="0"/>
              </a:rPr>
              <a:t>. Dẫu con là tôi tớ tay trắng khốn cùng.</a:t>
            </a:r>
            <a:endParaRPr lang="en-US" sz="8800" b="1" dirty="0">
              <a:solidFill>
                <a:schemeClr val="bg1"/>
              </a:solidFill>
            </a:endParaRPr>
          </a:p>
        </p:txBody>
      </p:sp>
    </p:spTree>
  </p:cSld>
  <p:clrMapOvr>
    <a:masterClrMapping/>
  </p:clrMapOvr>
</p:sld>
</file>

<file path=ppt/slides/slide5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Hồng ân Chúa tràn trề tháng năm, tay con nhỏ bé đón sao cho vừa. </a:t>
            </a:r>
            <a:endParaRPr lang="en-US" sz="8800" b="1" dirty="0">
              <a:solidFill>
                <a:schemeClr val="bg1"/>
              </a:solidFill>
            </a:endParaRPr>
          </a:p>
        </p:txBody>
      </p:sp>
    </p:spTree>
  </p:cSld>
  <p:clrMapOvr>
    <a:masterClrMapping/>
  </p:clrMapOvr>
</p:sld>
</file>

<file path=ppt/slides/slide5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Tim con </a:t>
            </a:r>
            <a:r>
              <a:rPr lang="en-US" sz="8800" b="1" dirty="0" err="1">
                <a:solidFill>
                  <a:schemeClr val="bg1"/>
                </a:solidFill>
                <a:latin typeface="Times New Roman" panose="02020603050405020304" pitchFamily="18" charset="0"/>
                <a:cs typeface="Times New Roman" panose="02020603050405020304" pitchFamily="18" charset="0"/>
              </a:rPr>
              <a:t>nhỏ</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nhưng</a:t>
            </a:r>
            <a:r>
              <a:rPr lang="en-US" sz="8800" b="1" dirty="0">
                <a:solidFill>
                  <a:schemeClr val="bg1"/>
                </a:solidFill>
                <a:latin typeface="Times New Roman" panose="02020603050405020304" pitchFamily="18" charset="0"/>
                <a:cs typeface="Times New Roman" panose="02020603050405020304" pitchFamily="18" charset="0"/>
              </a:rPr>
              <a:t> hãy còn vơi.</a:t>
            </a:r>
            <a:endParaRPr lang="en-US" sz="8800" b="1" dirty="0">
              <a:solidFill>
                <a:schemeClr val="bg1"/>
              </a:solidFill>
            </a:endParaRPr>
          </a:p>
        </p:txBody>
      </p:sp>
    </p:spTree>
  </p:cSld>
  <p:clrMapOvr>
    <a:masterClrMapping/>
  </p:clrMapOvr>
</p:sld>
</file>

<file path=ppt/slides/slide5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thế trần từ khắp nơi. Hãy tới, nào hãy tới. Hiệp lời hát kính vang trời. </a:t>
            </a:r>
            <a:endParaRPr lang="en-US" sz="8800" b="1" dirty="0">
              <a:solidFill>
                <a:schemeClr val="bg1"/>
              </a:solidFill>
            </a:endParaRPr>
          </a:p>
        </p:txBody>
      </p:sp>
    </p:spTree>
  </p:cSld>
  <p:clrMapOvr>
    <a:masterClrMapping/>
  </p:clrMapOvr>
</p:sld>
</file>

<file path=ppt/slides/slide5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Phụng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Chúa hiến thân đây người ơi.</a:t>
            </a:r>
            <a:endParaRPr lang="en-US" sz="8800" b="1" dirty="0">
              <a:solidFill>
                <a:schemeClr val="bg1"/>
              </a:solidFill>
            </a:endParaRPr>
          </a:p>
        </p:txBody>
      </p:sp>
    </p:spTree>
  </p:cSld>
  <p:clrMapOvr>
    <a:masterClrMapping/>
  </p:clrMapOvr>
</p:sld>
</file>

<file path=ppt/slides/slide5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muôn lớp thiên thần, nào chư dân sống nơi nơi. Hãy tới, nào hãy tới, bao tinh tú xa thẳm, bao ngọn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cây cối nương đồi, nào muôn con sóng xa khơi. Hãy tới, nào hãy tới. Bao hoa lá đua nở, bao dòng </a:t>
            </a:r>
            <a:r>
              <a:rPr lang="en-US" sz="8800" b="1" dirty="0" err="1">
                <a:solidFill>
                  <a:schemeClr val="bg1"/>
                </a:solidFill>
                <a:latin typeface="Times New Roman" panose="02020603050405020304" pitchFamily="18" charset="0"/>
                <a:cs typeface="Times New Roman" panose="02020603050405020304" pitchFamily="18" charset="0"/>
              </a:rPr>
              <a:t>suối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nửa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lầm than.</a:t>
            </a:r>
            <a:endParaRPr lang="en-US" sz="8800" b="1" dirty="0">
              <a:solidFill>
                <a:schemeClr val="bg1"/>
              </a:solidFill>
            </a:endParaRPr>
          </a:p>
        </p:txBody>
      </p:sp>
    </p:spTree>
  </p:cSld>
  <p:clrMapOvr>
    <a:masterClrMapping/>
  </p:clrMapOvr>
</p:sld>
</file>

<file path=ppt/slides/slide5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Nào chim hót vang trời, nào muôn ong bướm rong chơi. Hãy tới, nào hãy tới. Bao nhiêu cá song biển, bao </a:t>
            </a:r>
            <a:r>
              <a:rPr lang="en-US" sz="8800" b="1" dirty="0" err="1">
                <a:solidFill>
                  <a:schemeClr val="bg1"/>
                </a:solidFill>
                <a:latin typeface="Times New Roman" panose="02020603050405020304" pitchFamily="18" charset="0"/>
                <a:cs typeface="Times New Roman" panose="02020603050405020304" pitchFamily="18" charset="0"/>
              </a:rPr>
              <a:t>cầm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thú</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Nào hương sắc xuân hồng, nào mưa đông giá tuôn rơi. Hãy tới, nào hãy tới. Bao thu bóng trăng tỏa, bao hạ nắng</a:t>
            </a:r>
            <a:endParaRPr lang="en-US" sz="8800" b="1" dirty="0">
              <a:solidFill>
                <a:schemeClr val="bg1"/>
              </a:solidFill>
            </a:endParaRPr>
          </a:p>
        </p:txBody>
      </p:sp>
    </p:spTree>
  </p:cSld>
  <p:clrMapOvr>
    <a:masterClrMapping/>
  </p:clrMapOvr>
</p:sld>
</file>

<file path=ppt/slides/slide5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rạng ngời.</a:t>
            </a:r>
            <a:endParaRPr lang="en-US" sz="8800" b="1" dirty="0">
              <a:solidFill>
                <a:schemeClr val="bg1"/>
              </a:solidFill>
            </a:endParaRPr>
          </a:p>
        </p:txBody>
      </p:sp>
    </p:spTree>
  </p:cSld>
  <p:clrMapOvr>
    <a:masterClrMapping/>
  </p:clrMapOvr>
</p:sld>
</file>

<file path=ppt/slides/slide5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biết lắng nghe Lời Ngài gọi con trong đêm tối. Xin cho con biết lắng nghe Lời Ngài dạy con lúc lẻ</a:t>
            </a:r>
            <a:endParaRPr lang="en-US" sz="8800" b="1" dirty="0">
              <a:solidFill>
                <a:schemeClr val="bg1"/>
              </a:solidFill>
            </a:endParaRPr>
          </a:p>
        </p:txBody>
      </p:sp>
    </p:spTree>
  </p:cSld>
  <p:clrMapOvr>
    <a:masterClrMapping/>
  </p:clrMapOvr>
</p:sld>
</file>

<file path=ppt/slides/slide5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loi.</a:t>
            </a:r>
            <a:endParaRPr lang="en-US" sz="8800" b="1" dirty="0">
              <a:solidFill>
                <a:schemeClr val="bg1"/>
              </a:solidFill>
            </a:endParaRPr>
          </a:p>
        </p:txBody>
      </p:sp>
    </p:spTree>
  </p:cSld>
  <p:clrMapOvr>
    <a:masterClrMapping/>
  </p:clrMapOvr>
</p:sld>
</file>

<file path=ppt/slides/slide5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biết lắng nghe Lời Ngài dạy con trong cuộc sống, xin cho con biết lắng nghe Lời Ngài từng theo</a:t>
            </a:r>
            <a:endParaRPr lang="en-US" sz="8800" b="1" dirty="0">
              <a:solidFill>
                <a:schemeClr val="bg1"/>
              </a:solidFill>
            </a:endParaRPr>
          </a:p>
        </p:txBody>
      </p:sp>
    </p:spTree>
  </p:cSld>
  <p:clrMapOvr>
    <a:masterClrMapping/>
  </p:clrMapOvr>
</p:sld>
</file>

<file path=ppt/slides/slide5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đời con.</a:t>
            </a:r>
            <a:endParaRPr lang="en-US" sz="8800" b="1" dirty="0">
              <a:solidFill>
                <a:schemeClr val="bg1"/>
              </a:solidFill>
            </a:endParaRPr>
          </a:p>
        </p:txBody>
      </p:sp>
    </p:spTree>
  </p:cSld>
  <p:clrMapOvr>
    <a:masterClrMapping/>
  </p:clrMapOvr>
</p:sld>
</file>

<file path=ppt/slides/slide5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Hạnh phúc thương trao cho nhau tình người sẻ chia thương đau. Kết nên thành hy lễ tình yêu kính dâng về Thiên</a:t>
            </a:r>
            <a:endParaRPr lang="en-US" sz="8800" b="1" dirty="0">
              <a:solidFill>
                <a:schemeClr val="bg1"/>
              </a:solidFill>
            </a:endParaRPr>
          </a:p>
        </p:txBody>
      </p:sp>
    </p:spTree>
  </p:cSld>
  <p:clrMapOvr>
    <a:masterClrMapping/>
  </p:clrMapOvr>
</p:sld>
</file>

<file path=ppt/slides/slide5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Gia-vê Vua ta đất hãy nhảy mừng hoan ca reo vui vô vàn hải đảo.</a:t>
            </a:r>
            <a:endParaRPr lang="en-US" sz="8800" b="1" dirty="0">
              <a:solidFill>
                <a:schemeClr val="bg1"/>
              </a:solidFill>
            </a:endParaRPr>
          </a:p>
        </p:txBody>
      </p:sp>
    </p:spTree>
  </p:cSld>
  <p:clrMapOvr>
    <a:masterClrMapping/>
  </p:clrMapOvr>
</p:sld>
</file>

<file path=ppt/slides/slide5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Mây cao loan xa đức công chính Người vinh quang Gia-vê chan hòa khắp chốn.</a:t>
            </a:r>
            <a:endParaRPr lang="en-US" sz="8800" b="1" dirty="0">
              <a:solidFill>
                <a:schemeClr val="bg1"/>
              </a:solidFill>
            </a:endParaRPr>
          </a:p>
        </p:txBody>
      </p:sp>
    </p:spTree>
  </p:cSld>
  <p:clrMapOvr>
    <a:masterClrMapping/>
  </p:clrMapOvr>
</p:sld>
</file>

<file path=ppt/slides/slide5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Dương gian rung lên trước Nhan Thánh Người non cao tan hoang đất trời kinh khiếp.</a:t>
            </a:r>
            <a:endParaRPr lang="en-US" sz="8800" b="1" dirty="0">
              <a:solidFill>
                <a:schemeClr val="bg1"/>
              </a:solidFill>
            </a:endParaRPr>
          </a:p>
        </p:txBody>
      </p:sp>
    </p:spTree>
  </p:cSld>
  <p:clrMapOvr>
    <a:masterClrMapping/>
  </p:clrMapOvr>
</p:sld>
</file>

<file path=ppt/slides/slide5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Nhận Con Đi 223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bánh trắng cùng rượu nho thơm là lẽ sống cuộc đời tơ vương, hiến dâng về chốn cao thiên đường.</a:t>
            </a:r>
            <a:endParaRPr lang="en-US" sz="8800" b="1" dirty="0">
              <a:solidFill>
                <a:schemeClr val="bg1"/>
              </a:solidFill>
            </a:endParaRPr>
          </a:p>
        </p:txBody>
      </p:sp>
    </p:spTree>
  </p:cSld>
  <p:clrMapOvr>
    <a:masterClrMapping/>
  </p:clrMapOvr>
</p:sld>
</file>

<file path=ppt/slides/slide5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hãy nhận lòng con đây Ngài chúc phúc ngàn đời chua cay ấm cõi lòng mến thương vơi đầy.</a:t>
            </a:r>
            <a:endParaRPr lang="en-US" sz="8800" b="1" dirty="0">
              <a:solidFill>
                <a:schemeClr val="bg1"/>
              </a:solidFill>
            </a:endParaRPr>
          </a:p>
        </p:txBody>
      </p:sp>
    </p:spTree>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huyền siêu.</a:t>
            </a:r>
            <a:endParaRPr lang="en-US" sz="8800" b="1" dirty="0">
              <a:solidFill>
                <a:schemeClr val="bg1"/>
              </a:solidFill>
            </a:endParaRPr>
          </a:p>
        </p:txBody>
      </p:sp>
    </p:spTree>
  </p:cSld>
  <p:clrMapOvr>
    <a:masterClrMapping/>
  </p:clrMapOvr>
</p:sld>
</file>

<file path=ppt/slides/slide5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ngôi kia Chúa chờ từng đời ưu phiền, thân con đây trầm luân mang trong trái tim, mắt nhìn tràn đầy nhân</a:t>
            </a:r>
            <a:endParaRPr lang="en-US" sz="8800" b="1" dirty="0">
              <a:solidFill>
                <a:schemeClr val="bg1"/>
              </a:solidFill>
            </a:endParaRPr>
          </a:p>
        </p:txBody>
      </p:sp>
    </p:spTree>
  </p:cSld>
  <p:clrMapOvr>
    <a:masterClrMapping/>
  </p:clrMapOvr>
</p:sld>
</file>

<file path=ppt/slides/slide5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hiến Ngài ngàn lời êm đềm như làn hương thiêng</a:t>
            </a:r>
            <a:endParaRPr lang="en-US" sz="8800" b="1" dirty="0">
              <a:solidFill>
                <a:schemeClr val="bg1"/>
              </a:solidFill>
            </a:endParaRPr>
          </a:p>
        </p:txBody>
      </p:sp>
    </p:spTree>
  </p:cSld>
  <p:clrMapOvr>
    <a:masterClrMapping/>
  </p:clrMapOvr>
</p:sld>
</file>

<file path=ppt/slides/slide5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bánh trắng cùng rượu nho thơm là lẽ sống cuộc đời tơ vương, hiến dâng về chốn cao thiên đường.</a:t>
            </a:r>
            <a:endParaRPr lang="en-US" sz="8800" b="1" dirty="0">
              <a:solidFill>
                <a:schemeClr val="bg1"/>
              </a:solidFill>
            </a:endParaRPr>
          </a:p>
        </p:txBody>
      </p:sp>
    </p:spTree>
  </p:cSld>
  <p:clrMapOvr>
    <a:masterClrMapping/>
  </p:clrMapOvr>
</p:sld>
</file>

<file path=ppt/slides/slide5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hãy nhận lòng con đây Ngài chúc phúc ngàn đời chua cay ấm cõi lòng mến thương vơi đầy.</a:t>
            </a:r>
            <a:endParaRPr lang="en-US" sz="8800" b="1" dirty="0">
              <a:solidFill>
                <a:schemeClr val="bg1"/>
              </a:solidFill>
            </a:endParaRPr>
          </a:p>
        </p:txBody>
      </p:sp>
    </p:spTree>
  </p:cSld>
  <p:clrMapOvr>
    <a:masterClrMapping/>
  </p:clrMapOvr>
</p:sld>
</file>

<file path=ppt/slides/slide5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Cậy Trông 227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Ai đang sống cô liêu sầu giăng mắc như mây chiều. Mau về đây bên Mẹ nhân ái sẽ say nếm hưởng tình yêu.</a:t>
            </a:r>
            <a:endParaRPr lang="en-US" sz="8800" b="1" dirty="0">
              <a:solidFill>
                <a:schemeClr val="bg1"/>
              </a:solidFill>
            </a:endParaRPr>
          </a:p>
        </p:txBody>
      </p:sp>
    </p:spTree>
  </p:cSld>
  <p:clrMapOvr>
    <a:masterClrMapping/>
  </p:clrMapOvr>
</p:sld>
</file>

<file path=ppt/slides/slide5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là niềm cậy trông là chính ánh quang soi đường, Mẹ là nguồn hy vọng là suối thắm ngọt tình thương.</a:t>
            </a:r>
            <a:endParaRPr lang="en-US" sz="8800" b="1" dirty="0">
              <a:solidFill>
                <a:schemeClr val="bg1"/>
              </a:solidFill>
            </a:endParaRPr>
          </a:p>
        </p:txBody>
      </p:sp>
    </p:spTree>
  </p:cSld>
  <p:clrMapOvr>
    <a:masterClrMapping/>
  </p:clrMapOvr>
</p:sld>
</file>

<file path=ppt/slides/slide5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Yêu Thương 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bó lúa trên nương đồng con đem về trong lao nhọc trong khổ đau. Chùm nho chín con vun trồng nay đem về</a:t>
            </a:r>
            <a:endParaRPr lang="en-US" sz="8800" b="1" dirty="0">
              <a:solidFill>
                <a:schemeClr val="bg1"/>
              </a:solidFill>
            </a:endParaRPr>
          </a:p>
        </p:txBody>
      </p:sp>
    </p:spTree>
  </p:cSld>
  <p:clrMapOvr>
    <a:masterClrMapping/>
  </p:clrMapOvr>
</p:sld>
</file>

<file path=ppt/slides/slide5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hy vọng trong bình an.</a:t>
            </a:r>
            <a:endParaRPr lang="en-US" sz="8800" b="1" dirty="0">
              <a:solidFill>
                <a:schemeClr val="bg1"/>
              </a:solidFill>
            </a:endParaRPr>
          </a:p>
        </p:txBody>
      </p:sp>
    </p:spTree>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Mẹ Tạ Lễ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xin dâng lên trong Giê-su để làm lễ tế. Hợp một lòng xin dâng lên tôn nhan Cha với đau thương</a:t>
            </a:r>
            <a:endParaRPr lang="en-US" sz="8800" b="1" dirty="0">
              <a:solidFill>
                <a:schemeClr val="bg1"/>
              </a:solidFill>
            </a:endParaRPr>
          </a:p>
        </p:txBody>
      </p:sp>
    </p:spTree>
  </p:cSld>
  <p:clrMapOvr>
    <a:masterClrMapping/>
  </p:clrMapOvr>
</p:sld>
</file>

<file path=ppt/slides/slide5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qua.</a:t>
            </a:r>
            <a:endParaRPr lang="en-US" sz="8800" b="1" dirty="0">
              <a:solidFill>
                <a:schemeClr val="bg1"/>
              </a:solidFill>
            </a:endParaRPr>
          </a:p>
        </p:txBody>
      </p:sp>
    </p:spTree>
  </p:cSld>
  <p:clrMapOvr>
    <a:masterClrMapping/>
  </p:clrMapOvr>
</p:sld>
</file>

<file path=ppt/slides/slide5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Từng ngày tháng con gánh nặng trên vai gầy trên khuôn mặt trên bàn tay. Ngoài nương rẫy trong ruộng vườn nơi</a:t>
            </a:r>
            <a:endParaRPr lang="en-US" sz="8800" b="1" dirty="0">
              <a:solidFill>
                <a:schemeClr val="bg1"/>
              </a:solidFill>
            </a:endParaRPr>
          </a:p>
        </p:txBody>
      </p:sp>
    </p:spTree>
  </p:cSld>
  <p:clrMapOvr>
    <a:masterClrMapping/>
  </p:clrMapOvr>
</p:sld>
</file>

<file path=ppt/slides/slide5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trường trên đất mẹ đem về đây.</a:t>
            </a:r>
            <a:endParaRPr lang="en-US" sz="8800" b="1" dirty="0">
              <a:solidFill>
                <a:schemeClr val="bg1"/>
              </a:solidFill>
            </a:endParaRPr>
          </a:p>
        </p:txBody>
      </p:sp>
    </p:spTree>
  </p:cSld>
  <p:clrMapOvr>
    <a:masterClrMapping/>
  </p:clrMapOvr>
</p:sld>
</file>

<file path=ppt/slides/slide5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Nguồn hạnh phúc Cha trao tặng trên vai gầy trên khuôn mặt trên bàn tay. Ngoài nương rẫy trong ruộng vườn nơi</a:t>
            </a:r>
            <a:endParaRPr lang="en-US" sz="8800" b="1" dirty="0">
              <a:solidFill>
                <a:schemeClr val="bg1"/>
              </a:solidFill>
            </a:endParaRPr>
          </a:p>
        </p:txBody>
      </p:sp>
    </p:spTree>
  </p:cSld>
  <p:clrMapOvr>
    <a:masterClrMapping/>
  </p:clrMapOvr>
</p:sld>
</file>

<file path=ppt/slides/slide5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trường trên đất mẹ đem về đây.</a:t>
            </a:r>
            <a:endParaRPr lang="en-US" sz="8800" b="1" dirty="0">
              <a:solidFill>
                <a:schemeClr val="bg1"/>
              </a:solidFill>
            </a:endParaRPr>
          </a:p>
        </p:txBody>
      </p:sp>
    </p:spTree>
  </p:cSld>
  <p:clrMapOvr>
    <a:masterClrMapping/>
  </p:clrMapOvr>
</p:sld>
</file>

<file path=ppt/slides/slide5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226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hát. Ca mừng Thượng Đế quyền uy tác sinh muôn loài. Hỡi người công</a:t>
            </a:r>
            <a:endParaRPr lang="en-US" sz="8800" b="1" dirty="0">
              <a:solidFill>
                <a:schemeClr val="bg1"/>
              </a:solidFill>
            </a:endParaRPr>
          </a:p>
        </p:txBody>
      </p:sp>
    </p:spTree>
  </p:cSld>
  <p:clrMapOvr>
    <a:masterClrMapping/>
  </p:clrMapOvr>
</p:sld>
</file>

<file path=ppt/slides/slide5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5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ban cho tôi biển khơi núi cao sông dài. Trời mây tinh tú trong mát suối reo mừng sâu. Vầng dương chiếu</a:t>
            </a:r>
            <a:endParaRPr lang="en-US" sz="8800" b="1" dirty="0">
              <a:solidFill>
                <a:schemeClr val="bg1"/>
              </a:solidFill>
            </a:endParaRPr>
          </a:p>
        </p:txBody>
      </p:sp>
    </p:spTree>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Mẹ con tạ lễ vì ơn phúc Chúa ban triền miên. Cùng Mẹ con tạ ơn những ân huệ nào lấy chi đền.</a:t>
            </a:r>
            <a:endParaRPr lang="en-US" sz="8800" b="1" dirty="0">
              <a:solidFill>
                <a:schemeClr val="bg1"/>
              </a:solidFill>
            </a:endParaRPr>
          </a:p>
        </p:txBody>
      </p:sp>
    </p:spTree>
  </p:cSld>
  <p:clrMapOvr>
    <a:masterClrMapping/>
  </p:clrMapOvr>
</p:sld>
</file>

<file path=ppt/slides/slide5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ngày, vầng trăng sáng đêm dài, xuân hạ thu đông chan chứa biết bao hồng ân.</a:t>
            </a:r>
            <a:endParaRPr lang="en-US" sz="8800" b="1" dirty="0">
              <a:solidFill>
                <a:schemeClr val="bg1"/>
              </a:solidFill>
            </a:endParaRPr>
          </a:p>
        </p:txBody>
      </p:sp>
    </p:spTree>
  </p:cSld>
  <p:clrMapOvr>
    <a:masterClrMapping/>
  </p:clrMapOvr>
</p:sld>
</file>

<file path=ppt/slides/slide5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hát. Ca mừng Thượng Đế quyền uy tác sinh muôn loài. Hỡi người công</a:t>
            </a:r>
            <a:endParaRPr lang="en-US" sz="8800" b="1" dirty="0">
              <a:solidFill>
                <a:schemeClr val="bg1"/>
              </a:solidFill>
            </a:endParaRPr>
          </a:p>
        </p:txBody>
      </p:sp>
    </p:spTree>
  </p:cSld>
  <p:clrMapOvr>
    <a:masterClrMapping/>
  </p:clrMapOvr>
</p:sld>
</file>

<file path=ppt/slides/slide5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5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ban cho tôi một Đức tin không phai nhòa. Ngài ban cho tôi một trái tim đầy tình yêu. Niềm mơ ước thiên</a:t>
            </a:r>
            <a:endParaRPr lang="en-US" sz="8800" b="1" dirty="0">
              <a:solidFill>
                <a:schemeClr val="bg1"/>
              </a:solidFill>
            </a:endParaRPr>
          </a:p>
        </p:txBody>
      </p:sp>
    </p:spTree>
  </p:cSld>
  <p:clrMapOvr>
    <a:masterClrMapping/>
  </p:clrMapOvr>
</p:sld>
</file>

<file path=ppt/slides/slide5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triền miên phúc an bình, dâng Ngài câu hát cảm mến tri ân ngày đêm.</a:t>
            </a:r>
            <a:endParaRPr lang="en-US" sz="8800" b="1" dirty="0">
              <a:solidFill>
                <a:schemeClr val="bg1"/>
              </a:solidFill>
            </a:endParaRPr>
          </a:p>
        </p:txBody>
      </p:sp>
    </p:spTree>
  </p:cSld>
  <p:clrMapOvr>
    <a:masterClrMapping/>
  </p:clrMapOvr>
</p:sld>
</file>

<file path=ppt/slides/slide5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hát. Ca mừng Thượng Đế quyền uy tác sinh muôn loài. Hỡi người công</a:t>
            </a:r>
            <a:endParaRPr lang="en-US" sz="8800" b="1" dirty="0">
              <a:solidFill>
                <a:schemeClr val="bg1"/>
              </a:solidFill>
            </a:endParaRPr>
          </a:p>
        </p:txBody>
      </p:sp>
    </p:spTree>
  </p:cSld>
  <p:clrMapOvr>
    <a:masterClrMapping/>
  </p:clrMapOvr>
</p:sld>
</file>

<file path=ppt/slides/slide5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5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297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từ đây trọn đời con ước nguyện dâng hiến Chúa. Thân xác linh hồn nguyện cầu Chúa dẫn đưa trên đời.</a:t>
            </a:r>
            <a:endParaRPr lang="en-US" sz="8800" b="1" dirty="0">
              <a:solidFill>
                <a:schemeClr val="bg1"/>
              </a:solidFill>
            </a:endParaRPr>
          </a:p>
        </p:txBody>
      </p:sp>
    </p:spTree>
  </p:cSld>
  <p:clrMapOvr>
    <a:masterClrMapping/>
  </p:clrMapOvr>
</p:sld>
</file>

<file path=ppt/slides/slide5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êm đềm này giờ Chúa nhân từ đã dủ thương phận hèn tôi tới. Muôn ơn lành Người đổ xuống chan hòa, vì tình</a:t>
            </a:r>
            <a:endParaRPr lang="en-US" sz="8800" b="1" dirty="0">
              <a:solidFill>
                <a:schemeClr val="bg1"/>
              </a:solidFill>
            </a:endParaRPr>
          </a:p>
        </p:txBody>
      </p:sp>
    </p:spTree>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dâng về Chúa những tâm tình yêu mến chân thành. Vì dòng suối hồng ân hằng gội tưới mát cuộc đời con.</a:t>
            </a:r>
            <a:endParaRPr lang="en-US" sz="8800" b="1" dirty="0">
              <a:solidFill>
                <a:schemeClr val="bg1"/>
              </a:solidFill>
            </a:endParaRPr>
          </a:p>
        </p:txBody>
      </p:sp>
    </p:spTree>
  </p:cSld>
  <p:clrMapOvr>
    <a:masterClrMapping/>
  </p:clrMapOvr>
</p:sld>
</file>

<file path=ppt/slides/slide5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không bến không bờ.</a:t>
            </a:r>
            <a:endParaRPr lang="en-US" sz="8800" b="1" dirty="0">
              <a:solidFill>
                <a:schemeClr val="bg1"/>
              </a:solidFill>
            </a:endParaRPr>
          </a:p>
        </p:txBody>
      </p:sp>
    </p:spTree>
  </p:cSld>
  <p:clrMapOvr>
    <a:masterClrMapping/>
  </p:clrMapOvr>
</p:sld>
</file>

<file path=ppt/slides/slide5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bao đời lòng này ước vang lời ngợi khen Cha toàn năng nhân ái. Uy danh Người hòa lừng khắp cung trời, vì</a:t>
            </a:r>
            <a:endParaRPr lang="en-US" sz="8800" b="1" dirty="0">
              <a:solidFill>
                <a:schemeClr val="bg1"/>
              </a:solidFill>
            </a:endParaRPr>
          </a:p>
        </p:txBody>
      </p:sp>
    </p:spTree>
  </p:cSld>
  <p:clrMapOvr>
    <a:masterClrMapping/>
  </p:clrMapOvr>
</p:sld>
</file>

<file path=ppt/slides/slide5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tạo tác muôn loài.</a:t>
            </a:r>
            <a:endParaRPr lang="en-US" sz="8800" b="1" dirty="0">
              <a:solidFill>
                <a:schemeClr val="bg1"/>
              </a:solidFill>
            </a:endParaRPr>
          </a:p>
        </p:txBody>
      </p:sp>
    </p:spTree>
  </p:cSld>
  <p:clrMapOvr>
    <a:masterClrMapping/>
  </p:clrMapOvr>
</p:sld>
</file>

<file path=ppt/slides/slide5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Muôn cung đàn nhịp nhàng tấu vang trời hòa lời con tụng ca Danh Chúa. Xin dâng Người niềm trìu mến muôn đời</a:t>
            </a:r>
            <a:endParaRPr lang="en-US" sz="8800" b="1" dirty="0">
              <a:solidFill>
                <a:schemeClr val="bg1"/>
              </a:solidFill>
            </a:endParaRPr>
          </a:p>
        </p:txBody>
      </p:sp>
    </p:spTree>
  </p:cSld>
  <p:clrMapOvr>
    <a:masterClrMapping/>
  </p:clrMapOvr>
</p:sld>
</file>

<file path=ppt/slides/slide5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ơn thiêng mưa tưới chan hòa.</a:t>
            </a:r>
            <a:endParaRPr lang="en-US" sz="8800" b="1" dirty="0">
              <a:solidFill>
                <a:schemeClr val="bg1"/>
              </a:solidFill>
            </a:endParaRPr>
          </a:p>
        </p:txBody>
      </p:sp>
    </p:spTree>
  </p:cSld>
  <p:clrMapOvr>
    <a:masterClrMapping/>
  </p:clrMapOvr>
</p:sld>
</file>

<file path=ppt/slides/slide5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Hiến Dâng 306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Biết lấy gì cảm mến, biết lấy chi báo đền. Hồng ân Chúa cao vời Chúa đã làm cho con.</a:t>
            </a:r>
            <a:endParaRPr lang="en-US" sz="8800" b="1" dirty="0">
              <a:solidFill>
                <a:schemeClr val="bg1"/>
              </a:solidFill>
            </a:endParaRPr>
          </a:p>
        </p:txBody>
      </p:sp>
    </p:spTree>
  </p:cSld>
  <p:clrMapOvr>
    <a:masterClrMapping/>
  </p:clrMapOvr>
</p:sld>
</file>

<file path=ppt/slides/slide5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Thương con từ ngàn xưa một tình yêu chan chứa, và chọn con đi làm đuốc sáng chiếu soi trần gian. Cho con say</a:t>
            </a:r>
            <a:endParaRPr lang="en-US" sz="8800" b="1" dirty="0">
              <a:solidFill>
                <a:schemeClr val="bg1"/>
              </a:solidFill>
            </a:endParaRPr>
          </a:p>
        </p:txBody>
      </p:sp>
    </p:spTree>
  </p:cSld>
  <p:clrMapOvr>
    <a:masterClrMapping/>
  </p:clrMapOvr>
</p:sld>
</file>

<file path=ppt/slides/slide5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mến và này con xin đến một đời trung trinh làm muối đất ướp cho mặn đời.</a:t>
            </a:r>
            <a:endParaRPr lang="en-US" sz="8800" b="1" dirty="0">
              <a:solidFill>
                <a:schemeClr val="bg1"/>
              </a:solidFill>
            </a:endParaRPr>
          </a:p>
        </p:txBody>
      </p:sp>
    </p:spTree>
  </p:cSld>
  <p:clrMapOvr>
    <a:masterClrMapping/>
  </p:clrMapOvr>
</p:sld>
</file>

<file path=ppt/slides/slide5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Trao cho con Lời Chúa dù đời con hoen úa, nguyện đời con đem Lời chân lý đến cho mọi nơi. Ra đi đầy nguyện</a:t>
            </a:r>
            <a:endParaRPr lang="en-US" sz="8800" b="1" dirty="0">
              <a:solidFill>
                <a:schemeClr val="bg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Chúc tụng Thiên Chúa từ nhân, Chúa là quyền năng cực thánh. Là Đấng đáng chúc tụng mọi lúc mọi nơi.</a:t>
            </a:r>
            <a:endParaRPr lang="en-US" sz="8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4047120"/>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Ave Maria! Xin Mẹ cùng con tạ lễ. Dâng câu ca cảm tạ những ân huệ mà Ngài đã khứng ban.</a:t>
            </a:r>
            <a:endParaRPr lang="en-US" sz="8800" b="1" dirty="0">
              <a:solidFill>
                <a:schemeClr val="bg1"/>
              </a:solidFill>
            </a:endParaRPr>
          </a:p>
        </p:txBody>
      </p:sp>
    </p:spTree>
  </p:cSld>
  <p:clrMapOvr>
    <a:masterClrMapping/>
  </p:clrMapOvr>
</p:sld>
</file>

<file path=ppt/slides/slide5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và này con gieo bước nguyện đời con đem nguồn yêu mến đến cho mọi người.</a:t>
            </a:r>
            <a:endParaRPr lang="en-US" sz="8800" b="1" dirty="0">
              <a:solidFill>
                <a:schemeClr val="bg1"/>
              </a:solidFill>
            </a:endParaRPr>
          </a:p>
        </p:txBody>
      </p:sp>
    </p:spTree>
  </p:cSld>
  <p:clrMapOvr>
    <a:masterClrMapping/>
  </p:clrMapOvr>
</p:sld>
</file>

<file path=ppt/slides/slide5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Chân đi đạp đồi non biển đời bao sóng gió, Ngài đỡ nâng con dù nguy biến vẫn ở cùng con. Yêu thương làm hành</a:t>
            </a:r>
            <a:endParaRPr lang="en-US" sz="8800" b="1" dirty="0">
              <a:solidFill>
                <a:schemeClr val="bg1"/>
              </a:solidFill>
            </a:endParaRPr>
          </a:p>
        </p:txBody>
      </p:sp>
    </p:spTree>
  </p:cSld>
  <p:clrMapOvr>
    <a:masterClrMapping/>
  </p:clrMapOvr>
</p:sld>
</file>

<file path=ppt/slides/slide5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trang ngọn đèn tim thắp sáng một đời vui như đàn chim hót suối reo đầu ngàn.</a:t>
            </a:r>
            <a:endParaRPr lang="en-US" sz="8800" b="1" dirty="0">
              <a:solidFill>
                <a:schemeClr val="bg1"/>
              </a:solidFill>
            </a:endParaRPr>
          </a:p>
        </p:txBody>
      </p:sp>
    </p:spTree>
  </p:cSld>
  <p:clrMapOvr>
    <a:masterClrMapping/>
  </p:clrMapOvr>
</p:sld>
</file>

<file path=ppt/slides/slide5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cho con bình an và đầu cao mắt sáng, một đời con đi làm chứng tá Chúa trên trần gian. Xin cho con nghèo</a:t>
            </a:r>
            <a:endParaRPr lang="en-US" sz="8800" b="1" dirty="0">
              <a:solidFill>
                <a:schemeClr val="bg1"/>
              </a:solidFill>
            </a:endParaRPr>
          </a:p>
        </p:txBody>
      </p:sp>
    </p:spTree>
  </p:cSld>
  <p:clrMapOvr>
    <a:masterClrMapping/>
  </p:clrMapOvr>
</p:sld>
</file>

<file path=ppt/slides/slide5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 cuộc đời bao nguy khó đời hạnh phúc con được chính Chúa gia nghiệp trọn đời.</a:t>
            </a:r>
            <a:endParaRPr lang="en-US" sz="8800" b="1" dirty="0">
              <a:solidFill>
                <a:schemeClr val="bg1"/>
              </a:solidFill>
            </a:endParaRPr>
          </a:p>
        </p:txBody>
      </p:sp>
    </p:spTree>
  </p:cSld>
  <p:clrMapOvr>
    <a:masterClrMapping/>
  </p:clrMapOvr>
</p:sld>
</file>

<file path=ppt/slides/slide5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Dâng Lễ Với Con 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ôi, Mẹ dâng lễ với con nến hồng rực sáng tâm hồn con sốt sắng khi có Mẹ cùng dâng lễ với con.</a:t>
            </a:r>
            <a:endParaRPr lang="en-US" sz="8800" b="1" dirty="0">
              <a:solidFill>
                <a:schemeClr val="bg1"/>
              </a:solidFill>
            </a:endParaRPr>
          </a:p>
        </p:txBody>
      </p:sp>
    </p:spTree>
  </p:cSld>
  <p:clrMapOvr>
    <a:masterClrMapping/>
  </p:clrMapOvr>
</p:sld>
</file>

<file path=ppt/slides/slide5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Tuổi con như hoa ước mơ ngày hiền hòa vào trong thánh điện khấn nguyện hồng ân Cha.</a:t>
            </a:r>
            <a:endParaRPr lang="en-US" sz="8800" b="1" dirty="0">
              <a:solidFill>
                <a:schemeClr val="bg1"/>
              </a:solidFill>
            </a:endParaRPr>
          </a:p>
        </p:txBody>
      </p:sp>
    </p:spTree>
  </p:cSld>
  <p:clrMapOvr>
    <a:masterClrMapping/>
  </p:clrMapOvr>
</p:sld>
</file>

<file path=ppt/slides/slide5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chung tay con, tiến dâng Cha cuộc đời, hợp trong lễ này bao ngày dài tương lai.</a:t>
            </a:r>
            <a:endParaRPr lang="en-US" sz="8800" b="1" dirty="0">
              <a:solidFill>
                <a:schemeClr val="bg1"/>
              </a:solidFill>
            </a:endParaRPr>
          </a:p>
        </p:txBody>
      </p:sp>
    </p:spTree>
  </p:cSld>
  <p:clrMapOvr>
    <a:masterClrMapping/>
  </p:clrMapOvr>
</p:sld>
</file>

<file path=ppt/slides/slide5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con hôm nay, kết yêu thương tràn trề. Cùng dâng lễ này như ngày nào Can-vê.</a:t>
            </a:r>
            <a:endParaRPr lang="en-US" sz="8800" b="1" dirty="0">
              <a:solidFill>
                <a:schemeClr val="bg1"/>
              </a:solidFill>
            </a:endParaRPr>
          </a:p>
        </p:txBody>
      </p:sp>
    </p:spTree>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yêu của Chúa rộng bát ngát vút cao tầng mây. Quyền lực Chúa ngự trên khắp cõi trời xanh biếc muôn loài.</a:t>
            </a:r>
            <a:endParaRPr lang="en-US" sz="8800" b="1" dirty="0">
              <a:solidFill>
                <a:schemeClr val="bg1"/>
              </a:solidFill>
            </a:endParaRPr>
          </a:p>
        </p:txBody>
      </p:sp>
    </p:spTree>
  </p:cSld>
  <p:clrMapOvr>
    <a:masterClrMapping/>
  </p:clrMapOvr>
</p:sld>
</file>

<file path=ppt/slides/slide5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Nếu con dâng lên Chúa làm lễ vật hèn thì con xin dâng tình yêu nhỏ bé trong trái tim con. Nếu con dâng lên</a:t>
            </a:r>
            <a:endParaRPr lang="en-US" sz="8800" b="1" dirty="0">
              <a:solidFill>
                <a:schemeClr val="bg1"/>
              </a:solidFill>
            </a:endParaRPr>
          </a:p>
        </p:txBody>
      </p:sp>
    </p:spTree>
  </p:cSld>
  <p:clrMapOvr>
    <a:masterClrMapping/>
  </p:clrMapOvr>
</p:sld>
</file>

<file path=ppt/slides/slide5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của lễ hy sinh thì con dâng lên nghìn giọt mồ hôi của cả nhân loại.</a:t>
            </a:r>
            <a:endParaRPr lang="en-US" sz="8800" b="1" dirty="0">
              <a:solidFill>
                <a:schemeClr val="bg1"/>
              </a:solidFill>
            </a:endParaRPr>
          </a:p>
        </p:txBody>
      </p:sp>
    </p:spTree>
  </p:cSld>
  <p:clrMapOvr>
    <a:masterClrMapping/>
  </p:clrMapOvr>
</p:sld>
</file>

<file path=ppt/slides/slide5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mẹ bồng bế con cho dòng sữa ngon dòng sữa tình thương. Tình yêu thương chan chứa tháng ngày không úa</a:t>
            </a:r>
            <a:endParaRPr lang="en-US" sz="8800" b="1" dirty="0">
              <a:solidFill>
                <a:schemeClr val="bg1"/>
              </a:solidFill>
            </a:endParaRPr>
          </a:p>
        </p:txBody>
      </p:sp>
    </p:spTree>
  </p:cSld>
  <p:clrMapOvr>
    <a:masterClrMapping/>
  </p:clrMapOvr>
</p:sld>
</file>

<file path=ppt/slides/slide5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trời biển xa.</a:t>
            </a:r>
            <a:endParaRPr lang="en-US" sz="8800" b="1" dirty="0">
              <a:solidFill>
                <a:schemeClr val="bg1"/>
              </a:solidFill>
            </a:endParaRPr>
          </a:p>
        </p:txBody>
      </p:sp>
    </p:spTree>
  </p:cSld>
  <p:clrMapOvr>
    <a:masterClrMapping/>
  </p:clrMapOvr>
</p:sld>
</file>

<file path=ppt/slides/slide5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Nếu con dâng lên Chúa làm lễ vật hèn thì con xin dâng tình yêu nhỏ bé trong trái tim con. Nếu con dâng lên</a:t>
            </a:r>
            <a:endParaRPr lang="en-US" sz="8800" b="1" dirty="0">
              <a:solidFill>
                <a:schemeClr val="bg1"/>
              </a:solidFill>
            </a:endParaRPr>
          </a:p>
        </p:txBody>
      </p:sp>
    </p:spTree>
  </p:cSld>
  <p:clrMapOvr>
    <a:masterClrMapping/>
  </p:clrMapOvr>
</p:sld>
</file>

<file path=ppt/slides/slide5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của lễ hy sinh thì con dâng lên nghìn giọt mồ hôi của cả nhân loại.</a:t>
            </a:r>
            <a:endParaRPr lang="en-US" sz="8800" b="1" dirty="0">
              <a:solidFill>
                <a:schemeClr val="bg1"/>
              </a:solidFill>
            </a:endParaRPr>
          </a:p>
        </p:txBody>
      </p:sp>
    </p:spTree>
  </p:cSld>
  <p:clrMapOvr>
    <a:masterClrMapping/>
  </p:clrMapOvr>
</p:sld>
</file>

<file path=ppt/slides/slide5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Linh Hồn Tôi 256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tung hô Chúa, tung hô Chúa (í a). Thần trí tôi mừng vui vời vợi trong Đấng cứu chuộc tôi.</a:t>
            </a:r>
            <a:endParaRPr lang="en-US" sz="8800" b="1" dirty="0">
              <a:solidFill>
                <a:schemeClr val="bg1"/>
              </a:solidFill>
            </a:endParaRPr>
          </a:p>
        </p:txBody>
      </p:sp>
    </p:spTree>
  </p:cSld>
  <p:clrMapOvr>
    <a:masterClrMapping/>
  </p:clrMapOvr>
</p:sld>
</file>

<file path=ppt/slides/slide5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dủ thương đoái nhìn phận hèn tôi tá.
Vì vậy đến muôn đời sẽ khen tôi đầy ơn, sẽ khen tôi đầy phúc, sẽ</a:t>
            </a:r>
            <a:endParaRPr lang="en-US" sz="8800" b="1" dirty="0">
              <a:solidFill>
                <a:schemeClr val="bg1"/>
              </a:solidFill>
            </a:endParaRPr>
          </a:p>
        </p:txBody>
      </p:sp>
    </p:spTree>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đời cảm tạ Chúa đã giữ gìn thân xác linh hồn. Ngài phù giúp chở che và dìu đến suối nguồn bình an.</a:t>
            </a:r>
            <a:endParaRPr lang="en-US" sz="8800" b="1" dirty="0">
              <a:solidFill>
                <a:schemeClr val="bg1"/>
              </a:solidFill>
            </a:endParaRPr>
          </a:p>
        </p:txBody>
      </p:sp>
    </p:spTree>
  </p:cSld>
  <p:clrMapOvr>
    <a:masterClrMapping/>
  </p:clrMapOvr>
</p:sld>
</file>

<file path=ppt/slides/slide5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tôi muôn đời đến muôn đời, đến muôn đời.</a:t>
            </a:r>
            <a:endParaRPr lang="en-US" sz="8800" b="1" dirty="0">
              <a:solidFill>
                <a:schemeClr val="bg1"/>
              </a:solidFill>
            </a:endParaRPr>
          </a:p>
        </p:txBody>
      </p:sp>
    </p:spTree>
  </p:cSld>
  <p:clrMapOvr>
    <a:masterClrMapping/>
  </p:clrMapOvr>
</p:sld>
</file>

<file path=ppt/slides/slide5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Đấng toàn năng đã làm cho tôi những việc cao trọng. Danh Người là thánh. Lượng từ ái trải qua từ đời nọ đến</a:t>
            </a:r>
            <a:endParaRPr lang="en-US" sz="8800" b="1" dirty="0">
              <a:solidFill>
                <a:schemeClr val="bg1"/>
              </a:solidFill>
            </a:endParaRPr>
          </a:p>
        </p:txBody>
      </p:sp>
    </p:spTree>
  </p:cSld>
  <p:clrMapOvr>
    <a:masterClrMapping/>
  </p:clrMapOvr>
</p:sld>
</file>

<file path=ppt/slides/slide5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kia. Hằng bao bọc những ai kính sợ Người.</a:t>
            </a:r>
            <a:endParaRPr lang="en-US" sz="8800" b="1" dirty="0">
              <a:solidFill>
                <a:schemeClr val="bg1"/>
              </a:solidFill>
            </a:endParaRPr>
          </a:p>
        </p:txBody>
      </p:sp>
    </p:spTree>
  </p:cSld>
  <p:clrMapOvr>
    <a:masterClrMapping/>
  </p:clrMapOvr>
</p:sld>
</file>

<file path=ppt/slides/slide5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biểu dương sức mạnh oai phong tiêu diệt tơi bời những phường tự đắc. Bọn quyền quý tự kiêu Ngài triệt hạ</a:t>
            </a:r>
            <a:endParaRPr lang="en-US" sz="8800" b="1" dirty="0">
              <a:solidFill>
                <a:schemeClr val="bg1"/>
              </a:solidFill>
            </a:endParaRPr>
          </a:p>
        </p:txBody>
      </p:sp>
    </p:spTree>
  </p:cSld>
  <p:clrMapOvr>
    <a:masterClrMapping/>
  </p:clrMapOvr>
</p:sld>
</file>

<file path=ppt/slides/slide5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khỏi tòa cao và nâng dậy những ai ở khiêm nhường.</a:t>
            </a:r>
            <a:endParaRPr lang="en-US" sz="8800" b="1" dirty="0">
              <a:solidFill>
                <a:schemeClr val="bg1"/>
              </a:solidFill>
            </a:endParaRPr>
          </a:p>
        </p:txBody>
      </p:sp>
    </p:spTree>
  </p:cSld>
  <p:clrMapOvr>
    <a:masterClrMapping/>
  </p:clrMapOvr>
</p:sld>
</file>

<file path=ppt/slides/slide5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 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
ĐK: Bát ngát ngàn trầm dâng</a:t>
            </a:r>
            <a:endParaRPr lang="en-US" sz="8800" b="1" dirty="0">
              <a:solidFill>
                <a:schemeClr val="bg1"/>
              </a:solidFill>
            </a:endParaRPr>
          </a:p>
        </p:txBody>
      </p:sp>
    </p:spTree>
  </p:cSld>
  <p:clrMapOvr>
    <a:masterClrMapping/>
  </p:clrMapOvr>
</p:sld>
</file>

<file path=ppt/slides/slide5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5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
ĐK: Bát ngát ngàn trầm dâng hương</a:t>
            </a:r>
            <a:endParaRPr lang="en-US" sz="8800" b="1" dirty="0">
              <a:solidFill>
                <a:schemeClr val="bg1"/>
              </a:solidFill>
            </a:endParaRPr>
          </a:p>
        </p:txBody>
      </p:sp>
    </p:spTree>
  </p:cSld>
  <p:clrMapOvr>
    <a:masterClrMapping/>
  </p:clrMapOvr>
</p:sld>
</file>

<file path=ppt/slides/slide5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lòng người muôn phương. Miệt mài đợi Chúa dủ thương.</a:t>
            </a:r>
            <a:endParaRPr lang="en-US" sz="8800" b="1" dirty="0">
              <a:solidFill>
                <a:schemeClr val="bg1"/>
              </a:solidFill>
            </a:endParaRPr>
          </a:p>
        </p:txBody>
      </p:sp>
    </p:spTree>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Chớ Ganh Tỵ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 (132 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Quyền năng Chúa ta ca vang khắp nơi để thế giới tin yêu một Thiên Chúa. Kỳ công Chúa ta loan cho thế gian để</a:t>
            </a:r>
            <a:endParaRPr lang="en-US" sz="8800" b="1" dirty="0">
              <a:solidFill>
                <a:schemeClr val="bg1"/>
              </a:solidFill>
            </a:endParaRPr>
          </a:p>
        </p:txBody>
      </p:sp>
    </p:spTree>
  </p:cSld>
  <p:clrMapOvr>
    <a:masterClrMapping/>
  </p:clrMapOvr>
</p:sld>
</file>

<file path=ppt/slides/slide5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vang danh một Chúa Trời.</a:t>
            </a:r>
            <a:endParaRPr lang="en-US" sz="8800" b="1" dirty="0">
              <a:solidFill>
                <a:schemeClr val="bg1"/>
              </a:solidFill>
            </a:endParaRPr>
          </a:p>
        </p:txBody>
      </p:sp>
    </p:spTree>
  </p:cSld>
  <p:clrMapOvr>
    <a:masterClrMapping/>
  </p:clrMapOvr>
</p:sld>
</file>

<file path=ppt/slides/slide5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Ngát Hương Ngàn Bông Lúa 208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Ngát hương ngàn bông lúa, đôi tay dâng cao này lễ vật.</a:t>
            </a:r>
            <a:endParaRPr lang="en-US" sz="8800" b="1" dirty="0">
              <a:solidFill>
                <a:schemeClr val="bg1"/>
              </a:solidFill>
            </a:endParaRPr>
          </a:p>
        </p:txBody>
      </p:sp>
    </p:spTree>
  </p:cSld>
  <p:clrMapOvr>
    <a:masterClrMapping/>
  </p:clrMapOvr>
</p:sld>
</file>

<file path=ppt/slides/slide5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thương nhận cho lễ vật này dù không xứng đáng với của lễ cao siêu nhưng là hy sinh khi nắng sớm mưa</a:t>
            </a:r>
            <a:endParaRPr lang="en-US" sz="8800" b="1" dirty="0">
              <a:solidFill>
                <a:schemeClr val="bg1"/>
              </a:solidFill>
            </a:endParaRPr>
          </a:p>
        </p:txBody>
      </p:sp>
    </p:spTree>
  </p:cSld>
  <p:clrMapOvr>
    <a:masterClrMapping/>
  </p:clrMapOvr>
</p:sld>
</file>

<file path=ppt/slides/slide5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 Chúa ơi hãy nhận tâm tình con bấy nhiêu.</a:t>
            </a:r>
            <a:endParaRPr lang="en-US" sz="8800" b="1" dirty="0">
              <a:solidFill>
                <a:schemeClr val="bg1"/>
              </a:solidFill>
            </a:endParaRPr>
          </a:p>
        </p:txBody>
      </p:sp>
    </p:spTree>
  </p:cSld>
  <p:clrMapOvr>
    <a:masterClrMapping/>
  </p:clrMapOvr>
</p:sld>
</file>

<file path=ppt/slides/slide5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Ngất ngây chùm nho chín. Đôi tay dâng cao này lễ vật.</a:t>
            </a:r>
            <a:endParaRPr lang="en-US" sz="8800" b="1" dirty="0">
              <a:solidFill>
                <a:schemeClr val="bg1"/>
              </a:solidFill>
            </a:endParaRPr>
          </a:p>
        </p:txBody>
      </p:sp>
    </p:spTree>
  </p:cSld>
  <p:clrMapOvr>
    <a:masterClrMapping/>
  </p:clrMapOvr>
</p:sld>
</file>

<file path=ppt/slides/slide5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thương nhận cho lễ vật này dù không xứng đáng với của lễ cao siêu nhưng là hy sinh khi nắng sớm mưa</a:t>
            </a:r>
            <a:endParaRPr lang="en-US" sz="8800" b="1" dirty="0">
              <a:solidFill>
                <a:schemeClr val="bg1"/>
              </a:solidFill>
            </a:endParaRPr>
          </a:p>
        </p:txBody>
      </p:sp>
    </p:spTree>
  </p:cSld>
  <p:clrMapOvr>
    <a:masterClrMapping/>
  </p:clrMapOvr>
</p:sld>
</file>

<file path=ppt/slides/slide5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 Chúa ơi hãy nhận tâm tình con bấy nhiêu.</a:t>
            </a:r>
            <a:endParaRPr lang="en-US" sz="8800" b="1" dirty="0">
              <a:solidFill>
                <a:schemeClr val="bg1"/>
              </a:solidFill>
            </a:endParaRPr>
          </a:p>
        </p:txBody>
      </p:sp>
    </p:spTree>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mời gọi con vào vườn nho có hoa thơm trái ngọt trĩu cành. Từ đầu ngày hay trời về tối Chúa giang tay đón</a:t>
            </a:r>
            <a:endParaRPr lang="en-US" sz="8800" b="1" dirty="0">
              <a:solidFill>
                <a:schemeClr val="bg1"/>
              </a:solidFill>
            </a:endParaRPr>
          </a:p>
        </p:txBody>
      </p:sp>
    </p:spTree>
  </p:cSld>
  <p:clrMapOvr>
    <a:masterClrMapping/>
  </p:clrMapOvr>
</p:sld>
</file>

<file path=ppt/slides/slide5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Trái tim ngàn yêu mến. Đôi tay dâng cao này lễ vật.</a:t>
            </a:r>
            <a:endParaRPr lang="en-US" sz="8800" b="1" dirty="0">
              <a:solidFill>
                <a:schemeClr val="bg1"/>
              </a:solidFill>
            </a:endParaRPr>
          </a:p>
        </p:txBody>
      </p:sp>
    </p:spTree>
  </p:cSld>
  <p:clrMapOvr>
    <a:masterClrMapping/>
  </p:clrMapOvr>
</p:sld>
</file>

<file path=ppt/slides/slide5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thương nhận cho lễ vật này dù không xứng đáng với của lễ cao siêu nhưng là hy sinh khi nắng sớm mưa</a:t>
            </a:r>
            <a:endParaRPr lang="en-US" sz="8800" b="1" dirty="0">
              <a:solidFill>
                <a:schemeClr val="bg1"/>
              </a:solidFill>
            </a:endParaRPr>
          </a:p>
        </p:txBody>
      </p:sp>
    </p:spTree>
  </p:cSld>
  <p:clrMapOvr>
    <a:masterClrMapping/>
  </p:clrMapOvr>
</p:sld>
</file>

<file path=ppt/slides/slide5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 Chúa ơi hãy nhận tâm tình con bấy nhiêu.</a:t>
            </a:r>
            <a:endParaRPr lang="en-US" sz="8800" b="1" dirty="0">
              <a:solidFill>
                <a:schemeClr val="bg1"/>
              </a:solidFill>
            </a:endParaRPr>
          </a:p>
        </p:txBody>
      </p:sp>
    </p:spTree>
  </p:cSld>
  <p:clrMapOvr>
    <a:masterClrMapping/>
  </p:clrMapOvr>
</p:sld>
</file>

<file path=ppt/slides/slide5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Ephata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E-pha-ta, mở ra E-pha-ta. E-pha-ta , mở ra E-pha-ta. E-pha-ta con van xin Ngài thương giúp. Xin hãy cho con</a:t>
            </a:r>
            <a:endParaRPr lang="en-US" sz="8800" b="1" dirty="0">
              <a:solidFill>
                <a:schemeClr val="bg1"/>
              </a:solidFill>
            </a:endParaRPr>
          </a:p>
        </p:txBody>
      </p:sp>
    </p:spTree>
  </p:cSld>
  <p:clrMapOvr>
    <a:masterClrMapping/>
  </p:clrMapOvr>
</p:sld>
</file>

<file path=ppt/slides/slide5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thoát ách xích gông tội khiên.</a:t>
            </a:r>
            <a:endParaRPr lang="en-US" sz="8800" b="1" dirty="0">
              <a:solidFill>
                <a:schemeClr val="bg1"/>
              </a:solidFill>
            </a:endParaRPr>
          </a:p>
        </p:txBody>
      </p:sp>
    </p:spTree>
  </p:cSld>
  <p:clrMapOvr>
    <a:masterClrMapping/>
  </p:clrMapOvr>
</p:sld>
</file>

<file path=ppt/slides/slide5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Sưởi Ấm Lòng Con 158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mặt trời dọi sáng ban mai, như vầng nguyệt chiếu soi đêm dài. Ôi tình Ngài sưởi hong tôi ấm, cho một đời</a:t>
            </a:r>
            <a:endParaRPr lang="en-US" sz="8800" b="1" dirty="0">
              <a:solidFill>
                <a:schemeClr val="bg1"/>
              </a:solidFill>
            </a:endParaRPr>
          </a:p>
        </p:txBody>
      </p:sp>
    </p:spTree>
  </p:cSld>
  <p:clrMapOvr>
    <a:masterClrMapping/>
  </p:clrMapOvr>
</p:sld>
</file>

<file path=ppt/slides/slide5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thấy niềm vui.</a:t>
            </a:r>
            <a:endParaRPr lang="en-US" sz="8800" b="1" dirty="0">
              <a:solidFill>
                <a:schemeClr val="bg1"/>
              </a:solidFill>
            </a:endParaRPr>
          </a:p>
        </p:txBody>
      </p:sp>
    </p:spTree>
  </p:cSld>
  <p:clrMapOvr>
    <a:masterClrMapping/>
  </p:clrMapOvr>
</p:sld>
</file>

<file path=ppt/slides/slide5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sáng hơn mặt trời, đẹp hơn trăng vàng bên suối. Ôi tình Ngài dẫn đưa cuộc đời, dìu con đêm ngày đi</a:t>
            </a:r>
            <a:endParaRPr lang="en-US" sz="8800" b="1" dirty="0">
              <a:solidFill>
                <a:schemeClr val="bg1"/>
              </a:solidFill>
            </a:endParaRPr>
          </a:p>
        </p:txBody>
      </p:sp>
    </p:spTree>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ân cần.</a:t>
            </a:r>
            <a:endParaRPr lang="en-US" sz="8800" b="1" dirty="0">
              <a:solidFill>
                <a:schemeClr val="bg1"/>
              </a:solidFill>
            </a:endParaRPr>
          </a:p>
        </p:txBody>
      </p:sp>
    </p:spTree>
  </p:cSld>
  <p:clrMapOvr>
    <a:masterClrMapping/>
  </p:clrMapOvr>
</p:sld>
</file>

<file path=ppt/slides/slide5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tới.</a:t>
            </a:r>
            <a:endParaRPr lang="en-US" sz="8800" b="1" dirty="0">
              <a:solidFill>
                <a:schemeClr val="bg1"/>
              </a:solidFill>
            </a:endParaRPr>
          </a:p>
        </p:txBody>
      </p:sp>
    </p:spTree>
  </p:cSld>
  <p:clrMapOvr>
    <a:masterClrMapping/>
  </p:clrMapOvr>
</p:sld>
</file>

<file path=ppt/slides/slide5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mến thương hải hà, sưởi hong tâm hồn băng giá. Ôi tình Ngài chứa chan vô bờ, lòng con năm tháng dư tràn.</a:t>
            </a:r>
            <a:endParaRPr lang="en-US" sz="8800" b="1" dirty="0">
              <a:solidFill>
                <a:schemeClr val="bg1"/>
              </a:solidFill>
            </a:endParaRPr>
          </a:p>
        </p:txBody>
      </p:sp>
    </p:spTree>
  </p:cSld>
  <p:clrMapOvr>
    <a:masterClrMapping/>
  </p:clrMapOvr>
</p:sld>
</file>

<file path=ppt/slides/slide5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nguyện cầu từng sáng con đi, cho một ngày sẽ không ê chề. Mong tình người đẹp như ánh nắng, cho cuộc đời</a:t>
            </a:r>
            <a:endParaRPr lang="en-US" sz="8800" b="1" dirty="0">
              <a:solidFill>
                <a:schemeClr val="bg1"/>
              </a:solidFill>
            </a:endParaRPr>
          </a:p>
        </p:txBody>
      </p:sp>
    </p:spTree>
  </p:cSld>
  <p:clrMapOvr>
    <a:masterClrMapping/>
  </p:clrMapOvr>
</p:sld>
</file>

<file path=ppt/slides/slide5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còn mãi mùa xuân.</a:t>
            </a:r>
            <a:endParaRPr lang="en-US" sz="8800" b="1" dirty="0">
              <a:solidFill>
                <a:schemeClr val="bg1"/>
              </a:solidFill>
            </a:endParaRPr>
          </a:p>
        </p:txBody>
      </p:sp>
    </p:spTree>
  </p:cSld>
  <p:clrMapOvr>
    <a:masterClrMapping/>
  </p:clrMapOvr>
</p:sld>
</file>

<file path=ppt/slides/slide5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sáng hơn mặt trời, đẹp hơn trăng vàng bên suối. Ôi tình Ngài dẫn đưa cuộc đời, dìu con đêm ngày đi</a:t>
            </a:r>
            <a:endParaRPr lang="en-US" sz="8800" b="1" dirty="0">
              <a:solidFill>
                <a:schemeClr val="bg1"/>
              </a:solidFill>
            </a:endParaRPr>
          </a:p>
        </p:txBody>
      </p:sp>
    </p:spTree>
  </p:cSld>
  <p:clrMapOvr>
    <a:masterClrMapping/>
  </p:clrMapOvr>
</p:sld>
</file>

<file path=ppt/slides/slide5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tới.</a:t>
            </a:r>
            <a:endParaRPr lang="en-US" sz="8800" b="1" dirty="0">
              <a:solidFill>
                <a:schemeClr val="bg1"/>
              </a:solidFill>
            </a:endParaRPr>
          </a:p>
        </p:txBody>
      </p:sp>
    </p:spTree>
  </p:cSld>
  <p:clrMapOvr>
    <a:masterClrMapping/>
  </p:clrMapOvr>
</p:sld>
</file>

<file path=ppt/slides/slide5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mến thương hải hà, sưởi hong tâm hồn băng giá. Ôi tình Ngài chứa chan vô bờ, lòng con năm tháng dư tràn.</a:t>
            </a:r>
            <a:endParaRPr lang="en-US" sz="8800" b="1" dirty="0">
              <a:solidFill>
                <a:schemeClr val="bg1"/>
              </a:solidFill>
            </a:endParaRPr>
          </a:p>
        </p:txBody>
      </p:sp>
    </p:spTree>
  </p:cSld>
  <p:clrMapOvr>
    <a:masterClrMapping/>
  </p:clrMapOvr>
</p:sld>
</file>

<file path=ppt/slides/slide5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Thần khấn xin ngự đến hồn con đang mong chờ Ngài. Suối nguồn thánh ân hiện xuống này dương gian xin</a:t>
            </a:r>
            <a:endParaRPr lang="en-US" sz="8800" b="1" dirty="0">
              <a:solidFill>
                <a:schemeClr val="bg1"/>
              </a:solidFill>
            </a:endParaRPr>
          </a:p>
        </p:txBody>
      </p:sp>
    </p:spTree>
  </p:cSld>
  <p:clrMapOvr>
    <a:masterClrMapping/>
  </p:clrMapOvr>
</p:sld>
</file>

<file path=ppt/slides/slide5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đổi mới.</a:t>
            </a:r>
            <a:endParaRPr lang="en-US" sz="8800" b="1" dirty="0">
              <a:solidFill>
                <a:schemeClr val="bg1"/>
              </a:solidFill>
            </a:endParaRPr>
          </a:p>
        </p:txBody>
      </p:sp>
    </p:spTree>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là người đến trước hay sau Ngài đều trả cho cũng như nhau. Không ai hơn vì Ngài đối xử rất công minh như lời</a:t>
            </a:r>
            <a:endParaRPr lang="en-US" sz="8800" b="1" dirty="0">
              <a:solidFill>
                <a:schemeClr val="bg1"/>
              </a:solidFill>
            </a:endParaRPr>
          </a:p>
        </p:txBody>
      </p:sp>
    </p:spTree>
  </p:cSld>
  <p:clrMapOvr>
    <a:masterClrMapping/>
  </p:clrMapOvr>
</p:sld>
</file>

<file path=ppt/slides/slide5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hãy đến chiếu sáng thế gian u mê tối tăm. Ngài ơi! Xin Ngài hãy đến hiển linh Ngài ơi.</a:t>
            </a:r>
            <a:endParaRPr lang="en-US" sz="8800" b="1" dirty="0">
              <a:solidFill>
                <a:schemeClr val="bg1"/>
              </a:solidFill>
            </a:endParaRPr>
          </a:p>
        </p:txBody>
      </p:sp>
    </p:spTree>
  </p:cSld>
  <p:clrMapOvr>
    <a:masterClrMapping/>
  </p:clrMapOvr>
</p:sld>
</file>

<file path=ppt/slides/slide5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Ngài xin đến dẫn dắt chúng con trên đời. Cầu Ngài liên kết chúng con nhất tâm trong Ngài. Cầu Ngài ban</a:t>
            </a:r>
            <a:endParaRPr lang="en-US" sz="8800" b="1" dirty="0">
              <a:solidFill>
                <a:schemeClr val="bg1"/>
              </a:solidFill>
            </a:endParaRPr>
          </a:p>
        </p:txBody>
      </p:sp>
    </p:spTree>
  </p:cSld>
  <p:clrMapOvr>
    <a:masterClrMapping/>
  </p:clrMapOvr>
</p:sld>
</file>

<file path=ppt/slides/slide5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ơn thêm sức kiên vững không lay sống sao nên người con Chúa chứng nhân tình yêu.</a:t>
            </a:r>
            <a:endParaRPr lang="en-US" sz="8800" b="1" dirty="0">
              <a:solidFill>
                <a:schemeClr val="bg1"/>
              </a:solidFill>
            </a:endParaRPr>
          </a:p>
        </p:txBody>
      </p:sp>
    </p:spTree>
  </p:cSld>
  <p:clrMapOvr>
    <a:masterClrMapping/>
  </p:clrMapOvr>
</p:sld>
</file>

<file path=ppt/slides/slide5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khấn xin ngự đến hồn con đang mong chờ Ngài. Mở lòng sáng soi đường đi, tìm chân lý công bình bác</a:t>
            </a:r>
            <a:endParaRPr lang="en-US" sz="8800" b="1" dirty="0">
              <a:solidFill>
                <a:schemeClr val="bg1"/>
              </a:solidFill>
            </a:endParaRPr>
          </a:p>
        </p:txBody>
      </p:sp>
    </p:spTree>
  </p:cSld>
  <p:clrMapOvr>
    <a:masterClrMapping/>
  </p:clrMapOvr>
</p:sld>
</file>

<file path=ppt/slides/slide5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ái.</a:t>
            </a:r>
            <a:endParaRPr lang="en-US" sz="8800" b="1" dirty="0">
              <a:solidFill>
                <a:schemeClr val="bg1"/>
              </a:solidFill>
            </a:endParaRPr>
          </a:p>
        </p:txBody>
      </p:sp>
    </p:spTree>
  </p:cSld>
  <p:clrMapOvr>
    <a:masterClrMapping/>
  </p:clrMapOvr>
</p:sld>
</file>

<file path=ppt/slides/slide5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đến, uốn nắn nẻo đi quanh co sai lầm Ngài ơi! Xin Ngài hãy đến dẫn đi đường ngay.</a:t>
            </a:r>
            <a:endParaRPr lang="en-US" sz="8800" b="1" dirty="0">
              <a:solidFill>
                <a:schemeClr val="bg1"/>
              </a:solidFill>
            </a:endParaRPr>
          </a:p>
        </p:txBody>
      </p:sp>
    </p:spTree>
  </p:cSld>
  <p:clrMapOvr>
    <a:masterClrMapping/>
  </p:clrMapOvr>
</p:sld>
</file>

<file path=ppt/slides/slide5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Thánh Thần khấn xin ngự đến hồn con đang mong chờ Ngài. Dẫn về những chiên lạc hướng về chung sống trong đàn</a:t>
            </a:r>
            <a:endParaRPr lang="en-US" sz="8800" b="1" dirty="0">
              <a:solidFill>
                <a:schemeClr val="bg1"/>
              </a:solidFill>
            </a:endParaRPr>
          </a:p>
        </p:txBody>
      </p:sp>
    </p:spTree>
  </p:cSld>
  <p:clrMapOvr>
    <a:masterClrMapping/>
  </p:clrMapOvr>
</p:sld>
</file>

<file path=ppt/slides/slide5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chiên Chúa.</a:t>
            </a:r>
            <a:endParaRPr lang="en-US" sz="8800" b="1" dirty="0">
              <a:solidFill>
                <a:schemeClr val="bg1"/>
              </a:solidFill>
            </a:endParaRPr>
          </a:p>
        </p:txBody>
      </p:sp>
    </p:spTree>
  </p:cSld>
  <p:clrMapOvr>
    <a:masterClrMapping/>
  </p:clrMapOvr>
</p:sld>
</file>

<file path=ppt/slides/slide5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giúp, chỉ lối những ai đi xa chưa về. Ngài ơi! Xin Ngài hãy đến ủi an Ngài ơi.</a:t>
            </a:r>
            <a:endParaRPr lang="en-US" sz="8800" b="1" dirty="0">
              <a:solidFill>
                <a:schemeClr val="bg1"/>
              </a:solidFill>
            </a:endParaRPr>
          </a:p>
        </p:txBody>
      </p:sp>
    </p:spTree>
  </p:cSld>
  <p:clrMapOvr>
    <a:masterClrMapping/>
  </p:clrMapOvr>
</p:sld>
</file>

<file path=ppt/slides/slide5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hứa đầu.</a:t>
            </a:r>
            <a:endParaRPr lang="en-US" sz="8800" b="1" dirty="0">
              <a:solidFill>
                <a:schemeClr val="bg1"/>
              </a:solidFill>
            </a:endParaRPr>
          </a:p>
        </p:txBody>
      </p:sp>
    </p:spTree>
  </p:cSld>
  <p:clrMapOvr>
    <a:masterClrMapping/>
  </p:clrMapOvr>
</p:sld>
</file>

<file path=ppt/slides/slide5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tiến dâng rượu bánh nơi nương đồng. Do bông lúa thơm và nho chín sạch trong. Đôi tay tháng ngày nắng</a:t>
            </a:r>
            <a:endParaRPr lang="en-US" sz="8800" b="1" dirty="0">
              <a:solidFill>
                <a:schemeClr val="bg1"/>
              </a:solidFill>
            </a:endParaRPr>
          </a:p>
        </p:txBody>
      </p:sp>
    </p:spTree>
  </p:cSld>
  <p:clrMapOvr>
    <a:masterClrMapping/>
  </p:clrMapOvr>
</p:sld>
</file>

<file path=ppt/slides/slide5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vun trồng, của lễ toả hương quyện áng mây hồng.</a:t>
            </a:r>
            <a:endParaRPr lang="en-US" sz="8800" b="1" dirty="0">
              <a:solidFill>
                <a:schemeClr val="bg1"/>
              </a:solidFill>
            </a:endParaRPr>
          </a:p>
        </p:txBody>
      </p:sp>
    </p:spTree>
  </p:cSld>
  <p:clrMapOvr>
    <a:masterClrMapping/>
  </p:clrMapOvr>
</p:sld>
</file>

<file path=ppt/slides/slide5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Người này hiến lễ tinh tuyền, cùng tiếng ngợi ca bài tình khúc dịu êm. Xin Cha thương nhận trọn</a:t>
            </a:r>
            <a:endParaRPr lang="en-US" sz="8800" b="1" dirty="0">
              <a:solidFill>
                <a:schemeClr val="bg1"/>
              </a:solidFill>
            </a:endParaRPr>
          </a:p>
        </p:txBody>
      </p:sp>
    </p:spTree>
  </p:cSld>
  <p:clrMapOvr>
    <a:masterClrMapping/>
  </p:clrMapOvr>
</p:sld>
</file>

<file path=ppt/slides/slide5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con yêu mến. Đến muôn đời nguyện thề không dám phai.</a:t>
            </a:r>
            <a:endParaRPr lang="en-US" sz="8800" b="1" dirty="0">
              <a:solidFill>
                <a:schemeClr val="bg1"/>
              </a:solidFill>
            </a:endParaRPr>
          </a:p>
        </p:txBody>
      </p:sp>
    </p:spTree>
  </p:cSld>
  <p:clrMapOvr>
    <a:masterClrMapping/>
  </p:clrMapOvr>
</p:sld>
</file>

<file path=ppt/slides/slide5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giang cánh tay ra thi ân cho chúng nhân được no nê tình Chúa. Lạy Chúa xin giang cánh tay ra</a:t>
            </a:r>
            <a:endParaRPr lang="en-US" sz="8800" b="1" dirty="0">
              <a:solidFill>
                <a:schemeClr val="bg1"/>
              </a:solidFill>
            </a:endParaRPr>
          </a:p>
        </p:txBody>
      </p:sp>
    </p:spTree>
  </p:cSld>
  <p:clrMapOvr>
    <a:masterClrMapping/>
  </p:clrMapOvr>
</p:sld>
</file>

<file path=ppt/slides/slide5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 ân cho chúng nhân được no say tình Cha.</a:t>
            </a:r>
            <a:endParaRPr lang="en-US" sz="8800" b="1" dirty="0">
              <a:solidFill>
                <a:schemeClr val="bg1"/>
              </a:solidFill>
            </a:endParaRPr>
          </a:p>
        </p:txBody>
      </p:sp>
    </p:spTree>
  </p:cSld>
  <p:clrMapOvr>
    <a:masterClrMapping/>
  </p:clrMapOvr>
</p:sld>
</file>

<file path=ppt/slides/slide5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giang cánh tay ra thi ân cho chúng nhân được no nê tình Chúa. Lạy Chúa xin giang cánh tay ra</a:t>
            </a:r>
            <a:endParaRPr lang="en-US" sz="8800" b="1" dirty="0">
              <a:solidFill>
                <a:schemeClr val="bg1"/>
              </a:solidFill>
            </a:endParaRPr>
          </a:p>
        </p:txBody>
      </p:sp>
    </p:spTree>
  </p:cSld>
  <p:clrMapOvr>
    <a:masterClrMapping/>
  </p:clrMapOvr>
</p:sld>
</file>

<file path=ppt/slides/slide5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 ân cho chúng nhân được no say tình Cha.</a:t>
            </a:r>
            <a:endParaRPr lang="en-US" sz="8800" b="1" dirty="0">
              <a:solidFill>
                <a:schemeClr val="bg1"/>
              </a:solidFill>
            </a:endParaRPr>
          </a:p>
        </p:txBody>
      </p:sp>
    </p:spTree>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Bởi vì Chúa rất khoan nhân Ngài luôn đối xử công bình. Bởi vì Thiên Chúa bao dung yêu con với cả khối tình.</a:t>
            </a:r>
            <a:endParaRPr lang="en-US" sz="8800" b="1" dirty="0">
              <a:solidFill>
                <a:schemeClr val="bg1"/>
              </a:solidFill>
            </a:endParaRPr>
          </a:p>
        </p:txBody>
      </p:sp>
    </p:spTree>
  </p:cSld>
  <p:clrMapOvr>
    <a:masterClrMapping/>
  </p:clrMapOvr>
</p:sld>
</file>

<file path=ppt/slides/slide5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Được Lên Núi Chúa 35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được lên núi Chúa cao quang. Ai được lưu bước nên đền vàng.</a:t>
            </a:r>
            <a:endParaRPr lang="en-US" sz="8800" b="1" dirty="0">
              <a:solidFill>
                <a:schemeClr val="bg1"/>
              </a:solidFill>
            </a:endParaRPr>
          </a:p>
        </p:txBody>
      </p:sp>
    </p:spTree>
  </p:cSld>
  <p:clrMapOvr>
    <a:masterClrMapping/>
  </p:clrMapOvr>
</p:sld>
</file>

<file path=ppt/slides/slide5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Ấy là người luôn giữ bước thanh liêm. Ấy là người luôn đắp xây công bình. </a:t>
            </a:r>
            <a:endParaRPr lang="en-US" sz="8800" b="1" dirty="0">
              <a:solidFill>
                <a:schemeClr val="bg1"/>
              </a:solidFill>
            </a:endParaRPr>
          </a:p>
        </p:txBody>
      </p:sp>
    </p:spTree>
  </p:cSld>
  <p:clrMapOvr>
    <a:masterClrMapping/>
  </p:clrMapOvr>
</p:sld>
</file>

<file path=ppt/slides/slide5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Ấy là người hằng noi theo đường lành.</a:t>
            </a:r>
            <a:endParaRPr lang="en-US" sz="8800" b="1" dirty="0">
              <a:solidFill>
                <a:schemeClr val="bg1"/>
              </a:solidFill>
            </a:endParaRPr>
          </a:p>
        </p:txBody>
      </p:sp>
    </p:spTree>
  </p:cSld>
  <p:clrMapOvr>
    <a:masterClrMapping/>
  </p:clrMapOvr>
</p:sld>
</file>

<file path=ppt/slides/slide5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Ấy là người tôn kính Chúa công minh. Ấy là người yêu mến anh em mình. </a:t>
            </a:r>
            <a:endParaRPr lang="en-US" sz="8800" b="1" dirty="0">
              <a:solidFill>
                <a:schemeClr val="bg1"/>
              </a:solidFill>
            </a:endParaRPr>
          </a:p>
        </p:txBody>
      </p:sp>
    </p:spTree>
  </p:cSld>
  <p:clrMapOvr>
    <a:masterClrMapping/>
  </p:clrMapOvr>
</p:sld>
</file>

<file path=ppt/slides/slide5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giữ</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người luôn hát khúc hòa bình.</a:t>
            </a:r>
            <a:endParaRPr lang="en-US" sz="8800" b="1" dirty="0">
              <a:solidFill>
                <a:schemeClr val="bg1"/>
              </a:solidFill>
            </a:endParaRPr>
          </a:p>
        </p:txBody>
      </p:sp>
    </p:spTree>
  </p:cSld>
  <p:clrMapOvr>
    <a:masterClrMapping/>
  </p:clrMapOvr>
</p:sld>
</file>

<file path=ppt/slides/slide5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Ấy là người trong trắng mãi đôi tay. Ấy là người không vấn vương gian tà. </a:t>
            </a:r>
            <a:endParaRPr lang="en-US" sz="8800" b="1" dirty="0">
              <a:solidFill>
                <a:schemeClr val="bg1"/>
              </a:solidFill>
            </a:endParaRPr>
          </a:p>
        </p:txBody>
      </p:sp>
    </p:spTree>
  </p:cSld>
  <p:clrMapOvr>
    <a:masterClrMapping/>
  </p:clrMapOvr>
</p:sld>
</file>

<file path=ppt/slides/slide5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là người chân lý sáng đôi môi.</a:t>
            </a:r>
            <a:endParaRPr lang="en-US" sz="8800" b="1" dirty="0">
              <a:solidFill>
                <a:schemeClr val="bg1"/>
              </a:solidFill>
            </a:endParaRPr>
          </a:p>
        </p:txBody>
      </p:sp>
    </p:spTree>
  </p:cSld>
  <p:clrMapOvr>
    <a:masterClrMapping/>
  </p:clrMapOvr>
</p:sld>
</file>

<file path=ppt/slides/slide5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lại ngày con cảm tạ Chúa đã cho con phúc lộc dư tràn. Dù buồn phiền hay là hạnh phúc mãi vâng theo ý</a:t>
            </a:r>
            <a:endParaRPr lang="en-US" sz="8800" b="1" dirty="0">
              <a:solidFill>
                <a:schemeClr val="bg1"/>
              </a:solidFill>
            </a:endParaRPr>
          </a:p>
        </p:txBody>
      </p:sp>
    </p:spTree>
  </p:cSld>
  <p:clrMapOvr>
    <a:masterClrMapping/>
  </p:clrMapOvr>
</p:sld>
</file>

<file path=ppt/slides/slide5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đến gần Cha với tâm hồn bao trinh trắng. Dâng bánh rượu thơm kết nên cuộc đời cố gắng này đôi tay miệt</a:t>
            </a:r>
            <a:endParaRPr lang="en-US" sz="8800" b="1" dirty="0">
              <a:solidFill>
                <a:schemeClr val="bg1"/>
              </a:solidFill>
            </a:endParaRPr>
          </a:p>
        </p:txBody>
      </p:sp>
    </p:spTree>
  </p:cSld>
  <p:clrMapOvr>
    <a:masterClrMapping/>
  </p:clrMapOvr>
</p:sld>
</file>

<file path=ppt/slides/slide5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mài mưa nắng. Này con tim ngàn đời tươi thắm dâng Cha toàn năng.</a:t>
            </a:r>
            <a:endParaRPr lang="en-US" sz="8800" b="1" dirty="0">
              <a:solidFill>
                <a:schemeClr val="bg1"/>
              </a:solidFill>
            </a:endParaRPr>
          </a:p>
        </p:txBody>
      </p:sp>
    </p:spTree>
  </p:cSld>
  <p:clrMapOvr>
    <a:masterClrMapping/>
  </p:clrMapOvr>
</p:sld>
</file>

<file path=ppt/slides/slide5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Lễ Với Mẹ 186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ơi, con xin cám ơn Mẹ nhiều vì Mẹ giúp con dâng trọn thánh lễ, giờ đây ra đi bước đường gai chông khấn</a:t>
            </a:r>
            <a:endParaRPr lang="en-US" sz="8800" b="1" dirty="0">
              <a:solidFill>
                <a:schemeClr val="bg1"/>
              </a:solidFill>
            </a:endParaRPr>
          </a:p>
        </p:txBody>
      </p:sp>
    </p:spTree>
  </p:cSld>
  <p:clrMapOvr>
    <a:masterClrMapping/>
  </p:clrMapOvr>
</p:sld>
</file>

<file path=ppt/slides/slide5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giữ gìn dẫn dắt con luôn.</a:t>
            </a:r>
            <a:endParaRPr lang="en-US" sz="8800" b="1" dirty="0">
              <a:solidFill>
                <a:schemeClr val="bg1"/>
              </a:solidFill>
            </a:endParaRPr>
          </a:p>
        </p:txBody>
      </p:sp>
    </p:spTree>
  </p:cSld>
  <p:clrMapOvr>
    <a:masterClrMapping/>
  </p:clrMapOvr>
</p:sld>
</file>

<file path=ppt/slides/slide5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Thưa xin Mẹ phù giúp con đi. Suốt tháng ngày cuộc sống tương lai. Luôn luôn mê say yêu Chúa nhiều thôi. Đến</a:t>
            </a:r>
            <a:endParaRPr lang="en-US" sz="8800" b="1" dirty="0">
              <a:solidFill>
                <a:schemeClr val="bg1"/>
              </a:solidFill>
            </a:endParaRPr>
          </a:p>
        </p:txBody>
      </p:sp>
    </p:spTree>
  </p:cSld>
  <p:clrMapOvr>
    <a:masterClrMapping/>
  </p:clrMapOvr>
</p:sld>
</file>

<file path=ppt/slides/slide5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sau đây được phúc quê trời.</a:t>
            </a:r>
            <a:endParaRPr lang="en-US" sz="8800" b="1" dirty="0">
              <a:solidFill>
                <a:schemeClr val="bg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Ta (VX)</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88594287"/>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an bài.</a:t>
            </a:r>
            <a:endParaRPr lang="en-US" sz="8800" b="1" dirty="0">
              <a:solidFill>
                <a:schemeClr val="bg1"/>
              </a:solidFill>
            </a:endParaRPr>
          </a:p>
        </p:txBody>
      </p:sp>
    </p:spTree>
  </p:cSld>
  <p:clrMapOvr>
    <a:masterClrMapping/>
  </p:clrMapOvr>
</p:sld>
</file>

<file path=ppt/slides/slide5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ơi, con xin cám ơn Mẹ nhiều vì Mẹ giúp con dâng trọn thánh lễ, giờ đây ra đi bước đường gai chông khấn</a:t>
            </a:r>
            <a:endParaRPr lang="en-US" sz="8800" b="1" dirty="0">
              <a:solidFill>
                <a:schemeClr val="bg1"/>
              </a:solidFill>
            </a:endParaRPr>
          </a:p>
        </p:txBody>
      </p:sp>
    </p:spTree>
  </p:cSld>
  <p:clrMapOvr>
    <a:masterClrMapping/>
  </p:clrMapOvr>
</p:sld>
</file>

<file path=ppt/slides/slide5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giữ gìn dẫn dắt con luôn.</a:t>
            </a:r>
            <a:endParaRPr lang="en-US" sz="8800" b="1" dirty="0">
              <a:solidFill>
                <a:schemeClr val="bg1"/>
              </a:solidFill>
            </a:endParaRPr>
          </a:p>
        </p:txBody>
      </p:sp>
    </p:spTree>
  </p:cSld>
  <p:clrMapOvr>
    <a:masterClrMapping/>
  </p:clrMapOvr>
</p:sld>
</file>

<file path=ppt/slides/slide5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nề hà, oán trách, than van vì mọi sự do Chúa trao ban. Con an vui một đời phó thác chẳng so đo hơn thiệt</a:t>
            </a:r>
            <a:endParaRPr lang="en-US" sz="8800" b="1" dirty="0">
              <a:solidFill>
                <a:schemeClr val="bg1"/>
              </a:solidFill>
            </a:endParaRPr>
          </a:p>
        </p:txBody>
      </p:sp>
    </p:spTree>
  </p:cSld>
  <p:clrMapOvr>
    <a:masterClrMapping/>
  </p:clrMapOvr>
</p:sld>
</file>

<file path=ppt/slides/slide5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đến gần Cha với tâm hồn bao trinh trắng. Dâng bánh rượu thơm kết nên cuộc đời cố gắng này đôi tay miệt</a:t>
            </a:r>
            <a:endParaRPr lang="en-US" sz="8800" b="1" dirty="0">
              <a:solidFill>
                <a:schemeClr val="bg1"/>
              </a:solidFill>
            </a:endParaRPr>
          </a:p>
        </p:txBody>
      </p:sp>
    </p:spTree>
  </p:cSld>
  <p:clrMapOvr>
    <a:masterClrMapping/>
  </p:clrMapOvr>
</p:sld>
</file>

<file path=ppt/slides/slide5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mài mưa nắng. Này con tim ngàn đời tươi thắm dâng Cha toàn năng.</a:t>
            </a:r>
            <a:endParaRPr lang="en-US" sz="8800" b="1" dirty="0">
              <a:solidFill>
                <a:schemeClr val="bg1"/>
              </a:solidFill>
            </a:endParaRPr>
          </a:p>
        </p:txBody>
      </p:sp>
    </p:spTree>
  </p:cSld>
  <p:clrMapOvr>
    <a:masterClrMapping/>
  </p:clrMapOvr>
</p:sld>
</file>

<file path=ppt/slides/slide5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dâm ô, tham lam, độc ác, bao kiêu căng, ganh tị, lăng loàn. Bao điêu ngoa, xảo trá, ngoại tình từ lòng con</a:t>
            </a:r>
            <a:endParaRPr lang="en-US" sz="8800" b="1" dirty="0">
              <a:solidFill>
                <a:schemeClr val="bg1"/>
              </a:solidFill>
            </a:endParaRPr>
          </a:p>
        </p:txBody>
      </p:sp>
    </p:spTree>
  </p:cSld>
  <p:clrMapOvr>
    <a:masterClrMapping/>
  </p:clrMapOvr>
</p:sld>
</file>

<file path=ppt/slides/slide5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xuất ra ngoài. Thế nên lòng ra ô uế bởi đam mê gian truần.</a:t>
            </a:r>
            <a:endParaRPr lang="en-US" sz="8800" b="1" dirty="0">
              <a:solidFill>
                <a:schemeClr val="bg1"/>
              </a:solidFill>
            </a:endParaRPr>
          </a:p>
        </p:txBody>
      </p:sp>
    </p:spTree>
  </p:cSld>
  <p:clrMapOvr>
    <a:masterClrMapping/>
  </p:clrMapOvr>
</p:sld>
</file>

<file path=ppt/slides/slide5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người.</a:t>
            </a:r>
            <a:endParaRPr lang="en-US" sz="8800" b="1" dirty="0">
              <a:solidFill>
                <a:schemeClr val="bg1"/>
              </a:solidFill>
            </a:endParaRPr>
          </a:p>
        </p:txBody>
      </p:sp>
    </p:spTree>
  </p:cSld>
  <p:clrMapOvr>
    <a:masterClrMapping/>
  </p:clrMapOvr>
</p:sld>
</file>

<file path=ppt/slides/slide5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yêu thương đua nhau bừng nở khi con tim mở rộng với người. Bao lâu ta biết sống thật thà lòng người bình an</a:t>
            </a:r>
            <a:endParaRPr lang="en-US" sz="8800" b="1" dirty="0">
              <a:solidFill>
                <a:schemeClr val="bg1"/>
              </a:solidFill>
            </a:endParaRPr>
          </a:p>
        </p:txBody>
      </p:sp>
    </p:spTree>
  </p:cSld>
  <p:clrMapOvr>
    <a:masterClrMapping/>
  </p:clrMapOvr>
</p:sld>
</file>

<file path=ppt/slides/slide5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hân hoan ngập tràn. Thế gian trở nên tươi sáng xóa tan bao u buồn.</a:t>
            </a:r>
            <a:endParaRPr lang="en-US" sz="8800" b="1" dirty="0">
              <a:solidFill>
                <a:schemeClr val="bg1"/>
              </a:solidFill>
            </a:endParaRPr>
          </a:p>
        </p:txBody>
      </p:sp>
    </p:spTree>
  </p:cSld>
  <p:clrMapOvr>
    <a:masterClrMapping/>
  </p:clrMapOvr>
</p:sld>
</file>

<file path=ppt/slides/slide5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khôn ngoan nhận biết luôn tuân theo giới luật của Ngài. Xin cho con biết Chúa là đường để đời con</a:t>
            </a:r>
            <a:endParaRPr lang="en-US" sz="8800" b="1" dirty="0">
              <a:solidFill>
                <a:schemeClr val="bg1"/>
              </a:solidFill>
            </a:endParaRPr>
          </a:p>
        </p:txBody>
      </p:sp>
    </p:spTree>
  </p:cSld>
  <p:clrMapOvr>
    <a:masterClrMapping/>
  </p:clrMapOvr>
</p:sld>
</file>

<file path=ppt/slides/slide5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noi gương theo Ngài. Chúa ơi! Ngài là chân lý sáng soi con đêm ngày.</a:t>
            </a:r>
            <a:endParaRPr lang="en-US" sz="8800" b="1" dirty="0">
              <a:solidFill>
                <a:schemeClr val="bg1"/>
              </a:solidFill>
            </a:endParaRPr>
          </a:p>
        </p:txBody>
      </p:sp>
    </p:spTree>
  </p:cSld>
  <p:clrMapOvr>
    <a:masterClrMapping/>
  </p:clrMapOvr>
</p:sld>
</file>

<file path=ppt/slides/slide5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Mở lòng mình sống bằng lời Chúa hãy cho nhau với cả ân tình. Đừng để lòng ganh tị thù ghét bởi anh em sống</a:t>
            </a:r>
            <a:endParaRPr lang="en-US" sz="8800" b="1" dirty="0">
              <a:solidFill>
                <a:schemeClr val="bg1"/>
              </a:solidFill>
            </a:endParaRPr>
          </a:p>
        </p:txBody>
      </p:sp>
    </p:spTree>
  </p:cSld>
  <p:clrMapOvr>
    <a:masterClrMapping/>
  </p:clrMapOvr>
</p:sld>
</file>

<file path=ppt/slides/slide5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dâm ô, tham lam, độc ác, bao kiêu căng, ganh tị, lăng loàn. Bao điêu ngoa, xảo trá, ngoại tình từ lòng con</a:t>
            </a:r>
            <a:endParaRPr lang="en-US" sz="8800" b="1" dirty="0">
              <a:solidFill>
                <a:schemeClr val="bg1"/>
              </a:solidFill>
            </a:endParaRPr>
          </a:p>
        </p:txBody>
      </p:sp>
    </p:spTree>
  </p:cSld>
  <p:clrMapOvr>
    <a:masterClrMapping/>
  </p:clrMapOvr>
</p:sld>
</file>

<file path=ppt/slides/slide5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xuất ra ngoài. Thế nên lòng ra ô uế bởi đam mê gian truần.</a:t>
            </a:r>
            <a:endParaRPr lang="en-US" sz="8800" b="1" dirty="0">
              <a:solidFill>
                <a:schemeClr val="bg1"/>
              </a:solidFill>
            </a:endParaRPr>
          </a:p>
        </p:txBody>
      </p:sp>
    </p:spTree>
  </p:cSld>
  <p:clrMapOvr>
    <a:masterClrMapping/>
  </p:clrMapOvr>
</p:sld>
</file>

<file path=ppt/slides/slide5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yêu thương đua nhau bừng nở khi con tim mở rộng với người. Bao lâu ta biết sống thật thà lòng người bình an</a:t>
            </a:r>
            <a:endParaRPr lang="en-US" sz="8800" b="1" dirty="0">
              <a:solidFill>
                <a:schemeClr val="bg1"/>
              </a:solidFill>
            </a:endParaRPr>
          </a:p>
        </p:txBody>
      </p:sp>
    </p:spTree>
  </p:cSld>
  <p:clrMapOvr>
    <a:masterClrMapping/>
  </p:clrMapOvr>
</p:sld>
</file>

<file path=ppt/slides/slide5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hân hoan ngập tràn. Thế gian trở nên tươi sáng xóa tan bao u buồn.</a:t>
            </a:r>
            <a:endParaRPr lang="en-US" sz="8800" b="1" dirty="0">
              <a:solidFill>
                <a:schemeClr val="bg1"/>
              </a:solidFill>
            </a:endParaRPr>
          </a:p>
        </p:txBody>
      </p:sp>
    </p:spTree>
  </p:cSld>
  <p:clrMapOvr>
    <a:masterClrMapping/>
  </p:clrMapOvr>
</p:sld>
</file>

<file path=ppt/slides/slide5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một nhà.</a:t>
            </a:r>
            <a:endParaRPr lang="en-US" sz="8800" b="1" dirty="0">
              <a:solidFill>
                <a:schemeClr val="bg1"/>
              </a:solidFill>
            </a:endParaRPr>
          </a:p>
        </p:txBody>
      </p:sp>
    </p:spTree>
  </p:cSld>
  <p:clrMapOvr>
    <a:masterClrMapping/>
  </p:clrMapOvr>
</p:sld>
</file>

<file path=ppt/slides/slide5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khôn ngoan nhận biết luôn tuân theo giới luật của Ngài. Xin cho con biết Chúa là đường để đời con</a:t>
            </a:r>
            <a:endParaRPr lang="en-US" sz="8800" b="1" dirty="0">
              <a:solidFill>
                <a:schemeClr val="bg1"/>
              </a:solidFill>
            </a:endParaRPr>
          </a:p>
        </p:txBody>
      </p:sp>
    </p:spTree>
  </p:cSld>
  <p:clrMapOvr>
    <a:masterClrMapping/>
  </p:clrMapOvr>
</p:sld>
</file>

<file path=ppt/slides/slide5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noi gương theo Ngài. Chúa ơi! Ngài là chân lý sáng soi con đêm ngày.</a:t>
            </a:r>
            <a:endParaRPr lang="en-US" sz="8800" b="1" dirty="0">
              <a:solidFill>
                <a:schemeClr val="bg1"/>
              </a:solidFill>
            </a:endParaRPr>
          </a:p>
        </p:txBody>
      </p:sp>
    </p:spTree>
  </p:cSld>
  <p:clrMapOvr>
    <a:masterClrMapping/>
  </p:clrMapOvr>
</p:sld>
</file>

<file path=ppt/slides/slide5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lao khó vì mang sương gió dầm mưa mong sao thu hương lúa mùa dâng lên Cha lành nhân từ.</a:t>
            </a:r>
            <a:endParaRPr lang="en-US" sz="8800" b="1" dirty="0">
              <a:solidFill>
                <a:schemeClr val="bg1"/>
              </a:solidFill>
            </a:endParaRPr>
          </a:p>
        </p:txBody>
      </p:sp>
    </p:spTree>
  </p:cSld>
  <p:clrMapOvr>
    <a:masterClrMapping/>
  </p:clrMapOvr>
</p:sld>
</file>

<file path=ppt/slides/slide5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dủ thương.</a:t>
            </a:r>
            <a:endParaRPr lang="en-US" sz="8800" b="1" dirty="0">
              <a:solidFill>
                <a:schemeClr val="bg1"/>
              </a:solidFill>
            </a:endParaRPr>
          </a:p>
        </p:txBody>
      </p:sp>
    </p:spTree>
  </p:cSld>
  <p:clrMapOvr>
    <a:masterClrMapping/>
  </p:clrMapOvr>
</p:sld>
</file>

<file path=ppt/slides/slide5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trong hương kính mến yêu lòng thành dâng lên Cha.</a:t>
            </a:r>
            <a:endParaRPr lang="en-US" sz="8800" b="1" dirty="0">
              <a:solidFill>
                <a:schemeClr val="bg1"/>
              </a:solidFill>
            </a:endParaRPr>
          </a:p>
        </p:txBody>
      </p:sp>
    </p:spTree>
  </p:cSld>
  <p:clrMapOvr>
    <a:masterClrMapping/>
  </p:clrMapOvr>
</p:sld>
</file>

<file path=ppt/slides/slide5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Chút Tình Con Thơ 238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trên trần gian con chưa thấy ai đến nhờ Mẹ mà Mẹ không thương giúp. </a:t>
            </a:r>
            <a:endParaRPr lang="en-US" sz="8800" b="1" dirty="0">
              <a:solidFill>
                <a:schemeClr val="bg1"/>
              </a:solidFill>
            </a:endParaRPr>
          </a:p>
        </p:txBody>
      </p:sp>
    </p:spTree>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cầu Ngài tha thứ cho con lòng hẹp hòi so sánh hơn thua. Xin thương con phận người yếu đuối Chúa ơi con</a:t>
            </a:r>
            <a:endParaRPr lang="en-US" sz="8800" b="1" dirty="0">
              <a:solidFill>
                <a:schemeClr val="bg1"/>
              </a:solidFill>
            </a:endParaRPr>
          </a:p>
        </p:txBody>
      </p:sp>
    </p:spTree>
  </p:cSld>
  <p:clrMapOvr>
    <a:masterClrMapping/>
  </p:clrMapOvr>
</p:sld>
</file>

<file path=ppt/slides/slide5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rất</a:t>
            </a:r>
            <a:r>
              <a:rPr lang="en-US" sz="8800" b="1" dirty="0">
                <a:solidFill>
                  <a:schemeClr val="bg1"/>
                </a:solidFill>
                <a:latin typeface="Times New Roman" panose="02020603050405020304" pitchFamily="18" charset="0"/>
                <a:cs typeface="Times New Roman" panose="02020603050405020304" pitchFamily="18" charset="0"/>
              </a:rPr>
              <a:t> bao la luôn dõi nhìn từng nhịp bước con thơ.</a:t>
            </a:r>
            <a:endParaRPr lang="en-US" sz="8800" b="1" dirty="0">
              <a:solidFill>
                <a:schemeClr val="bg1"/>
              </a:solidFill>
            </a:endParaRPr>
          </a:p>
        </p:txBody>
      </p:sp>
    </p:spTree>
  </p:cSld>
  <p:clrMapOvr>
    <a:masterClrMapping/>
  </p:clrMapOvr>
</p:sld>
</file>

<file path=ppt/slides/slide5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nguồn cậy trông cho người thất vọng Mẹ là niềm tin cho người lữ thứ. </a:t>
            </a:r>
            <a:endParaRPr lang="en-US" sz="8800" b="1" dirty="0">
              <a:solidFill>
                <a:schemeClr val="bg1"/>
              </a:solidFill>
            </a:endParaRPr>
          </a:p>
        </p:txBody>
      </p:sp>
    </p:spTree>
  </p:cSld>
  <p:clrMapOvr>
    <a:masterClrMapping/>
  </p:clrMapOvr>
</p:sld>
</file>

<file path=ppt/slides/slide5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là nghỉ ngơi cho người đơn côi.</a:t>
            </a:r>
            <a:endParaRPr lang="en-US" sz="8800" b="1" dirty="0">
              <a:solidFill>
                <a:schemeClr val="bg1"/>
              </a:solidFill>
            </a:endParaRPr>
          </a:p>
        </p:txBody>
      </p:sp>
    </p:spTree>
  </p:cSld>
  <p:clrMapOvr>
    <a:masterClrMapping/>
  </p:clrMapOvr>
</p:sld>
</file>

<file path=ppt/slides/slide5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ơi trên đường trần vương theo gót chân những bụi mờ lòng nặng bao nhung nhớ. Mẹ ơi trên nước trời tình Mẹ</a:t>
            </a:r>
            <a:endParaRPr lang="en-US" sz="8800" b="1" dirty="0">
              <a:solidFill>
                <a:schemeClr val="bg1"/>
              </a:solidFill>
            </a:endParaRPr>
          </a:p>
        </p:txBody>
      </p:sp>
    </p:spTree>
  </p:cSld>
  <p:clrMapOvr>
    <a:masterClrMapping/>
  </p:clrMapOvr>
</p:sld>
</file>

<file path=ppt/slides/slide5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rất bao dung con lỗi lầm Mẹ cầu Chúa tha cho.</a:t>
            </a:r>
            <a:endParaRPr lang="en-US" sz="8800" b="1" dirty="0">
              <a:solidFill>
                <a:schemeClr val="bg1"/>
              </a:solidFill>
            </a:endParaRPr>
          </a:p>
        </p:txBody>
      </p:sp>
    </p:spTree>
  </p:cSld>
  <p:clrMapOvr>
    <a:masterClrMapping/>
  </p:clrMapOvr>
</p:sld>
</file>

<file path=ppt/slides/slide5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ơi như hạt lệ đã vỡ tan những nhọc nhằn là lời kinh dâng tiến. Mẹ ơi cho dẫu đời còn nặng gánh bon chen</a:t>
            </a:r>
            <a:endParaRPr lang="en-US" sz="8800" b="1" dirty="0">
              <a:solidFill>
                <a:schemeClr val="bg1"/>
              </a:solidFill>
            </a:endParaRPr>
          </a:p>
        </p:txBody>
      </p:sp>
    </p:spTree>
  </p:cSld>
  <p:clrMapOvr>
    <a:masterClrMapping/>
  </p:clrMapOvr>
</p:sld>
</file>

<file path=ppt/slides/slide5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có Mẹ đời nhẹ nỗi truân chuyên.</a:t>
            </a:r>
            <a:endParaRPr lang="en-US" sz="8800" b="1" dirty="0">
              <a:solidFill>
                <a:schemeClr val="bg1"/>
              </a:solidFill>
            </a:endParaRPr>
          </a:p>
        </p:txBody>
      </p:sp>
    </p:spTree>
  </p:cSld>
  <p:clrMapOvr>
    <a:masterClrMapping/>
  </p:clrMapOvr>
</p:sld>
</file>

<file path=ppt/slides/slide5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 Ca Thánh Augustino</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Nhân thế chung lời ngợi ca mừng thánh Au-gus-ti-nô. Tình yêu luôn sáng ngời, lòng mến yêu sắc son vào Chúa.</a:t>
            </a:r>
            <a:endParaRPr lang="en-US" sz="8800" b="1" dirty="0">
              <a:solidFill>
                <a:schemeClr val="bg1"/>
              </a:solidFill>
            </a:endParaRPr>
          </a:p>
        </p:txBody>
      </p:sp>
    </p:spTree>
  </p:cSld>
  <p:clrMapOvr>
    <a:masterClrMapping/>
  </p:clrMapOvr>
</p:sld>
</file>

<file path=ppt/slides/slide5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giúp cho đoàn con luôn hằng biết khao khát Chúa thôi. Lửa tin yêu cháy bừng một lòng yêu Chúa chẳng ngơi.</a:t>
            </a:r>
            <a:endParaRPr lang="en-US" sz="8800" b="1" dirty="0">
              <a:solidFill>
                <a:schemeClr val="bg1"/>
              </a:solidFill>
            </a:endParaRPr>
          </a:p>
        </p:txBody>
      </p:sp>
    </p:spTree>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cần đến Ngài.</a:t>
            </a:r>
            <a:endParaRPr lang="en-US" sz="8800" b="1" dirty="0">
              <a:solidFill>
                <a:schemeClr val="bg1"/>
              </a:solidFill>
            </a:endParaRPr>
          </a:p>
        </p:txBody>
      </p:sp>
    </p:spTree>
  </p:cSld>
  <p:clrMapOvr>
    <a:masterClrMapping/>
  </p:clrMapOvr>
</p:sld>
</file>

<file path=ppt/slides/slide5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Biết bao năm trường lòng con mê đắm sống trong dục vọng. Tìm nơi thế gian cuộc vui chóng qua lãng quên hồng ân.</a:t>
            </a:r>
            <a:endParaRPr lang="en-US" sz="8800" b="1" dirty="0">
              <a:solidFill>
                <a:schemeClr val="bg1"/>
              </a:solidFill>
            </a:endParaRPr>
          </a:p>
        </p:txBody>
      </p:sp>
    </p:spTree>
  </p:cSld>
  <p:clrMapOvr>
    <a:masterClrMapping/>
  </p:clrMapOvr>
</p:sld>
</file>

<file path=ppt/slides/slide5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thương tình chạm vào tâm hồn khô khan. Một lòng sám hối về với Thiên Chúa yêu thương.</a:t>
            </a:r>
            <a:endParaRPr lang="en-US" sz="8800" b="1" dirty="0">
              <a:solidFill>
                <a:schemeClr val="bg1"/>
              </a:solidFill>
            </a:endParaRPr>
          </a:p>
        </p:txBody>
      </p:sp>
    </p:spTree>
  </p:cSld>
  <p:clrMapOvr>
    <a:masterClrMapping/>
  </p:clrMapOvr>
</p:sld>
</file>

<file path=ppt/slides/slide5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 166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đó vâng từ đó Chúa đã gọi con. Một phút trao lời ước giao muôn vạn thuở. Từ đây vâng từ đây. Chúa đã gọi</a:t>
            </a:r>
            <a:endParaRPr lang="en-US" sz="8800" b="1" dirty="0">
              <a:solidFill>
                <a:schemeClr val="bg1"/>
              </a:solidFill>
            </a:endParaRPr>
          </a:p>
        </p:txBody>
      </p:sp>
    </p:spTree>
  </p:cSld>
  <p:clrMapOvr>
    <a:masterClrMapping/>
  </p:clrMapOvr>
</p:sld>
</file>

<file path=ppt/slides/slide5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Ấn tín trao tay là lời hứa sắt son.</a:t>
            </a:r>
            <a:endParaRPr lang="en-US" sz="8800" b="1" dirty="0">
              <a:solidFill>
                <a:schemeClr val="bg1"/>
              </a:solidFill>
            </a:endParaRPr>
          </a:p>
        </p:txBody>
      </p:sp>
    </p:spTree>
  </p:cSld>
  <p:clrMapOvr>
    <a:masterClrMapping/>
  </p:clrMapOvr>
</p:sld>
</file>

<file path=ppt/slides/slide5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Con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Ra về trong hy vọng và mừng vui. Ra về trong an bình của Thiên Chúa. Xin tri ân Ngài, xin tri ân Ngài đến</a:t>
            </a:r>
            <a:endParaRPr lang="en-US" sz="8800" b="1" dirty="0">
              <a:solidFill>
                <a:schemeClr val="bg1"/>
              </a:solidFill>
            </a:endParaRPr>
          </a:p>
        </p:txBody>
      </p:sp>
    </p:spTree>
  </p:cSld>
  <p:clrMapOvr>
    <a:masterClrMapping/>
  </p:clrMapOvr>
</p:sld>
</file>

<file path=ppt/slides/slide5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tình thương Chúa như đất trời.</a:t>
            </a:r>
            <a:endParaRPr lang="en-US" sz="8800" b="1" dirty="0">
              <a:solidFill>
                <a:schemeClr val="bg1"/>
              </a:solidFill>
            </a:endParaRPr>
          </a:p>
        </p:txBody>
      </p:sp>
    </p:spTree>
  </p:cSld>
  <p:clrMapOvr>
    <a:masterClrMapping/>
  </p:clrMapOvr>
</p:sld>
</file>

<file path=ppt/slides/slide5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Trái Tim Tinh Tuyền 141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Tha Thứ (QT)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Ngài thương con thứ tha lỗi lầm trong đời. Xin Ngài thương con thanh luyện hồn con Chúa ơi. Xin Ngài</a:t>
            </a:r>
            <a:endParaRPr lang="en-US" sz="8800" b="1" dirty="0">
              <a:solidFill>
                <a:schemeClr val="bg1"/>
              </a:solidFill>
            </a:endParaRPr>
          </a:p>
        </p:txBody>
      </p:sp>
    </p:spTree>
  </p:cSld>
  <p:clrMapOvr>
    <a:masterClrMapping/>
  </p:clrMapOvr>
</p:sld>
</file>

<file path=ppt/slides/slide5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rửa sạch hộ con hỡi Ngài, xin Ngài thương con giữ tâm hồn con trắng trong.</a:t>
            </a:r>
            <a:endParaRPr lang="en-US" sz="8800" b="1" dirty="0">
              <a:solidFill>
                <a:schemeClr val="bg1"/>
              </a:solidFill>
            </a:endParaRPr>
          </a:p>
        </p:txBody>
      </p:sp>
    </p:spTree>
  </p:cSld>
  <p:clrMapOvr>
    <a:masterClrMapping/>
  </p:clrMapOvr>
</p:sld>
</file>

<file path=ppt/slides/slide5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Ngài canh tân trái tim bao lần xa Ngài. Xin Ngài canh tân tinh thần nhược suy Chúa ơi. Xin Ngài canh tân</a:t>
            </a:r>
            <a:endParaRPr lang="en-US" sz="8800" b="1" dirty="0">
              <a:solidFill>
                <a:schemeClr val="bg1"/>
              </a:solidFill>
            </a:endParaRPr>
          </a:p>
        </p:txBody>
      </p:sp>
    </p:spTree>
  </p:cSld>
  <p:clrMapOvr>
    <a:masterClrMapping/>
  </p:clrMapOvr>
</p:sld>
</file>

<file path=ppt/slides/slide5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tâm hồn con tinh tuyền. Xin Ngài canh tân để tâm hồn con vững tin.</a:t>
            </a:r>
            <a:endParaRPr lang="en-US" sz="8800" b="1" dirty="0">
              <a:solidFill>
                <a:schemeClr val="bg1"/>
              </a:solidFill>
            </a:endParaRPr>
          </a:p>
        </p:txBody>
      </p:sp>
    </p:spTree>
  </p:cSld>
  <p:clrMapOvr>
    <a:masterClrMapping/>
  </p:clrMapOvr>
</p:sld>
</file>

<file path=ppt/slides/slide5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Ngài thương con đỗ tuôn phước lành cứu đời. Xin Ngài thương con ban lòng quảng đại, Chúa ơi. Xin Ngài</a:t>
            </a:r>
            <a:endParaRPr lang="en-US" sz="8800" b="1" dirty="0">
              <a:solidFill>
                <a:schemeClr val="bg1"/>
              </a:solidFill>
            </a:endParaRPr>
          </a:p>
        </p:txBody>
      </p:sp>
    </p:spTree>
  </p:cSld>
  <p:clrMapOvr>
    <a:masterClrMapping/>
  </p:clrMapOvr>
</p:sld>
</file>

<file path=ppt/slides/slide5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mở rộng làn môi chúc tụng. Xin Ngài thương con con luôn ngợi ca Thánh danh.</a:t>
            </a:r>
            <a:endParaRPr lang="en-US" sz="8800" b="1" dirty="0">
              <a:solidFill>
                <a:schemeClr val="bg1"/>
              </a:solidFill>
            </a:endParaRPr>
          </a:p>
        </p:txBody>
      </p:sp>
    </p:spTree>
  </p:cSld>
  <p:clrMapOvr>
    <a:masterClrMapping/>
  </p:clrMapOvr>
</p:sld>
</file>

<file path=ppt/slides/slide5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Trái Tim Tinh Tuyền 141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yêu thương anh em như yêu thương chính thân xác mình. Hãy thứ tha cho nhau như Thiên Chúa Ngài luôn thứ</a:t>
            </a:r>
            <a:endParaRPr lang="en-US" sz="8800" b="1" dirty="0">
              <a:solidFill>
                <a:schemeClr val="bg1"/>
              </a:solidFill>
            </a:endParaRPr>
          </a:p>
        </p:txBody>
      </p:sp>
    </p:spTree>
  </p:cSld>
  <p:clrMapOvr>
    <a:masterClrMapping/>
  </p:clrMapOvr>
</p:sld>
</file>

<file path=ppt/slides/slide5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Ngài thương con thứ tha lỗi lầm trong đời. Xin Ngài thương con thanh luyện hồn con Chúa ơi. Xin Ngài</a:t>
            </a:r>
            <a:endParaRPr lang="en-US" sz="8800" b="1" dirty="0">
              <a:solidFill>
                <a:schemeClr val="bg1"/>
              </a:solidFill>
            </a:endParaRPr>
          </a:p>
        </p:txBody>
      </p:sp>
    </p:spTree>
  </p:cSld>
  <p:clrMapOvr>
    <a:masterClrMapping/>
  </p:clrMapOvr>
</p:sld>
</file>

<file path=ppt/slides/slide5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rửa sạch họ con hỡi Ngài, xin Ngài thương con giữ tâm hồn con trắng trong.</a:t>
            </a:r>
            <a:endParaRPr lang="en-US" sz="8800" b="1" dirty="0">
              <a:solidFill>
                <a:schemeClr val="bg1"/>
              </a:solidFill>
            </a:endParaRPr>
          </a:p>
        </p:txBody>
      </p:sp>
    </p:spTree>
  </p:cSld>
  <p:clrMapOvr>
    <a:masterClrMapping/>
  </p:clrMapOvr>
</p:sld>
</file>

<file path=ppt/slides/slide5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Ngài canh tân trái tim bao lần xa Ngài. Xin Ngài canh tân tinh thần nhược suy Chúa ơi. Xin Ngài canh tân</a:t>
            </a:r>
            <a:endParaRPr lang="en-US" sz="8800" b="1" dirty="0">
              <a:solidFill>
                <a:schemeClr val="bg1"/>
              </a:solidFill>
            </a:endParaRPr>
          </a:p>
        </p:txBody>
      </p:sp>
    </p:spTree>
  </p:cSld>
  <p:clrMapOvr>
    <a:masterClrMapping/>
  </p:clrMapOvr>
</p:sld>
</file>

<file path=ppt/slides/slide5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tâm hồn con tinh tuyền. Xin Ngài canh tân để tâm hồn con vững tin.</a:t>
            </a:r>
            <a:endParaRPr lang="en-US" sz="8800" b="1" dirty="0">
              <a:solidFill>
                <a:schemeClr val="bg1"/>
              </a:solidFill>
            </a:endParaRPr>
          </a:p>
        </p:txBody>
      </p:sp>
    </p:spTree>
  </p:cSld>
  <p:clrMapOvr>
    <a:masterClrMapping/>
  </p:clrMapOvr>
</p:sld>
</file>

<file path=ppt/slides/slide5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Một Lần 215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một lần con đi tìm tình yêu trong cuộc sống. Và nếu một lần bước đi bao ê chề sao con tìm thấy. Nếu một</a:t>
            </a:r>
            <a:endParaRPr lang="en-US" sz="8800" b="1" dirty="0">
              <a:solidFill>
                <a:schemeClr val="bg1"/>
              </a:solidFill>
            </a:endParaRPr>
          </a:p>
        </p:txBody>
      </p:sp>
    </p:spTree>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tha. Hãy sống luôn bao dung cho nụ cười ngời lên ánh mắt. Hãy sống cho tha nhân cho tình người mãi mãi thắm nồng.</a:t>
            </a:r>
            <a:endParaRPr lang="en-US" sz="8800" b="1" dirty="0">
              <a:solidFill>
                <a:schemeClr val="bg1"/>
              </a:solidFill>
            </a:endParaRPr>
          </a:p>
        </p:txBody>
      </p:sp>
    </p:spTree>
  </p:cSld>
  <p:clrMapOvr>
    <a:masterClrMapping/>
  </p:clrMapOvr>
</p:sld>
</file>

<file path=ppt/slides/slide5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lần đơn côi vì trần gian luôn giả dối. Và nếu đời là bể dâu con đi tìm tình yêu ở đâu.</a:t>
            </a:r>
            <a:endParaRPr lang="en-US" sz="8800" b="1" dirty="0">
              <a:solidFill>
                <a:schemeClr val="bg1"/>
              </a:solidFill>
            </a:endParaRPr>
          </a:p>
        </p:txBody>
      </p:sp>
    </p:spTree>
  </p:cSld>
  <p:clrMapOvr>
    <a:masterClrMapping/>
  </p:clrMapOvr>
</p:sld>
</file>

<file path=ppt/slides/slide5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Chính Chúa là tình yêu, chính Chúa là mùa xuân. Cho con tia nắng ấm, cho con hương hồng ân.</a:t>
            </a:r>
            <a:endParaRPr lang="en-US" sz="8800" b="1" dirty="0">
              <a:solidFill>
                <a:schemeClr val="bg1"/>
              </a:solidFill>
            </a:endParaRPr>
          </a:p>
        </p:txBody>
      </p:sp>
    </p:spTree>
  </p:cSld>
  <p:clrMapOvr>
    <a:masterClrMapping/>
  </p:clrMapOvr>
</p:sld>
</file>

<file path=ppt/slides/slide5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một lần say mê trọn tình si cho người dương thế. Và nếu đời là bến mê con xin người cho nhau hạnh phúc.</a:t>
            </a:r>
            <a:endParaRPr lang="en-US" sz="8800" b="1" dirty="0">
              <a:solidFill>
                <a:schemeClr val="bg1"/>
              </a:solidFill>
            </a:endParaRPr>
          </a:p>
        </p:txBody>
      </p:sp>
    </p:spTree>
  </p:cSld>
  <p:clrMapOvr>
    <a:masterClrMapping/>
  </p:clrMapOvr>
</p:sld>
</file>

<file path=ppt/slides/slide5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Nếu cuộc đời thương đau một mình con không đủ ôm ấp. Thì xin cậy trông Chúa thôi chính Chúa là tình yêu nỗi vui.</a:t>
            </a:r>
            <a:endParaRPr lang="en-US" sz="8800" b="1" dirty="0">
              <a:solidFill>
                <a:schemeClr val="bg1"/>
              </a:solidFill>
            </a:endParaRPr>
          </a:p>
        </p:txBody>
      </p:sp>
    </p:spTree>
  </p:cSld>
  <p:clrMapOvr>
    <a:masterClrMapping/>
  </p:clrMapOvr>
</p:sld>
</file>

<file path=ppt/slides/slide5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Chính Chúa là tình yêu, chính Chúa là mùa xuân. Cho con tia nắng ấm, cho con hương hồng ân.</a:t>
            </a:r>
            <a:endParaRPr lang="en-US" sz="8800" b="1" dirty="0">
              <a:solidFill>
                <a:schemeClr val="bg1"/>
              </a:solidFill>
            </a:endParaRPr>
          </a:p>
        </p:txBody>
      </p:sp>
    </p:spTree>
  </p:cSld>
  <p:clrMapOvr>
    <a:masterClrMapping/>
  </p:clrMapOvr>
</p:sld>
</file>

<file path=ppt/slides/slide5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Ta Là Bánh Hằng Sống 217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là Bánh hằng sống, là Bánh ban xuống bởi trời. Ta là Bánh trường sinh, ai ăn sẽ sống muôn đời.</a:t>
            </a:r>
            <a:endParaRPr lang="en-US" sz="8800" b="1" dirty="0">
              <a:solidFill>
                <a:schemeClr val="bg1"/>
              </a:solidFill>
            </a:endParaRPr>
          </a:p>
        </p:txBody>
      </p:sp>
    </p:spTree>
  </p:cSld>
  <p:clrMapOvr>
    <a:masterClrMapping/>
  </p:clrMapOvr>
</p:sld>
</file>

<file path=ppt/slides/slide5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Mình Ta chính là của ăn, và Máu Ta thật là của uống. </a:t>
            </a:r>
            <a:endParaRPr lang="en-US" sz="8800" b="1" dirty="0">
              <a:solidFill>
                <a:schemeClr val="bg1"/>
              </a:solidFill>
            </a:endParaRPr>
          </a:p>
        </p:txBody>
      </p:sp>
    </p:spTree>
  </p:cSld>
  <p:clrMapOvr>
    <a:masterClrMapping/>
  </p:clrMapOvr>
</p:sld>
</file>

<file path=ppt/slides/slide5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ăn</a:t>
            </a:r>
            <a:r>
              <a:rPr lang="en-US" sz="8800" b="1" dirty="0">
                <a:solidFill>
                  <a:schemeClr val="bg1"/>
                </a:solidFill>
                <a:latin typeface="Times New Roman" panose="02020603050405020304" pitchFamily="18" charset="0"/>
                <a:cs typeface="Times New Roman" panose="02020603050405020304" pitchFamily="18" charset="0"/>
              </a:rPr>
              <a:t> Bánh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đói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khát</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này sẽ được trường sinh.</a:t>
            </a:r>
            <a:endParaRPr lang="en-US" sz="8800" b="1" dirty="0">
              <a:solidFill>
                <a:schemeClr val="bg1"/>
              </a:solidFill>
            </a:endParaRPr>
          </a:p>
        </p:txBody>
      </p:sp>
    </p:spTree>
  </p:cSld>
  <p:clrMapOvr>
    <a:masterClrMapping/>
  </p:clrMapOvr>
</p:sld>
</file>

<file path=ppt/slides/slide5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Mình Ta chính là của ăn, và Máu Ta thật là của uống. </a:t>
            </a:r>
            <a:endParaRPr lang="en-US" sz="8800" b="1" dirty="0">
              <a:solidFill>
                <a:schemeClr val="bg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lớn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66244483"/>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mà không có lỗi? Ai là không có tội? Khi ta mang kiếp con người được dựng nên từ bụi tro. Ta cần ơn tha</a:t>
            </a:r>
            <a:endParaRPr lang="en-US" sz="8800" b="1" dirty="0">
              <a:solidFill>
                <a:schemeClr val="bg1"/>
              </a:solidFill>
            </a:endParaRPr>
          </a:p>
        </p:txBody>
      </p:sp>
    </p:spTree>
  </p:cSld>
  <p:clrMapOvr>
    <a:masterClrMapping/>
  </p:clrMapOvr>
</p:sld>
</file>

<file path=ppt/slides/slide5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lãnh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Thịt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hao mòn muôn đời trầm luân.</a:t>
            </a:r>
            <a:endParaRPr lang="en-US" sz="8800" b="1" dirty="0">
              <a:solidFill>
                <a:schemeClr val="bg1"/>
              </a:solidFill>
            </a:endParaRPr>
          </a:p>
        </p:txBody>
      </p:sp>
    </p:spTree>
  </p:cSld>
  <p:clrMapOvr>
    <a:masterClrMapping/>
  </p:clrMapOvr>
</p:sld>
</file>

<file path=ppt/slides/slide5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Mình Ta chính là của ăn, và Máu Ta thật là của uống. </a:t>
            </a:r>
            <a:endParaRPr lang="en-US" sz="8800" b="1" dirty="0">
              <a:solidFill>
                <a:schemeClr val="bg1"/>
              </a:solidFill>
            </a:endParaRPr>
          </a:p>
        </p:txBody>
      </p:sp>
    </p:spTree>
  </p:cSld>
  <p:clrMapOvr>
    <a:masterClrMapping/>
  </p:clrMapOvr>
</p:sld>
</file>

<file path=ppt/slides/slide5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ban truyền muôn đời không phai.</a:t>
            </a:r>
            <a:endParaRPr lang="en-US" sz="8800" b="1" dirty="0">
              <a:solidFill>
                <a:schemeClr val="bg1"/>
              </a:solidFill>
            </a:endParaRPr>
          </a:p>
        </p:txBody>
      </p:sp>
    </p:spTree>
  </p:cSld>
  <p:clrMapOvr>
    <a:masterClrMapping/>
  </p:clrMapOvr>
</p:sld>
</file>

<file path=ppt/slides/slide5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Mình Máu Thánh 221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Cha! Yêu con, yêu con thật hết tình. Này Mình Máu Thánh nuôi hồn con thêm thắm tình. </a:t>
            </a:r>
            <a:endParaRPr lang="en-US" sz="8800" b="1" dirty="0">
              <a:solidFill>
                <a:schemeClr val="bg1"/>
              </a:solidFill>
            </a:endParaRPr>
          </a:p>
        </p:txBody>
      </p:sp>
    </p:spTree>
  </p:cSld>
  <p:clrMapOvr>
    <a:masterClrMapping/>
  </p:clrMapOvr>
</p:sld>
</file>

<file path=ppt/slides/slide5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Cha!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quên cả chính mình. Này Mình Máu Thánh đủ minh chứng con tình yêu.</a:t>
            </a:r>
            <a:endParaRPr lang="en-US" sz="8800" b="1" dirty="0">
              <a:solidFill>
                <a:schemeClr val="bg1"/>
              </a:solidFill>
            </a:endParaRPr>
          </a:p>
        </p:txBody>
      </p:sp>
    </p:spTree>
  </p:cSld>
  <p:clrMapOvr>
    <a:masterClrMapping/>
  </p:clrMapOvr>
</p:sld>
</file>

<file path=ppt/slides/slide5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Tâm tư con hoan lạc được rước Mình Máu Thánh. Tâm tư con vinh hạnh được diện kiến tim Cha. </a:t>
            </a:r>
            <a:endParaRPr lang="en-US" sz="8800" b="1" dirty="0">
              <a:solidFill>
                <a:schemeClr val="bg1"/>
              </a:solidFill>
            </a:endParaRPr>
          </a:p>
        </p:txBody>
      </p:sp>
    </p:spTree>
  </p:cSld>
  <p:clrMapOvr>
    <a:masterClrMapping/>
  </p:clrMapOvr>
</p:sld>
</file>

<file path=ppt/slides/slide5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nói</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cân</a:t>
            </a:r>
            <a:r>
              <a:rPr lang="en-US" sz="8800" b="1" dirty="0">
                <a:solidFill>
                  <a:schemeClr val="bg1"/>
                </a:solidFill>
                <a:latin typeface="Times New Roman" panose="02020603050405020304" pitchFamily="18" charset="0"/>
                <a:cs typeface="Times New Roman" panose="02020603050405020304" pitchFamily="18" charset="0"/>
              </a:rPr>
              <a:t>, tình mến Cha đã dành. Biết đáp chi cho cân, tình mến Cha rộng ban.</a:t>
            </a:r>
            <a:endParaRPr lang="en-US" sz="8800" b="1" dirty="0">
              <a:solidFill>
                <a:schemeClr val="bg1"/>
              </a:solidFill>
            </a:endParaRPr>
          </a:p>
        </p:txBody>
      </p:sp>
    </p:spTree>
  </p:cSld>
  <p:clrMapOvr>
    <a:masterClrMapping/>
  </p:clrMapOvr>
</p:sld>
</file>

<file path=ppt/slides/slide5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Cha! Bao la yêu con thật hải hà. Này Mình Máu Thánh nuôi hồn con khỏi giá lạnh. </a:t>
            </a:r>
            <a:endParaRPr lang="en-US" sz="8800" b="1" dirty="0">
              <a:solidFill>
                <a:schemeClr val="bg1"/>
              </a:solidFill>
            </a:endParaRPr>
          </a:p>
        </p:txBody>
      </p:sp>
    </p:spTree>
  </p:cSld>
  <p:clrMapOvr>
    <a:masterClrMapping/>
  </p:clrMapOvr>
</p:sld>
</file>

<file path=ppt/slides/slide5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Cha! Bao la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hải hà. Này Mình Máu Thánh lò nung nấu tim người ta.</a:t>
            </a:r>
            <a:endParaRPr lang="en-US" sz="8800" b="1" dirty="0">
              <a:solidFill>
                <a:schemeClr val="bg1"/>
              </a:solidFill>
            </a:endParaRPr>
          </a:p>
        </p:txBody>
      </p:sp>
    </p:spTree>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thứ, nên đừng trách gì nhau. Hãy sống bằng cả trái tim. Hãy tha thứ để được thứ tha.</a:t>
            </a:r>
            <a:endParaRPr lang="en-US" sz="8800" b="1" dirty="0">
              <a:solidFill>
                <a:schemeClr val="bg1"/>
              </a:solidFill>
            </a:endParaRPr>
          </a:p>
        </p:txBody>
      </p:sp>
    </p:spTree>
  </p:cSld>
  <p:clrMapOvr>
    <a:masterClrMapping/>
  </p:clrMapOvr>
</p:sld>
</file>

<file path=ppt/slides/slide5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Thu 485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Trọn đời con một bài hát kinh ca ngợi. Tiếng hát con vang tận tới thiên thu. Mẹ tình thương từ trời ngút cao</a:t>
            </a:r>
            <a:endParaRPr lang="en-US" sz="8800" b="1" dirty="0">
              <a:solidFill>
                <a:schemeClr val="bg1"/>
              </a:solidFill>
            </a:endParaRPr>
          </a:p>
        </p:txBody>
      </p:sp>
    </p:spTree>
  </p:cSld>
  <p:clrMapOvr>
    <a:masterClrMapping/>
  </p:clrMapOvr>
</p:sld>
</file>

<file path=ppt/slides/slide5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vời vợi. Xin yêu thương đón nhận cả hồn thơ. Xin yêu thương dắt về chốn quê trời cao.</a:t>
            </a:r>
            <a:endParaRPr lang="en-US" sz="8800" b="1" dirty="0">
              <a:solidFill>
                <a:schemeClr val="bg1"/>
              </a:solidFill>
            </a:endParaRPr>
          </a:p>
        </p:txBody>
      </p:sp>
    </p:spTree>
  </p:cSld>
  <p:clrMapOvr>
    <a:masterClrMapping/>
  </p:clrMapOvr>
</p:sld>
</file>

<file path=ppt/slides/slide5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Nhìn trời cao thăm thẳm mơ ngày về. Xin đoái nhìn chở che năm tháng đời con. Ngước trông trời con nhìn theo</a:t>
            </a:r>
            <a:endParaRPr lang="en-US" sz="8800" b="1" dirty="0">
              <a:solidFill>
                <a:schemeClr val="bg1"/>
              </a:solidFill>
            </a:endParaRPr>
          </a:p>
        </p:txBody>
      </p:sp>
    </p:spTree>
  </p:cSld>
  <p:clrMapOvr>
    <a:masterClrMapping/>
  </p:clrMapOvr>
</p:sld>
</file>

<file path=ppt/slides/slide5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dáng Mẹ hiền. Để mơ ngày về quê sống vui bên Mẹ.</a:t>
            </a:r>
            <a:endParaRPr lang="en-US" sz="8800" b="1" dirty="0">
              <a:solidFill>
                <a:schemeClr val="bg1"/>
              </a:solidFill>
            </a:endParaRPr>
          </a:p>
        </p:txBody>
      </p:sp>
    </p:spTree>
  </p:cSld>
  <p:clrMapOvr>
    <a:masterClrMapping/>
  </p:clrMapOvr>
</p:sld>
</file>

<file path=ppt/slides/slide5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là sao soi nẻo trên dương trần. Đêm tối trời nhìn sao con bước bình an. Nếu khi nào con lạc chân bước sai</a:t>
            </a:r>
            <a:endParaRPr lang="en-US" sz="8800" b="1" dirty="0">
              <a:solidFill>
                <a:schemeClr val="bg1"/>
              </a:solidFill>
            </a:endParaRPr>
          </a:p>
        </p:txBody>
      </p:sp>
    </p:spTree>
  </p:cSld>
  <p:clrMapOvr>
    <a:masterClrMapping/>
  </p:clrMapOvr>
</p:sld>
</file>

<file path=ppt/slides/slide5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Mẹ thương nhìn dìu con bước theo chân Mẹ.</a:t>
            </a:r>
            <a:endParaRPr lang="en-US" sz="8800" b="1" dirty="0">
              <a:solidFill>
                <a:schemeClr val="bg1"/>
              </a:solidFill>
            </a:endParaRPr>
          </a:p>
        </p:txBody>
      </p:sp>
    </p:spTree>
  </p:cSld>
  <p:clrMapOvr>
    <a:masterClrMapping/>
  </p:clrMapOvr>
</p:sld>
</file>

<file path=ppt/slides/slide5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 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
ĐK: Bát ngát ngàn trầm dâng</a:t>
            </a:r>
            <a:endParaRPr lang="en-US" sz="8800" b="1" dirty="0">
              <a:solidFill>
                <a:schemeClr val="bg1"/>
              </a:solidFill>
            </a:endParaRPr>
          </a:p>
        </p:txBody>
      </p:sp>
    </p:spTree>
  </p:cSld>
  <p:clrMapOvr>
    <a:masterClrMapping/>
  </p:clrMapOvr>
</p:sld>
</file>

<file path=ppt/slides/slide5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ai trong anh em, hôm nay đây có điều bất hòa. Nếu có ai không vui khi đã lỡ làm nên khổ đau. Hãy bắt tay</a:t>
            </a:r>
            <a:endParaRPr lang="en-US" sz="8800" b="1" dirty="0">
              <a:solidFill>
                <a:schemeClr val="bg1"/>
              </a:solidFill>
            </a:endParaRPr>
          </a:p>
        </p:txBody>
      </p:sp>
    </p:spTree>
  </p:cSld>
  <p:clrMapOvr>
    <a:masterClrMapping/>
  </p:clrMapOvr>
</p:sld>
</file>

<file path=ppt/slides/slide5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
ĐK: Bát ngát ngàn trầm dâng hương</a:t>
            </a:r>
            <a:endParaRPr lang="en-US" sz="8800" b="1" dirty="0">
              <a:solidFill>
                <a:schemeClr val="bg1"/>
              </a:solidFill>
            </a:endParaRPr>
          </a:p>
        </p:txBody>
      </p:sp>
    </p:spTree>
  </p:cSld>
  <p:clrMapOvr>
    <a:masterClrMapping/>
  </p:clrMapOvr>
</p:sld>
</file>

<file path=ppt/slides/slide5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lòng người muôn phương. Miệt mài đợi Chúa dủ thương.</a:t>
            </a:r>
            <a:endParaRPr lang="en-US" sz="8800" b="1" dirty="0">
              <a:solidFill>
                <a:schemeClr val="bg1"/>
              </a:solidFill>
            </a:endParaRPr>
          </a:p>
        </p:txBody>
      </p:sp>
    </p:spTree>
  </p:cSld>
  <p:clrMapOvr>
    <a:masterClrMapping/>
  </p:clrMapOvr>
</p:sld>
</file>

<file path=ppt/slides/slide5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Tình Yêu 185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đem muôn ơn lành, để loan tin vui mừng khắp thế giới, cho mọi người, Ngài đã chết trong đau thương, để ta</a:t>
            </a:r>
            <a:endParaRPr lang="en-US" sz="8800" b="1" dirty="0">
              <a:solidFill>
                <a:schemeClr val="bg1"/>
              </a:solidFill>
            </a:endParaRPr>
          </a:p>
        </p:txBody>
      </p:sp>
    </p:spTree>
  </p:cSld>
  <p:clrMapOvr>
    <a:masterClrMapping/>
  </p:clrMapOvr>
</p:sld>
</file>

<file path=ppt/slides/slide5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bình an.</a:t>
            </a:r>
            <a:endParaRPr lang="en-US" sz="8800" b="1" dirty="0">
              <a:solidFill>
                <a:schemeClr val="bg1"/>
              </a:solidFill>
            </a:endParaRPr>
          </a:p>
        </p:txBody>
      </p:sp>
    </p:spTree>
  </p:cSld>
  <p:clrMapOvr>
    <a:masterClrMapping/>
  </p:clrMapOvr>
</p:sld>
</file>

<file path=ppt/slides/slide5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Còn tình yêu nào cao vời vợi bằng tình Chúa đã yêu ta. Dù rằng đất trời mãi đổi thay, nhưng tình Chúa vẫn yêu</a:t>
            </a:r>
            <a:endParaRPr lang="en-US" sz="8800" b="1" dirty="0">
              <a:solidFill>
                <a:schemeClr val="bg1"/>
              </a:solidFill>
            </a:endParaRPr>
          </a:p>
        </p:txBody>
      </p:sp>
    </p:spTree>
  </p:cSld>
  <p:clrMapOvr>
    <a:masterClrMapping/>
  </p:clrMapOvr>
</p:sld>
</file>

<file path=ppt/slides/slide5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đến muôn muôn đời.</a:t>
            </a:r>
            <a:endParaRPr lang="en-US" sz="8800" b="1" dirty="0">
              <a:solidFill>
                <a:schemeClr val="bg1"/>
              </a:solidFill>
            </a:endParaRPr>
          </a:p>
        </p:txBody>
      </p:sp>
    </p:spTree>
  </p:cSld>
  <p:clrMapOvr>
    <a:masterClrMapping/>
  </p:clrMapOvr>
</p:sld>
</file>

<file path=ppt/slides/slide5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Chung Lời Tạ Ơn 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hân hoan chúng con về đây, mang tin yêu mơ ước nồng say cùng hợp tiếng ca, tạ ơn Chúa lời thiết tha.</a:t>
            </a:r>
            <a:endParaRPr lang="en-US" sz="8800" b="1" dirty="0">
              <a:solidFill>
                <a:schemeClr val="bg1"/>
              </a:solidFill>
            </a:endParaRPr>
          </a:p>
        </p:txBody>
      </p:sp>
    </p:spTree>
  </p:cSld>
  <p:clrMapOvr>
    <a:masterClrMapping/>
  </p:clrMapOvr>
</p:sld>
</file>

<file path=ppt/slides/slide5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năm tháng con hằng ước mơ về bên Chúa hát khúc tạ ơn. Ôi giây phút chan hòa thánh ân, trong cõi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ý </a:t>
            </a:r>
            <a:r>
              <a:rPr lang="en-US" sz="8800" b="1" dirty="0" err="1">
                <a:solidFill>
                  <a:schemeClr val="bg1"/>
                </a:solidFill>
                <a:latin typeface="Times New Roman" panose="02020603050405020304" pitchFamily="18" charset="0"/>
                <a:cs typeface="Times New Roman" panose="02020603050405020304" pitchFamily="18" charset="0"/>
              </a:rPr>
              <a:t>xuân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đi khi mặt trời còn chưa khuất bóng. Sẽ chứng minh anh em ai là người mến Chúa hết lòng.</a:t>
            </a:r>
            <a:endParaRPr lang="en-US" sz="8800" b="1" dirty="0">
              <a:solidFill>
                <a:schemeClr val="bg1"/>
              </a:solidFill>
            </a:endParaRPr>
          </a:p>
        </p:txBody>
      </p:sp>
    </p:spTree>
  </p:cSld>
  <p:clrMapOvr>
    <a:masterClrMapping/>
  </p:clrMapOvr>
</p:sld>
</file>

<file path=ppt/slides/slide5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nai khát mong nguồn nước trong hồn con khát chính Chúa tình thương. Con vui sướng trở về thánh cung,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hiệp nhất muôn người chúng con tình yêu Chúa nối kết đoàn con, xin dâng Chúa trong một khúc ca,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Ta Là Bánh Ban Sự Sống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Ta là bánh ban sự sống, là tấm bánh được ban xuống bởi trời. Ta là bánh thiêng trường sinh, kẻ nào tin sẽ</a:t>
            </a:r>
            <a:endParaRPr lang="en-US" sz="8800" b="1" dirty="0">
              <a:solidFill>
                <a:schemeClr val="bg1"/>
              </a:solidFill>
            </a:endParaRPr>
          </a:p>
        </p:txBody>
      </p:sp>
    </p:spTree>
  </p:cSld>
  <p:clrMapOvr>
    <a:masterClrMapping/>
  </p:clrMapOvr>
</p:sld>
</file>

<file path=ppt/slides/slide5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sống muôn đời.</a:t>
            </a:r>
            <a:endParaRPr lang="en-US" sz="8800" b="1" dirty="0">
              <a:solidFill>
                <a:schemeClr val="bg1"/>
              </a:solidFill>
            </a:endParaRPr>
          </a:p>
        </p:txBody>
      </p:sp>
    </p:spTree>
  </p:cSld>
  <p:clrMapOvr>
    <a:masterClrMapping/>
  </p:clrMapOvr>
</p:sld>
</file>

<file path=ppt/slides/slide5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là bánh bởi trời xuống để ai ăn năn thì không chết bao giờ. Đây là bánh Ta sẽ ban là thịt Ta để thế gian</a:t>
            </a:r>
            <a:endParaRPr lang="en-US" sz="8800" b="1" dirty="0">
              <a:solidFill>
                <a:schemeClr val="bg1"/>
              </a:solidFill>
            </a:endParaRPr>
          </a:p>
        </p:txBody>
      </p:sp>
    </p:spTree>
  </p:cSld>
  <p:clrMapOvr>
    <a:masterClrMapping/>
  </p:clrMapOvr>
</p:sld>
</file>

<file path=ppt/slides/slide5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hưởng nhờ.</a:t>
            </a:r>
            <a:endParaRPr lang="en-US" sz="8800" b="1" dirty="0">
              <a:solidFill>
                <a:schemeClr val="bg1"/>
              </a:solidFill>
            </a:endParaRPr>
          </a:p>
        </p:txBody>
      </p:sp>
    </p:spTree>
  </p:cSld>
  <p:clrMapOvr>
    <a:masterClrMapping/>
  </p:clrMapOvr>
</p:sld>
</file>

<file path=ppt/slides/slide5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bao thử thách nhiều đói khát và lo lắng giữa đời. Con tìm Chúa trong niềm tin lòng khao khát</a:t>
            </a:r>
            <a:endParaRPr lang="en-US" sz="8800" b="1" dirty="0">
              <a:solidFill>
                <a:schemeClr val="bg1"/>
              </a:solidFill>
            </a:endParaRPr>
          </a:p>
        </p:txBody>
      </p:sp>
    </p:spTree>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Nếu con tim khô khan đi thênh thang giữa trời nắng hồng. Có khác chi đêm đen không trăng sáng và không ánh</a:t>
            </a:r>
            <a:endParaRPr lang="en-US" sz="8800" b="1" dirty="0">
              <a:solidFill>
                <a:schemeClr val="bg1"/>
              </a:solidFill>
            </a:endParaRPr>
          </a:p>
        </p:txBody>
      </p:sp>
    </p:spTree>
  </p:cSld>
  <p:clrMapOvr>
    <a:masterClrMapping/>
  </p:clrMapOvr>
</p:sld>
</file>

<file path=ppt/slides/slide5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lãnh nhận bánh nuôi hồn.</a:t>
            </a:r>
            <a:endParaRPr lang="en-US" sz="8800" b="1" dirty="0">
              <a:solidFill>
                <a:schemeClr val="bg1"/>
              </a:solidFill>
            </a:endParaRPr>
          </a:p>
        </p:txBody>
      </p:sp>
    </p:spTree>
  </p:cSld>
  <p:clrMapOvr>
    <a:masterClrMapping/>
  </p:clrMapOvr>
</p:sld>
</file>

<file path=ppt/slides/slide5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cần Chúa trong cuộc sống vì chính Chúa là tấm bánh nuôi hồn. Xin tẩy xóa bao tội khiên để đời con hằng vững</a:t>
            </a:r>
            <a:endParaRPr lang="en-US" sz="8800" b="1" dirty="0">
              <a:solidFill>
                <a:schemeClr val="bg1"/>
              </a:solidFill>
            </a:endParaRPr>
          </a:p>
        </p:txBody>
      </p:sp>
    </p:spTree>
  </p:cSld>
  <p:clrMapOvr>
    <a:masterClrMapping/>
  </p:clrMapOvr>
</p:sld>
</file>

<file path=ppt/slides/slide5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Ngài.</a:t>
            </a:r>
            <a:endParaRPr lang="en-US" sz="8800" b="1" dirty="0">
              <a:solidFill>
                <a:schemeClr val="bg1"/>
              </a:solidFill>
            </a:endParaRPr>
          </a:p>
        </p:txBody>
      </p:sp>
    </p:spTree>
  </p:cSld>
  <p:clrMapOvr>
    <a:masterClrMapping/>
  </p:clrMapOvr>
</p:sld>
</file>

<file path=ppt/slides/slide5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lòng mến nơi một Chúa và tim con được liên kết trong Ngài. Con nguyện mãi tin Ngài thôi vì nơi Chúa có sự</a:t>
            </a:r>
            <a:endParaRPr lang="en-US" sz="8800" b="1" dirty="0">
              <a:solidFill>
                <a:schemeClr val="bg1"/>
              </a:solidFill>
            </a:endParaRPr>
          </a:p>
        </p:txBody>
      </p:sp>
    </p:spTree>
  </p:cSld>
  <p:clrMapOvr>
    <a:masterClrMapping/>
  </p:clrMapOvr>
</p:sld>
</file>

<file path=ppt/slides/slide5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muôn đời.</a:t>
            </a:r>
            <a:endParaRPr lang="en-US" sz="8800" b="1" dirty="0">
              <a:solidFill>
                <a:schemeClr val="bg1"/>
              </a:solidFill>
            </a:endParaRPr>
          </a:p>
        </p:txBody>
      </p:sp>
    </p:spTree>
  </p:cSld>
  <p:clrMapOvr>
    <a:masterClrMapping/>
  </p:clrMapOvr>
</p:sld>
</file>

<file path=ppt/slides/slide5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tựa nép bên lòng Chúa để kín múc nguồn sức sống siêu nhiên. Ôi tình Chúa luôn thẳm sâu hồn thảnh thơi hưởng</a:t>
            </a:r>
            <a:endParaRPr lang="en-US" sz="8800" b="1" dirty="0">
              <a:solidFill>
                <a:schemeClr val="bg1"/>
              </a:solidFill>
            </a:endParaRPr>
          </a:p>
        </p:txBody>
      </p:sp>
    </p:spTree>
  </p:cSld>
  <p:clrMapOvr>
    <a:masterClrMapping/>
  </p:clrMapOvr>
</p:sld>
</file>

<file path=ppt/slides/slide5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nếm bao ngọt ngào.</a:t>
            </a:r>
            <a:endParaRPr lang="en-US" sz="8800" b="1" dirty="0">
              <a:solidFill>
                <a:schemeClr val="bg1"/>
              </a:solidFill>
            </a:endParaRPr>
          </a:p>
        </p:txBody>
      </p:sp>
    </p:spTree>
  </p:cSld>
  <p:clrMapOvr>
    <a:masterClrMapping/>
  </p:clrMapOvr>
</p:sld>
</file>

<file path=ppt/slides/slide5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Hãy lãng quên ghen tuông cho hận thù chìm trong dĩ vãng. Chúa sẽ luôn yêu thương ai vì Ngài xóa hết oán hờn.</a:t>
            </a:r>
            <a:endParaRPr lang="en-US" sz="8800" b="1" dirty="0">
              <a:solidFill>
                <a:schemeClr val="bg1"/>
              </a:solidFill>
            </a:endParaRPr>
          </a:p>
        </p:txBody>
      </p:sp>
    </p:spTree>
  </p:cSld>
  <p:clrMapOvr>
    <a:masterClrMapping/>
  </p:clrMapOvr>
</p:sld>
</file>

<file path=ppt/slides/slide5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Ta là bánh ban sự sống, là tấm bánh được ban xuống bởi trời. Ta là bánh thiêng trường sinh, kẻ nào tin sẽ</a:t>
            </a:r>
            <a:endParaRPr lang="en-US" sz="8800" b="1" dirty="0">
              <a:solidFill>
                <a:schemeClr val="bg1"/>
              </a:solidFill>
            </a:endParaRPr>
          </a:p>
        </p:txBody>
      </p:sp>
    </p:spTree>
  </p:cSld>
  <p:clrMapOvr>
    <a:masterClrMapping/>
  </p:clrMapOvr>
</p:sld>
</file>

<file path=ppt/slides/slide5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sống muôn đời.</a:t>
            </a:r>
            <a:endParaRPr lang="en-US" sz="8800" b="1" dirty="0">
              <a:solidFill>
                <a:schemeClr val="bg1"/>
              </a:solidFill>
            </a:endParaRPr>
          </a:p>
        </p:txBody>
      </p:sp>
    </p:spTree>
  </p:cSld>
  <p:clrMapOvr>
    <a:masterClrMapping/>
  </p:clrMapOvr>
</p:sld>
</file>

<file path=ppt/slides/slide5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là bánh bởi trời xuống để ai ăn năn thì không chết bao giờ. Đây là bánh Ta sẽ ban là thịt Ta để thế gian</a:t>
            </a:r>
            <a:endParaRPr lang="en-US" sz="8800" b="1" dirty="0">
              <a:solidFill>
                <a:schemeClr val="bg1"/>
              </a:solidFill>
            </a:endParaRPr>
          </a:p>
        </p:txBody>
      </p:sp>
    </p:spTree>
  </p:cSld>
  <p:clrMapOvr>
    <a:masterClrMapping/>
  </p:clrMapOvr>
</p:sld>
</file>

<file path=ppt/slides/slide5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hưởng nhờ.</a:t>
            </a:r>
            <a:endParaRPr lang="en-US" sz="8800" b="1" dirty="0">
              <a:solidFill>
                <a:schemeClr val="bg1"/>
              </a:solidFill>
            </a:endParaRPr>
          </a:p>
        </p:txBody>
      </p:sp>
    </p:spTree>
  </p:cSld>
  <p:clrMapOvr>
    <a:masterClrMapping/>
  </p:clrMapOvr>
</p:sld>
</file>

<file path=ppt/slides/slide5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bao thử thách nhiều đói khát và lo lắng giữa đời. Con tìm Chúa trong niềm tin lòng khao khát</a:t>
            </a:r>
            <a:endParaRPr lang="en-US" sz="8800" b="1" dirty="0">
              <a:solidFill>
                <a:schemeClr val="bg1"/>
              </a:solidFill>
            </a:endParaRPr>
          </a:p>
        </p:txBody>
      </p:sp>
    </p:spTree>
  </p:cSld>
  <p:clrMapOvr>
    <a:masterClrMapping/>
  </p:clrMapOvr>
</p:sld>
</file>

<file path=ppt/slides/slide5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lãnh nhận bánh nuôi hồn.</a:t>
            </a:r>
            <a:endParaRPr lang="en-US" sz="8800" b="1" dirty="0">
              <a:solidFill>
                <a:schemeClr val="bg1"/>
              </a:solidFill>
            </a:endParaRPr>
          </a:p>
        </p:txBody>
      </p:sp>
    </p:spTree>
  </p:cSld>
  <p:clrMapOvr>
    <a:masterClrMapping/>
  </p:clrMapOvr>
</p:sld>
</file>

<file path=ppt/slides/slide5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cần Chúa trong cuộc sống vì chính Chúa là tấm bánh nuôi hồn. Xin tẩy xóa bao tội khiên để đời con hằng vững</a:t>
            </a:r>
            <a:endParaRPr lang="en-US" sz="8800" b="1" dirty="0">
              <a:solidFill>
                <a:schemeClr val="bg1"/>
              </a:solidFill>
            </a:endParaRPr>
          </a:p>
        </p:txBody>
      </p:sp>
    </p:spTree>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 Của Ta (HK)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Ngài.</a:t>
            </a:r>
            <a:endParaRPr lang="en-US" sz="8800" b="1" dirty="0">
              <a:solidFill>
                <a:schemeClr val="bg1"/>
              </a:solidFill>
            </a:endParaRPr>
          </a:p>
        </p:txBody>
      </p:sp>
    </p:spTree>
  </p:cSld>
  <p:clrMapOvr>
    <a:masterClrMapping/>
  </p:clrMapOvr>
</p:sld>
</file>

<file path=ppt/slides/slide5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lòng mến nơi một Chúa và tim con được liên kết trong Ngài. Con nguyện mãi tin Ngài thôi vì nơi Chúa có sự</a:t>
            </a:r>
            <a:endParaRPr lang="en-US" sz="8800" b="1" dirty="0">
              <a:solidFill>
                <a:schemeClr val="bg1"/>
              </a:solidFill>
            </a:endParaRPr>
          </a:p>
        </p:txBody>
      </p:sp>
    </p:spTree>
  </p:cSld>
  <p:clrMapOvr>
    <a:masterClrMapping/>
  </p:clrMapOvr>
</p:sld>
</file>

<file path=ppt/slides/slide5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muôn đời.</a:t>
            </a:r>
            <a:endParaRPr lang="en-US" sz="8800" b="1" dirty="0">
              <a:solidFill>
                <a:schemeClr val="bg1"/>
              </a:solidFill>
            </a:endParaRPr>
          </a:p>
        </p:txBody>
      </p:sp>
    </p:spTree>
  </p:cSld>
  <p:clrMapOvr>
    <a:masterClrMapping/>
  </p:clrMapOvr>
</p:sld>
</file>

<file path=ppt/slides/slide5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tựa nép bên lòng Chúa để kín múc nguồn sức sống siêu nhiên. Ôi tình Chúa luôn thẳm sâu hồn thảnh thơi hưởng</a:t>
            </a:r>
            <a:endParaRPr lang="en-US" sz="8800" b="1" dirty="0">
              <a:solidFill>
                <a:schemeClr val="bg1"/>
              </a:solidFill>
            </a:endParaRPr>
          </a:p>
        </p:txBody>
      </p:sp>
    </p:spTree>
  </p:cSld>
  <p:clrMapOvr>
    <a:masterClrMapping/>
  </p:clrMapOvr>
</p:sld>
</file>

<file path=ppt/slides/slide5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nếm bao ngọt ngào.</a:t>
            </a:r>
            <a:endParaRPr lang="en-US" sz="8800" b="1" dirty="0">
              <a:solidFill>
                <a:schemeClr val="bg1"/>
              </a:solidFill>
            </a:endParaRPr>
          </a:p>
        </p:txBody>
      </p:sp>
    </p:spTree>
  </p:cSld>
  <p:clrMapOvr>
    <a:masterClrMapping/>
  </p:clrMapOvr>
</p:sld>
</file>

<file path=ppt/slides/slide5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Dâng Hiến 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Vinh quang của ta là Thánh Giá Đức Ki-tô. Nơi Người ơn cứu độ của ta, sức sống của ta, phục sinh của ta. Nhờ</a:t>
            </a:r>
            <a:endParaRPr lang="en-US" sz="8800" b="1" dirty="0">
              <a:solidFill>
                <a:schemeClr val="bg1"/>
              </a:solidFill>
            </a:endParaRPr>
          </a:p>
        </p:txBody>
      </p:sp>
    </p:spTree>
  </p:cSld>
  <p:clrMapOvr>
    <a:masterClrMapping/>
  </p:clrMapOvr>
</p:sld>
</file>

<file path=ppt/slides/slide5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lên Ngài niềm cảm mến vô biên, con dâng lên Ngài ôi trái tim dịu hiền. 
ĐK: Chúa ơi, tình Ngài cao</a:t>
            </a:r>
            <a:endParaRPr lang="en-US" sz="8800" b="1" dirty="0">
              <a:solidFill>
                <a:schemeClr val="bg1"/>
              </a:solidFill>
            </a:endParaRPr>
          </a:p>
        </p:txBody>
      </p:sp>
    </p:spTree>
  </p:cSld>
  <p:clrMapOvr>
    <a:masterClrMapping/>
  </p:clrMapOvr>
</p:sld>
</file>

<file path=ppt/slides/slide5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thái sơn, chứa chan bao tình mến thương.</a:t>
            </a:r>
            <a:endParaRPr lang="en-US" sz="8800" b="1" dirty="0">
              <a:solidFill>
                <a:schemeClr val="bg1"/>
              </a:solidFill>
            </a:endParaRPr>
          </a:p>
        </p:txBody>
      </p:sp>
    </p:spTree>
  </p:cSld>
  <p:clrMapOvr>
    <a:masterClrMapping/>
  </p:clrMapOvr>
</p:sld>
</file>

<file path=ppt/slides/slide5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dâng lên Ngài trọn thân xác tâm tư đã bao nhiêu lần ghi dấu chân mịt mờ.
ĐK: Chúa ơi, tình Ngài cao như</a:t>
            </a:r>
            <a:endParaRPr lang="en-US" sz="8800" b="1" dirty="0">
              <a:solidFill>
                <a:schemeClr val="bg1"/>
              </a:solidFill>
            </a:endParaRPr>
          </a:p>
        </p:txBody>
      </p:sp>
    </p:spTree>
  </p:cSld>
  <p:clrMapOvr>
    <a:masterClrMapping/>
  </p:clrMapOvr>
</p:sld>
</file>

<file path=ppt/slides/slide5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thái sơn, chứa chan bao tình mến thương.</a:t>
            </a:r>
            <a:endParaRPr lang="en-US" sz="8800" b="1" dirty="0">
              <a:solidFill>
                <a:schemeClr val="bg1"/>
              </a:solidFill>
            </a:endParaRPr>
          </a:p>
        </p:txBody>
      </p:sp>
    </p:spTree>
  </p:cSld>
  <p:clrMapOvr>
    <a:masterClrMapping/>
  </p:clrMapOvr>
</p:sld>
</file>

<file path=ppt/slides/slide5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dâng lên Ngài niềm tin đã bao phen lung lay phiêu bạt xao xuyến trên dòng đời.
ĐK: Chúa ơi, tình Ngài cao</a:t>
            </a:r>
            <a:endParaRPr lang="en-US" sz="8800" b="1" dirty="0">
              <a:solidFill>
                <a:schemeClr val="bg1"/>
              </a:solidFill>
            </a:endParaRPr>
          </a:p>
        </p:txBody>
      </p:sp>
    </p:spTree>
  </p:cSld>
  <p:clrMapOvr>
    <a:masterClrMapping/>
  </p:clrMapOvr>
</p:sld>
</file>

<file path=ppt/slides/slide5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thái sơn, chứa chan bao tình mến thương.</a:t>
            </a:r>
            <a:endParaRPr lang="en-US" sz="8800" b="1" dirty="0">
              <a:solidFill>
                <a:schemeClr val="bg1"/>
              </a:solidFill>
            </a:endParaRPr>
          </a:p>
        </p:txBody>
      </p:sp>
    </p:spTree>
  </p:cSld>
  <p:clrMapOvr>
    <a:masterClrMapping/>
  </p:clrMapOvr>
</p:sld>
</file>

<file path=ppt/slides/slide5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Kìa Ai 455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Kìa ai dong duổi đường gió bụi, gánh sầu thương mệt mỏi hai vai. Về đây nấp bóng Sao Mai, về đây quên lãng</a:t>
            </a:r>
            <a:endParaRPr lang="en-US" sz="8800" b="1" dirty="0">
              <a:solidFill>
                <a:schemeClr val="bg1"/>
              </a:solidFill>
            </a:endParaRPr>
          </a:p>
        </p:txBody>
      </p:sp>
    </p:spTree>
  </p:cSld>
  <p:clrMapOvr>
    <a:masterClrMapping/>
  </p:clrMapOvr>
</p:sld>
</file>

<file path=ppt/slides/slide5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ngày truân chuyên.</a:t>
            </a:r>
            <a:endParaRPr lang="en-US" sz="8800" b="1" dirty="0">
              <a:solidFill>
                <a:schemeClr val="bg1"/>
              </a:solidFill>
            </a:endParaRPr>
          </a:p>
        </p:txBody>
      </p:sp>
    </p:spTree>
  </p:cSld>
  <p:clrMapOvr>
    <a:masterClrMapping/>
  </p:clrMapOvr>
</p:sld>
</file>

<file path=ppt/slides/slide5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Kìa ai thiếu vỗ về người Mẹ, tháng ngày trôi lặng lẽ, cô liêu. Về đây Mẹ sẽ thương yêu, về đây Mẹ sẽ ban</a:t>
            </a:r>
            <a:endParaRPr lang="en-US" sz="8800" b="1" dirty="0">
              <a:solidFill>
                <a:schemeClr val="bg1"/>
              </a:solidFill>
            </a:endParaRPr>
          </a:p>
        </p:txBody>
      </p:sp>
    </p:spTree>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ta được cứu độ. Nhờ Chúa ta được giải thoát.</a:t>
            </a:r>
            <a:endParaRPr lang="en-US" sz="8800" b="1" dirty="0">
              <a:solidFill>
                <a:schemeClr val="bg1"/>
              </a:solidFill>
            </a:endParaRPr>
          </a:p>
        </p:txBody>
      </p:sp>
    </p:spTree>
  </p:cSld>
  <p:clrMapOvr>
    <a:masterClrMapping/>
  </p:clrMapOvr>
</p:sld>
</file>

<file path=ppt/slides/slide5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nhiều ơn thiêng.</a:t>
            </a:r>
            <a:endParaRPr lang="en-US" sz="8800" b="1" dirty="0">
              <a:solidFill>
                <a:schemeClr val="bg1"/>
              </a:solidFill>
            </a:endParaRPr>
          </a:p>
        </p:txBody>
      </p:sp>
    </p:spTree>
  </p:cSld>
  <p:clrMapOvr>
    <a:masterClrMapping/>
  </p:clrMapOvr>
</p:sld>
</file>

<file path=ppt/slides/slide5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Kìa ai mê mải tìm hoan lạc, những ngày đêm thổn thức băn khoăn. Về đây ngỏ hết tâm can, về đây Mẹ có muôn</a:t>
            </a:r>
            <a:endParaRPr lang="en-US" sz="8800" b="1" dirty="0">
              <a:solidFill>
                <a:schemeClr val="bg1"/>
              </a:solidFill>
            </a:endParaRPr>
          </a:p>
        </p:txBody>
      </p:sp>
    </p:spTree>
  </p:cSld>
  <p:clrMapOvr>
    <a:masterClrMapping/>
  </p:clrMapOvr>
</p:sld>
</file>

<file path=ppt/slides/slide5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yêu thương.</a:t>
            </a:r>
            <a:endParaRPr lang="en-US" sz="8800" b="1" dirty="0">
              <a:solidFill>
                <a:schemeClr val="bg1"/>
              </a:solidFill>
            </a:endParaRPr>
          </a:p>
        </p:txBody>
      </p:sp>
    </p:spTree>
  </p:cSld>
  <p:clrMapOvr>
    <a:masterClrMapping/>
  </p:clrMapOvr>
</p:sld>
</file>

<file path=ppt/slides/slide5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Con Hân Hoan 189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sống có là chi nếu không phục vụ tận tình. Đời sống có nghĩa gì, nếu không nhiệt thành hy sinh.</a:t>
            </a:r>
            <a:endParaRPr lang="en-US" sz="8800" b="1" dirty="0">
              <a:solidFill>
                <a:schemeClr val="bg1"/>
              </a:solidFill>
            </a:endParaRPr>
          </a:p>
        </p:txBody>
      </p:sp>
    </p:spTree>
  </p:cSld>
  <p:clrMapOvr>
    <a:masterClrMapping/>
  </p:clrMapOvr>
</p:sld>
</file>

<file path=ppt/slides/slide5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mời gọi con đi, đi loan truyền Tin Mừng cứu rỗi. Đường thánh giá đưa con đến hạnh phúc mong chờ.</a:t>
            </a:r>
            <a:endParaRPr lang="en-US" sz="8800" b="1" dirty="0">
              <a:solidFill>
                <a:schemeClr val="bg1"/>
              </a:solidFill>
            </a:endParaRPr>
          </a:p>
        </p:txBody>
      </p:sp>
    </p:spTree>
  </p:cSld>
  <p:clrMapOvr>
    <a:masterClrMapping/>
  </p:clrMapOvr>
</p:sld>
</file>

<file path=ppt/slides/slide5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Tim con hân hoan biết bao đáp lời mời gọi của Ngài, trọn đời làm chứng nhân tình yêu. Xin dâng lên trọn cuộc</a:t>
            </a:r>
            <a:endParaRPr lang="en-US" sz="8800" b="1" dirty="0">
              <a:solidFill>
                <a:schemeClr val="bg1"/>
              </a:solidFill>
            </a:endParaRPr>
          </a:p>
        </p:txBody>
      </p:sp>
    </p:spTree>
  </p:cSld>
  <p:clrMapOvr>
    <a:masterClrMapping/>
  </p:clrMapOvr>
</p:sld>
</file>

<file path=ppt/slides/slide5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một niềm mến yêu phục vụ, nên lời tôn vinh danh Chúa muôn đời.</a:t>
            </a:r>
            <a:endParaRPr lang="en-US" sz="8800" b="1" dirty="0">
              <a:solidFill>
                <a:schemeClr val="bg1"/>
              </a:solidFill>
            </a:endParaRPr>
          </a:p>
        </p:txBody>
      </p:sp>
    </p:spTree>
  </p:cSld>
  <p:clrMapOvr>
    <a:masterClrMapping/>
  </p:clrMapOvr>
</p:sld>
</file>

<file path=ppt/slides/slide5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Hạnh phúc suốt đời con dấn thân đáp lại tình Ngài. Nguyện ước trong âm thầm, hiến dâng một lòng trung kiên.</a:t>
            </a:r>
            <a:endParaRPr lang="en-US" sz="8800" b="1" dirty="0">
              <a:solidFill>
                <a:schemeClr val="bg1"/>
              </a:solidFill>
            </a:endParaRPr>
          </a:p>
        </p:txBody>
      </p:sp>
    </p:spTree>
  </p:cSld>
  <p:clrMapOvr>
    <a:masterClrMapping/>
  </p:clrMapOvr>
</p:sld>
</file>

<file path=ppt/slides/slide5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nguồn yêu thương luôn dắt dìu qua từng giây phút. Lòng tin vững nơi Ngài Chúa thành tín muôn đời</a:t>
            </a:r>
            <a:endParaRPr lang="en-US" sz="8800" b="1" dirty="0">
              <a:solidFill>
                <a:schemeClr val="bg1"/>
              </a:solidFill>
            </a:endParaRPr>
          </a:p>
        </p:txBody>
      </p:sp>
    </p:spTree>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chúng con tôn thờ Thánh Giá Chúa. Chúng con họp mừng cuộc tử nạn diễm phúc của Chúa.</a:t>
            </a:r>
            <a:endParaRPr lang="en-US" sz="8800" b="1" dirty="0">
              <a:solidFill>
                <a:schemeClr val="bg1"/>
              </a:solidFill>
            </a:endParaRPr>
          </a:p>
        </p:txBody>
      </p:sp>
    </p:spTree>
  </p:cSld>
  <p:clrMapOvr>
    <a:masterClrMapping/>
  </p:clrMapOvr>
</p:sld>
</file>

<file path=ppt/slides/slide5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Tim con hân hoan biết bao đáp lời mời gọi của Ngài, trọn đời làm chứng nhân tình yêu. Xin dâng lên trọn cuộc</a:t>
            </a:r>
            <a:endParaRPr lang="en-US" sz="8800" b="1" dirty="0">
              <a:solidFill>
                <a:schemeClr val="bg1"/>
              </a:solidFill>
            </a:endParaRPr>
          </a:p>
        </p:txBody>
      </p:sp>
    </p:spTree>
  </p:cSld>
  <p:clrMapOvr>
    <a:masterClrMapping/>
  </p:clrMapOvr>
</p:sld>
</file>

<file path=ppt/slides/slide5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một niềm mến yêu phục vụ, nên lời tôn vinh danh Chúa muôn đời.</a:t>
            </a:r>
            <a:endParaRPr lang="en-US" sz="8800" b="1" dirty="0">
              <a:solidFill>
                <a:schemeClr val="bg1"/>
              </a:solidFill>
            </a:endParaRPr>
          </a:p>
        </p:txBody>
      </p:sp>
    </p:spTree>
  </p:cSld>
  <p:clrMapOvr>
    <a:masterClrMapping/>
  </p:clrMapOvr>
</p:sld>
</file>

<file path=ppt/slides/slide5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Trần thế thiếu tình thương biết bao lao nhọc khổ sầu. Này con luôn sẵn sàng, hiến thân phục vụ tha nhân.</a:t>
            </a:r>
            <a:endParaRPr lang="en-US" sz="8800" b="1" dirty="0">
              <a:solidFill>
                <a:schemeClr val="bg1"/>
              </a:solidFill>
            </a:endParaRPr>
          </a:p>
        </p:txBody>
      </p:sp>
    </p:spTree>
  </p:cSld>
  <p:clrMapOvr>
    <a:masterClrMapping/>
  </p:clrMapOvr>
</p:sld>
</file>

<file path=ppt/slides/slide5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cuộc đời mau qua, con xin làm men dậy sức sống. Tựa hương ngát thơm bay suốt đời tiến dâng Ngài.</a:t>
            </a:r>
            <a:endParaRPr lang="en-US" sz="8800" b="1" dirty="0">
              <a:solidFill>
                <a:schemeClr val="bg1"/>
              </a:solidFill>
            </a:endParaRPr>
          </a:p>
        </p:txBody>
      </p:sp>
    </p:spTree>
  </p:cSld>
  <p:clrMapOvr>
    <a:masterClrMapping/>
  </p:clrMapOvr>
</p:sld>
</file>

<file path=ppt/slides/slide5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Tim con hân hoan biết bao đáp lời mời gọi của Ngài, trọn đời làm chứng nhân tình yêu. Xin dâng lên trọn cuộc</a:t>
            </a:r>
            <a:endParaRPr lang="en-US" sz="8800" b="1" dirty="0">
              <a:solidFill>
                <a:schemeClr val="bg1"/>
              </a:solidFill>
            </a:endParaRPr>
          </a:p>
        </p:txBody>
      </p:sp>
    </p:spTree>
  </p:cSld>
  <p:clrMapOvr>
    <a:masterClrMapping/>
  </p:clrMapOvr>
</p:sld>
</file>

<file path=ppt/slides/slide5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một niềm mến yêu phục vụ, nên lời tôn vinh danh Chúa muôn đời.</a:t>
            </a:r>
            <a:endParaRPr lang="en-US" sz="8800" b="1" dirty="0">
              <a:solidFill>
                <a:schemeClr val="bg1"/>
              </a:solidFill>
            </a:endParaRPr>
          </a:p>
        </p:txBody>
      </p:sp>
    </p:spTree>
  </p:cSld>
  <p:clrMapOvr>
    <a:masterClrMapping/>
  </p:clrMapOvr>
</p:sld>
</file>

<file path=ppt/slides/slide5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Ôi Thần Linh Chúa 222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Thần Linh Chúa êm dịu khôn xiết. Chúa muốn thương yêu con cái nơi trần gian. </a:t>
            </a:r>
            <a:endParaRPr lang="en-US" sz="8800" b="1" dirty="0">
              <a:solidFill>
                <a:schemeClr val="bg1"/>
              </a:solidFill>
            </a:endParaRPr>
          </a:p>
        </p:txBody>
      </p:sp>
    </p:spTree>
  </p:cSld>
  <p:clrMapOvr>
    <a:masterClrMapping/>
  </p:clrMapOvr>
</p:sld>
</file>

<file path=ppt/slides/slide5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bánh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ngon</a:t>
            </a:r>
            <a:r>
              <a:rPr lang="en-US" sz="8800" b="1" dirty="0">
                <a:solidFill>
                  <a:schemeClr val="bg1"/>
                </a:solidFill>
                <a:latin typeface="Times New Roman" panose="02020603050405020304" pitchFamily="18" charset="0"/>
                <a:cs typeface="Times New Roman" panose="02020603050405020304" pitchFamily="18" charset="0"/>
              </a:rPr>
              <a:t>, ban Bánh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Thần. Người giàu đói nghèo, kẻ đói no giàu.</a:t>
            </a:r>
            <a:endParaRPr lang="en-US" sz="8800" b="1" dirty="0">
              <a:solidFill>
                <a:schemeClr val="bg1"/>
              </a:solidFill>
            </a:endParaRPr>
          </a:p>
        </p:txBody>
      </p:sp>
    </p:spTree>
  </p:cSld>
  <p:clrMapOvr>
    <a:masterClrMapping/>
  </p:clrMapOvr>
</p:sld>
</file>

<file path=ppt/slides/slide5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nuôi đoàn con này đây bánh miến no lòng. Chúa cho đoàn con luôn luôn hưởng nếm </a:t>
            </a:r>
            <a:r>
              <a:rPr lang="en-US" sz="8800" b="1" dirty="0" err="1">
                <a:solidFill>
                  <a:schemeClr val="bg1"/>
                </a:solidFill>
                <a:latin typeface="Times New Roman" panose="02020603050405020304" pitchFamily="18" charset="0"/>
                <a:cs typeface="Times New Roman" panose="02020603050405020304" pitchFamily="18" charset="0"/>
              </a:rPr>
              <a:t>mật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ong</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Cứu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chịu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đớn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suy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58521793"/>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4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khen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Thiên Chúa cứu tinh muôn người. Tung hô Vua Trời tổ phụ Israel.</a:t>
            </a:r>
            <a:endParaRPr lang="en-US" sz="8800" b="1" dirty="0">
              <a:solidFill>
                <a:schemeClr val="bg1"/>
              </a:solidFill>
            </a:endParaRPr>
          </a:p>
        </p:txBody>
      </p:sp>
    </p:spTree>
  </p:cSld>
  <p:clrMapOvr>
    <a:masterClrMapping/>
  </p:clrMapOvr>
</p:sld>
</file>

<file path=ppt/slides/slide5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Nhớ trong rừng xưa đoàn người Hy-bá trở về. Uống ăn thỏa thuê Man-na nuôi sống toàn dân. </a:t>
            </a:r>
            <a:endParaRPr lang="en-US" sz="8800" b="1" dirty="0">
              <a:solidFill>
                <a:schemeClr val="bg1"/>
              </a:solidFill>
            </a:endParaRPr>
          </a:p>
        </p:txBody>
      </p:sp>
    </p:spTree>
  </p:cSld>
  <p:clrMapOvr>
    <a:masterClrMapping/>
  </p:clrMapOvr>
</p:sld>
</file>

<file path=ppt/slides/slide5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khao khát Thánh Thể Vua Trời. Tung hô muôn đời lòng Chúa khoan nhân.</a:t>
            </a:r>
            <a:endParaRPr lang="en-US" sz="8800" b="1" dirty="0">
              <a:solidFill>
                <a:schemeClr val="bg1"/>
              </a:solidFill>
            </a:endParaRPr>
          </a:p>
        </p:txBody>
      </p:sp>
    </p:spTree>
  </p:cSld>
  <p:clrMapOvr>
    <a:masterClrMapping/>
  </p:clrMapOvr>
</p:sld>
</file>

<file path=ppt/slides/slide5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Chứng Nhân 308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ra về trong hy vọng của Đức Ki-tô muôn đời. Trong an bình, trong hạnh phúc. Thiên Chúa ban tặng cho ta.</a:t>
            </a:r>
            <a:endParaRPr lang="en-US" sz="8800" b="1" dirty="0">
              <a:solidFill>
                <a:schemeClr val="bg1"/>
              </a:solidFill>
            </a:endParaRPr>
          </a:p>
        </p:txBody>
      </p:sp>
    </p:spTree>
  </p:cSld>
  <p:clrMapOvr>
    <a:masterClrMapping/>
  </p:clrMapOvr>
</p:sld>
</file>

<file path=ppt/slides/slide5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muôn đời danh Thiên Chúa soi đường ta đi khắp nơi. Sống chứng nhân là sống trong tình yêu thương.</a:t>
            </a:r>
            <a:endParaRPr lang="en-US" sz="8800" b="1" dirty="0">
              <a:solidFill>
                <a:schemeClr val="bg1"/>
              </a:solidFill>
            </a:endParaRPr>
          </a:p>
        </p:txBody>
      </p:sp>
    </p:spTree>
  </p:cSld>
  <p:clrMapOvr>
    <a:masterClrMapping/>
  </p:clrMapOvr>
</p:sld>
</file>

<file path=ppt/slides/slide5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Vui mừng hát lên ca ngợi danh Ngài, hãy tin yêu nơi Chúa là Cha.
2. Muôn đời Chúa yêu thương từ bây giờ đến</a:t>
            </a:r>
            <a:endParaRPr lang="en-US" sz="8800" b="1" dirty="0">
              <a:solidFill>
                <a:schemeClr val="bg1"/>
              </a:solidFill>
            </a:endParaRPr>
          </a:p>
        </p:txBody>
      </p:sp>
    </p:spTree>
  </p:cSld>
  <p:clrMapOvr>
    <a:masterClrMapping/>
  </p:clrMapOvr>
</p:sld>
</file>

<file path=ppt/slides/slide5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sau muôn kiếp chẳng phai.</a:t>
            </a:r>
            <a:endParaRPr lang="en-US" sz="8800" b="1" dirty="0">
              <a:solidFill>
                <a:schemeClr val="bg1"/>
              </a:solidFill>
            </a:endParaRPr>
          </a:p>
        </p:txBody>
      </p:sp>
    </p:spTree>
  </p:cSld>
  <p:clrMapOvr>
    <a:masterClrMapping/>
  </p:clrMapOvr>
</p:sld>
</file>

<file path=ppt/slides/slide5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sướng vui chan hòa, được gần bên Chúa Cha ta dấu yêu. Dâng lên tiếng ca lời hát ngây thơ. Hợp</a:t>
            </a:r>
            <a:endParaRPr lang="en-US" sz="8800" b="1" dirty="0">
              <a:solidFill>
                <a:schemeClr val="bg1"/>
              </a:solidFill>
            </a:endParaRPr>
          </a:p>
        </p:txBody>
      </p:sp>
    </p:spTree>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Ca lên đi hỡi triều thần thánh trên trời. Hiệp cùng muôn dân tấu hòa nơi nơi. Muôn bài ca chan chứa tình yêu.</a:t>
            </a:r>
            <a:endParaRPr lang="en-US" sz="8800" b="1" dirty="0">
              <a:solidFill>
                <a:schemeClr val="bg1"/>
              </a:solidFill>
            </a:endParaRPr>
          </a:p>
        </p:txBody>
      </p:sp>
    </p:spTree>
  </p:cSld>
  <p:clrMapOvr>
    <a:masterClrMapping/>
  </p:clrMapOvr>
</p:sld>
</file>

<file path=ppt/slides/slide5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anh em hát khen Danh Ngài.</a:t>
            </a:r>
            <a:endParaRPr lang="en-US" sz="8800" b="1" dirty="0">
              <a:solidFill>
                <a:schemeClr val="bg1"/>
              </a:solidFill>
            </a:endParaRPr>
          </a:p>
        </p:txBody>
      </p:sp>
    </p:spTree>
  </p:cSld>
  <p:clrMapOvr>
    <a:masterClrMapping/>
  </p:clrMapOvr>
</p:sld>
</file>

<file path=ppt/slides/slide5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tiến về thành đô Chúa ta. Giê-ru-sa-lem vùng đất hiền hòa. Ta tiến về thành đô Thiên Quốc, quê hương</a:t>
            </a:r>
            <a:endParaRPr lang="en-US" sz="8800" b="1" dirty="0">
              <a:solidFill>
                <a:schemeClr val="bg1"/>
              </a:solidFill>
            </a:endParaRPr>
          </a:p>
        </p:txBody>
      </p:sp>
    </p:spTree>
  </p:cSld>
  <p:clrMapOvr>
    <a:masterClrMapping/>
  </p:clrMapOvr>
</p:sld>
</file>

<file path=ppt/slides/slide5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thu vùng đất tuổi thơ.</a:t>
            </a:r>
            <a:endParaRPr lang="en-US" sz="8800" b="1" dirty="0">
              <a:solidFill>
                <a:schemeClr val="bg1"/>
              </a:solidFill>
            </a:endParaRPr>
          </a:p>
        </p:txBody>
      </p:sp>
    </p:spTree>
  </p:cSld>
  <p:clrMapOvr>
    <a:masterClrMapping/>
  </p:clrMapOvr>
</p:sld>
</file>

<file path=ppt/slides/slide5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Con Dâng 48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nguyện cầu như hương bay thắm thiết như trời mây. Dâng lên Ngài nguyện ước vơi đầy tuổi thơ dâng trọn từ đây.</a:t>
            </a:r>
            <a:endParaRPr lang="en-US" sz="8800" b="1" dirty="0">
              <a:solidFill>
                <a:schemeClr val="bg1"/>
              </a:solidFill>
            </a:endParaRPr>
          </a:p>
        </p:txBody>
      </p:sp>
    </p:spTree>
  </p:cSld>
  <p:clrMapOvr>
    <a:masterClrMapping/>
  </p:clrMapOvr>
</p:sld>
</file>

<file path=ppt/slides/slide5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chỉ cho con đường đi của Chúa xin dạy bảo con nước bước của Ngài. Xin hướng dẫn con trong chân lý. Xin</a:t>
            </a:r>
            <a:endParaRPr lang="en-US" sz="8800" b="1" dirty="0">
              <a:solidFill>
                <a:schemeClr val="bg1"/>
              </a:solidFill>
            </a:endParaRPr>
          </a:p>
        </p:txBody>
      </p:sp>
    </p:spTree>
  </p:cSld>
  <p:clrMapOvr>
    <a:masterClrMapping/>
  </p:clrMapOvr>
</p:sld>
</file>

<file path=ppt/slides/slide5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dạy bảo con những điều cao quý  vì Chúa là Đấng cứu độ con, là Đấng ngày đêm con cậy trông.</a:t>
            </a:r>
            <a:endParaRPr lang="en-US" sz="8800" b="1" dirty="0">
              <a:solidFill>
                <a:schemeClr val="bg1"/>
              </a:solidFill>
            </a:endParaRPr>
          </a:p>
        </p:txBody>
      </p:sp>
    </p:spTree>
  </p:cSld>
  <p:clrMapOvr>
    <a:masterClrMapping/>
  </p:clrMapOvr>
</p:sld>
</file>

<file path=ppt/slides/slide5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Tất cả đường nẻo Chúa là tình yêu và là chân lý dành cho những ai giữ trọn minh ước. Điều răn Chúa ra nghiêm</a:t>
            </a:r>
            <a:endParaRPr lang="en-US" sz="8800" b="1" dirty="0">
              <a:solidFill>
                <a:schemeClr val="bg1"/>
              </a:solidFill>
            </a:endParaRPr>
          </a:p>
        </p:txBody>
      </p:sp>
    </p:spTree>
  </p:cSld>
  <p:clrMapOvr>
    <a:masterClrMapping/>
  </p:clrMapOvr>
</p:sld>
</file>

<file path=ppt/slides/slide5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chỉnh thực thi.</a:t>
            </a:r>
            <a:endParaRPr lang="en-US" sz="8800" b="1" dirty="0">
              <a:solidFill>
                <a:schemeClr val="bg1"/>
              </a:solidFill>
            </a:endParaRPr>
          </a:p>
        </p:txBody>
      </p:sp>
    </p:spTree>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Chúa Cha uy quyền nguồn tác sinh diệu huyền. Tình Người bao la vững bền thiên thu. Ôi tình yêu muôn đời</a:t>
            </a:r>
            <a:endParaRPr lang="en-US" sz="8800" b="1" dirty="0">
              <a:solidFill>
                <a:schemeClr val="bg1"/>
              </a:solidFill>
            </a:endParaRPr>
          </a:p>
        </p:txBody>
      </p:sp>
    </p:spTree>
  </p:cSld>
  <p:clrMapOvr>
    <a:masterClrMapping/>
  </p:clrMapOvr>
</p:sld>
</file>

<file path=ppt/slides/slide5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mở lượng từ bi từ ngàn xưa Ngài vẫn có mà quên hết những lỗi lầm con mắc hồi niên thiếu vươn lên trong</a:t>
            </a:r>
            <a:endParaRPr lang="en-US" sz="8800" b="1" dirty="0">
              <a:solidFill>
                <a:schemeClr val="bg1"/>
              </a:solidFill>
            </a:endParaRPr>
          </a:p>
        </p:txBody>
      </p:sp>
    </p:spTree>
  </p:cSld>
  <p:clrMapOvr>
    <a:masterClrMapping/>
  </p:clrMapOvr>
</p:sld>
</file>

<file path=ppt/slides/slide5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dại thơ.</a:t>
            </a:r>
            <a:endParaRPr lang="en-US" sz="8800" b="1" dirty="0">
              <a:solidFill>
                <a:schemeClr val="bg1"/>
              </a:solidFill>
            </a:endParaRPr>
          </a:p>
        </p:txBody>
      </p:sp>
    </p:spTree>
  </p:cSld>
  <p:clrMapOvr>
    <a:masterClrMapping/>
  </p:clrMapOvr>
</p:sld>
</file>

<file path=ppt/slides/slide5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đừng để kẻ hại con ngày nào reo mừng chiến thắng, thẹn thay khốn thay cho bọn thất tín, làm sao thoát tay</a:t>
            </a:r>
            <a:endParaRPr lang="en-US" sz="8800" b="1" dirty="0">
              <a:solidFill>
                <a:schemeClr val="bg1"/>
              </a:solidFill>
            </a:endParaRPr>
          </a:p>
        </p:txBody>
      </p:sp>
    </p:spTree>
  </p:cSld>
  <p:clrMapOvr>
    <a:masterClrMapping/>
  </p:clrMapOvr>
</p:sld>
</file>

<file path=ppt/slides/slide5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Chúa toàn năng.</a:t>
            </a:r>
            <a:endParaRPr lang="en-US" sz="8800" b="1" dirty="0">
              <a:solidFill>
                <a:schemeClr val="bg1"/>
              </a:solidFill>
            </a:endParaRPr>
          </a:p>
        </p:txBody>
      </p:sp>
    </p:spTree>
  </p:cSld>
  <p:clrMapOvr>
    <a:masterClrMapping/>
  </p:clrMapOvr>
</p:sld>
</file>

<file path=ppt/slides/slide5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tìm về Mẹ thân yêu để hiến dâng cuộc đời, nỗi niềm buồn đau an vui lòng mến yêu chẳng ngơi.</a:t>
            </a:r>
            <a:endParaRPr lang="en-US" sz="8800" b="1" dirty="0">
              <a:solidFill>
                <a:schemeClr val="bg1"/>
              </a:solidFill>
            </a:endParaRPr>
          </a:p>
        </p:txBody>
      </p:sp>
    </p:spTree>
  </p:cSld>
  <p:clrMapOvr>
    <a:masterClrMapping/>
  </p:clrMapOvr>
</p:sld>
</file>

<file path=ppt/slides/slide5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tìm đến hiến dâng lên toàn thân xác tâm hồn. Nhờ Mẹ sắc son bảo toàn và dẫn dắt con luôn.</a:t>
            </a:r>
            <a:endParaRPr lang="en-US" sz="8800" b="1" dirty="0">
              <a:solidFill>
                <a:schemeClr val="bg1"/>
              </a:solidFill>
            </a:endParaRPr>
          </a:p>
        </p:txBody>
      </p:sp>
    </p:spTree>
  </p:cSld>
  <p:clrMapOvr>
    <a:masterClrMapping/>
  </p:clrMapOvr>
</p:sld>
</file>

<file path=ppt/slides/slide5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xin là Mẹ của con luôn, đời con sống mọi phút giây trông chờ Mẹ. Maria, Maria, Maria Mẹ ơi.</a:t>
            </a:r>
            <a:endParaRPr lang="en-US" sz="8800" b="1" dirty="0">
              <a:solidFill>
                <a:schemeClr val="bg1"/>
              </a:solidFill>
            </a:endParaRPr>
          </a:p>
        </p:txBody>
      </p:sp>
    </p:spTree>
  </p:cSld>
  <p:clrMapOvr>
    <a:masterClrMapping/>
  </p:clrMapOvr>
</p:sld>
</file>

<file path=ppt/slides/slide5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Mừng Vui 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mừng vui mỗi khi nghe nhủ rằng: Nào ta tiến lên đền thờ Thiên Chúa. </a:t>
            </a:r>
            <a:endParaRPr lang="en-US" sz="8800" b="1" dirty="0">
              <a:solidFill>
                <a:schemeClr val="bg1"/>
              </a:solidFill>
            </a:endParaRPr>
          </a:p>
        </p:txBody>
      </p:sp>
    </p:spTree>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sáng.</a:t>
            </a:r>
            <a:endParaRPr lang="en-US" sz="8800" b="1" dirty="0">
              <a:solidFill>
                <a:schemeClr val="bg1"/>
              </a:solidFill>
            </a:endParaRPr>
          </a:p>
        </p:txBody>
      </p:sp>
    </p:spTree>
  </p:cSld>
  <p:clrMapOvr>
    <a:masterClrMapping/>
  </p:clrMapOvr>
</p:sld>
</file>

<file path=ppt/slides/slide5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Gia </a:t>
            </a:r>
            <a:r>
              <a:rPr lang="en-US" sz="8800" b="1" dirty="0" err="1">
                <a:solidFill>
                  <a:schemeClr val="bg1"/>
                </a:solidFill>
                <a:latin typeface="Times New Roman" panose="02020603050405020304" pitchFamily="18" charset="0"/>
                <a:cs typeface="Times New Roman" panose="02020603050405020304" pitchFamily="18" charset="0"/>
              </a:rPr>
              <a:t>Liêm</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dừng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cửa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tiền</a:t>
            </a:r>
            <a:r>
              <a:rPr lang="en-US" sz="8800" b="1" dirty="0">
                <a:solidFill>
                  <a:schemeClr val="bg1"/>
                </a:solidFill>
                <a:latin typeface="Times New Roman" panose="02020603050405020304" pitchFamily="18" charset="0"/>
                <a:cs typeface="Times New Roman" panose="02020603050405020304" pitchFamily="18" charset="0"/>
              </a:rPr>
              <a:t> đường, ôi thành Thánh vinh quang.</a:t>
            </a:r>
            <a:endParaRPr lang="en-US" sz="8800" b="1" dirty="0">
              <a:solidFill>
                <a:schemeClr val="bg1"/>
              </a:solidFill>
            </a:endParaRPr>
          </a:p>
        </p:txBody>
      </p:sp>
    </p:spTree>
  </p:cSld>
  <p:clrMapOvr>
    <a:masterClrMapping/>
  </p:clrMapOvr>
</p:sld>
</file>

<file path=ppt/slides/slide5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Gia-liêm thành đô luôn vững bền với tháng năm. Người người cùng mừng vui dâng lễ vật ca tụng Chúa Trời.</a:t>
            </a:r>
            <a:endParaRPr lang="en-US" sz="8800" b="1" dirty="0">
              <a:solidFill>
                <a:schemeClr val="bg1"/>
              </a:solidFill>
            </a:endParaRPr>
          </a:p>
        </p:txBody>
      </p:sp>
    </p:spTree>
  </p:cSld>
  <p:clrMapOvr>
    <a:masterClrMapping/>
  </p:clrMapOvr>
</p:sld>
</file>

<file path=ppt/slides/slide5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Muôn dân sum họp đây nơi thánh điện hương ngát bay. Vạn lòng cùng vui say ơn Chúa tràn ứ trong chốn này.</a:t>
            </a:r>
            <a:endParaRPr lang="en-US" sz="8800" b="1" dirty="0">
              <a:solidFill>
                <a:schemeClr val="bg1"/>
              </a:solidFill>
            </a:endParaRPr>
          </a:p>
        </p:txBody>
      </p:sp>
    </p:spTree>
  </p:cSld>
  <p:clrMapOvr>
    <a:masterClrMapping/>
  </p:clrMapOvr>
</p:sld>
</file>

<file path=ppt/slides/slide5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Tay trong tay cùng nhau trông thánh điện vui bước mau. Cầu hòa bình bền lâu cho thánh điện thắm tươi sắc màu.</a:t>
            </a:r>
            <a:endParaRPr lang="en-US" sz="8800" b="1" dirty="0">
              <a:solidFill>
                <a:schemeClr val="bg1"/>
              </a:solidFill>
            </a:endParaRPr>
          </a:p>
        </p:txBody>
      </p:sp>
    </p:spTree>
  </p:cSld>
  <p:clrMapOvr>
    <a:masterClrMapping/>
  </p:clrMapOvr>
</p:sld>
</file>

<file path=ppt/slides/slide5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Cảm Mến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dòng nến trôi trên bàn thờ, tâm hồn con lâng lâng niềm cảm mến vô bờ. Xin tiến dâng đây con tim ươm bao</a:t>
            </a:r>
            <a:endParaRPr lang="en-US" sz="8800" b="1" dirty="0">
              <a:solidFill>
                <a:schemeClr val="bg1"/>
              </a:solidFill>
            </a:endParaRPr>
          </a:p>
        </p:txBody>
      </p:sp>
    </p:spTree>
  </p:cSld>
  <p:clrMapOvr>
    <a:masterClrMapping/>
  </p:clrMapOvr>
</p:sld>
</file>

<file path=ppt/slides/slide5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vọng hằng muốn sắt son một đời mến yêu.</a:t>
            </a:r>
            <a:endParaRPr lang="en-US" sz="8800" b="1" dirty="0">
              <a:solidFill>
                <a:schemeClr val="bg1"/>
              </a:solidFill>
            </a:endParaRPr>
          </a:p>
        </p:txBody>
      </p:sp>
    </p:spTree>
  </p:cSld>
  <p:clrMapOvr>
    <a:masterClrMapping/>
  </p:clrMapOvr>
</p:sld>
</file>

<file path=ppt/slides/slide5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Chúa tình yêu bao nhiêu mà có gì. Xin hãy thánh hóa lòng con tình yêu mới bước tới ngày mai.</a:t>
            </a:r>
            <a:endParaRPr lang="en-US" sz="8800" b="1" dirty="0">
              <a:solidFill>
                <a:schemeClr val="bg1"/>
              </a:solidFill>
            </a:endParaRPr>
          </a:p>
        </p:txBody>
      </p:sp>
    </p:spTree>
  </p:cSld>
  <p:clrMapOvr>
    <a:masterClrMapping/>
  </p:clrMapOvr>
</p:sld>
</file>

<file path=ppt/slides/slide5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Con Ra Về 307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Giờ đây chúng con ra về Chúa ơi. Những vui buồn chờ đón chúng con trên đường. </a:t>
            </a:r>
            <a:endParaRPr lang="en-US" sz="8800" b="1" dirty="0">
              <a:solidFill>
                <a:schemeClr val="bg1"/>
              </a:solidFill>
            </a:endParaRPr>
          </a:p>
        </p:txBody>
      </p:sp>
    </p:spTree>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Ca lên đi hỡi thiên cung, ca lên đi hỡi dương trần.</a:t>
            </a:r>
            <a:endParaRPr lang="en-US" sz="8800" b="1" dirty="0">
              <a:solidFill>
                <a:schemeClr val="bg1"/>
              </a:solidFill>
            </a:endParaRPr>
          </a:p>
        </p:txBody>
      </p:sp>
    </p:spTree>
  </p:cSld>
  <p:clrMapOvr>
    <a:masterClrMapping/>
  </p:clrMapOvr>
</p:sld>
</file>

<file path=ppt/slides/slide5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phó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đời hôm nay, xin dẫn lối con trên đường, đường dài tương lai.</a:t>
            </a:r>
            <a:endParaRPr lang="en-US" sz="8800" b="1" dirty="0">
              <a:solidFill>
                <a:schemeClr val="bg1"/>
              </a:solidFill>
            </a:endParaRPr>
          </a:p>
        </p:txBody>
      </p:sp>
    </p:spTree>
  </p:cSld>
  <p:clrMapOvr>
    <a:masterClrMapping/>
  </p:clrMapOvr>
</p:sld>
</file>

<file path=ppt/slides/slide5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được luôn kiên vững giữa muôn vàn gian truân. Xin cho con trở nên tia nắng chiếu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sưởiấm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Ca lên đi! Thần Thánh trên thiên đình hiển vinh mừng Chúa yêu thương trần gian đến muôn ngàn đời. Ca lên đi</a:t>
            </a:r>
            <a:endParaRPr lang="en-US" sz="8800" b="1" dirty="0">
              <a:solidFill>
                <a:schemeClr val="bg1"/>
              </a:solidFill>
            </a:endParaRPr>
          </a:p>
        </p:txBody>
      </p:sp>
    </p:spTree>
  </p:cSld>
  <p:clrMapOvr>
    <a:masterClrMapping/>
  </p:clrMapOvr>
</p:sld>
</file>

<file path=ppt/slides/slide5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tụng Chúa cả uy quyền. Trần hoàn ơi ca lên đi.                 Triều thần ơi ca lên đi.</a:t>
            </a:r>
            <a:endParaRPr lang="en-US" sz="8800" b="1" dirty="0">
              <a:solidFill>
                <a:schemeClr val="bg1"/>
              </a:solidFill>
            </a:endParaRPr>
          </a:p>
        </p:txBody>
      </p:sp>
    </p:spTree>
  </p:cSld>
  <p:clrMapOvr>
    <a:masterClrMapping/>
  </p:clrMapOvr>
</p:sld>
</file>

<file path=ppt/slides/slide5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Ca lên đi! Mọi thế nhân qua dòng thời gian mừng Chúa yêu thương trần gian đến muôn ngàn đời. Ca lên đi chúc</a:t>
            </a:r>
            <a:endParaRPr lang="en-US" sz="8800" b="1" dirty="0">
              <a:solidFill>
                <a:schemeClr val="bg1"/>
              </a:solidFill>
            </a:endParaRPr>
          </a:p>
        </p:txBody>
      </p:sp>
    </p:spTree>
  </p:cSld>
  <p:clrMapOvr>
    <a:masterClrMapping/>
  </p:clrMapOvr>
</p:sld>
</file>

<file path=ppt/slides/slide5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tụng Chúa cả uy quyền. Trần hoàn ơi ca lên đi.                 Triều thần ơi ca lên đi.</a:t>
            </a:r>
            <a:endParaRPr lang="en-US" sz="8800" b="1" dirty="0">
              <a:solidFill>
                <a:schemeClr val="bg1"/>
              </a:solidFill>
            </a:endParaRPr>
          </a:p>
        </p:txBody>
      </p:sp>
    </p:spTree>
  </p:cSld>
  <p:clrMapOvr>
    <a:masterClrMapping/>
  </p:clrMapOvr>
</p:sld>
</file>

<file path=ppt/slides/slide5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Nghe 106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giọt rượu nho và tấm bánh trắng thơm tinh tuyền. Xin cùng dâng lên trọn kiếp sống với bao ước nguyện.</a:t>
            </a:r>
            <a:endParaRPr lang="en-US" sz="8800" b="1" dirty="0">
              <a:solidFill>
                <a:schemeClr val="bg1"/>
              </a:solidFill>
            </a:endParaRPr>
          </a:p>
        </p:txBody>
      </p:sp>
    </p:spTree>
  </p:cSld>
  <p:clrMapOvr>
    <a:masterClrMapping/>
  </p:clrMapOvr>
</p:sld>
</file>

<file path=ppt/slides/slide5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thương nghe Chúa ơi lời kinh dâng lòng nghĩa hiếu. Bao đau thương nữa đời, này con vẫn dâng tình yêu.</a:t>
            </a:r>
            <a:endParaRPr lang="en-US" sz="8800" b="1" dirty="0">
              <a:solidFill>
                <a:schemeClr val="bg1"/>
              </a:solidFill>
            </a:endParaRPr>
          </a:p>
        </p:txBody>
      </p:sp>
    </p:spTree>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hát khen Ngôi Lời đã giáng sinh trên đời. Tình Người bao la vững bền thiên thu. Ôi tình yêu muôn đời cao</a:t>
            </a:r>
            <a:endParaRPr lang="en-US" sz="8800" b="1" dirty="0">
              <a:solidFill>
                <a:schemeClr val="bg1"/>
              </a:solidFill>
            </a:endParaRPr>
          </a:p>
        </p:txBody>
      </p:sp>
    </p:spTree>
  </p:cSld>
  <p:clrMapOvr>
    <a:masterClrMapping/>
  </p:clrMapOvr>
</p:sld>
</file>

<file path=ppt/slides/slide5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trầm hương bay và nến cháy hao mòn tháng ngày. Xin cùng dâng lên này tim con mến thương vơi đầy.</a:t>
            </a:r>
            <a:endParaRPr lang="en-US" sz="8800" b="1" dirty="0">
              <a:solidFill>
                <a:schemeClr val="bg1"/>
              </a:solidFill>
            </a:endParaRPr>
          </a:p>
        </p:txBody>
      </p:sp>
    </p:spTree>
  </p:cSld>
  <p:clrMapOvr>
    <a:masterClrMapping/>
  </p:clrMapOvr>
</p:sld>
</file>

<file path=ppt/slides/slide5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thương nghe Chúa ơi lời kinh dâng lòng nghĩa hiếu. Bao đau thương nữa đời, này con vẫn dâng tình yêu.</a:t>
            </a:r>
            <a:endParaRPr lang="en-US" sz="8800" b="1" dirty="0">
              <a:solidFill>
                <a:schemeClr val="bg1"/>
              </a:solidFill>
            </a:endParaRPr>
          </a:p>
        </p:txBody>
      </p:sp>
    </p:spTree>
  </p:cSld>
  <p:clrMapOvr>
    <a:masterClrMapping/>
  </p:clrMapOvr>
</p:sld>
</file>

<file path=ppt/slides/slide5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biết lắng nghe Lời Ngài gọi con trong đêm tối. Xin cho con biết lắng nghe Lời Ngài dạy con lúc lẻ</a:t>
            </a:r>
            <a:endParaRPr lang="en-US" sz="8800" b="1" dirty="0">
              <a:solidFill>
                <a:schemeClr val="bg1"/>
              </a:solidFill>
            </a:endParaRPr>
          </a:p>
        </p:txBody>
      </p:sp>
    </p:spTree>
  </p:cSld>
  <p:clrMapOvr>
    <a:masterClrMapping/>
  </p:clrMapOvr>
</p:sld>
</file>

<file path=ppt/slides/slide5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loi.</a:t>
            </a:r>
            <a:endParaRPr lang="en-US" sz="8800" b="1" dirty="0">
              <a:solidFill>
                <a:schemeClr val="bg1"/>
              </a:solidFill>
            </a:endParaRPr>
          </a:p>
        </p:txBody>
      </p:sp>
    </p:spTree>
  </p:cSld>
  <p:clrMapOvr>
    <a:masterClrMapping/>
  </p:clrMapOvr>
</p:sld>
</file>

<file path=ppt/slides/slide5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Thánh Gioan Kim Và Anna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kính Thánh Gio-an Kim và Thánh An-na, là hồng ân cao quý Thiên Chúa thương ban. Đời bác ái yêu thương</a:t>
            </a:r>
            <a:endParaRPr lang="en-US" sz="8800" b="1" dirty="0">
              <a:solidFill>
                <a:schemeClr val="bg1"/>
              </a:solidFill>
            </a:endParaRPr>
          </a:p>
        </p:txBody>
      </p:sp>
    </p:spTree>
  </p:cSld>
  <p:clrMapOvr>
    <a:masterClrMapping/>
  </p:clrMapOvr>
</p:sld>
</file>

<file path=ppt/slides/slide5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mến vững vàng, ngàn đời nên gương sáng rạng soi thế gian.</a:t>
            </a:r>
            <a:endParaRPr lang="en-US" sz="8800" b="1" dirty="0">
              <a:solidFill>
                <a:schemeClr val="bg1"/>
              </a:solidFill>
            </a:endParaRPr>
          </a:p>
        </p:txBody>
      </p:sp>
    </p:spTree>
  </p:cSld>
  <p:clrMapOvr>
    <a:masterClrMapping/>
  </p:clrMapOvr>
</p:sld>
</file>

<file path=ppt/slides/slide5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Hồng Ân 150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Hân hoan lời tụng ca dâng Chúa khúc nhạc huyền mơ. Một bài thơ trìu mến, ân tình đượm nét đơn sơ.</a:t>
            </a:r>
            <a:endParaRPr lang="en-US" sz="8800" b="1" dirty="0">
              <a:solidFill>
                <a:schemeClr val="bg1"/>
              </a:solidFill>
            </a:endParaRPr>
          </a:p>
        </p:txBody>
      </p:sp>
    </p:spTree>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a:t>
            </a:r>
            <a:endParaRPr lang="en-US" sz="8800" b="1" dirty="0">
              <a:solidFill>
                <a:schemeClr val="bg1"/>
              </a:solidFill>
            </a:endParaRPr>
          </a:p>
        </p:txBody>
      </p:sp>
    </p:spTree>
  </p:cSld>
  <p:clrMapOvr>
    <a:masterClrMapping/>
  </p:clrMapOvr>
</p:sld>
</file>

<file path=ppt/slides/slide5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Cao Niên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Cảm tạ tình Chúa bao la đưa dẫn con từng phút từng giờ. Từ thuở là đứa bé thơ và giờ đây đầu tóc bạc phơ. Ơn</a:t>
            </a:r>
            <a:endParaRPr lang="en-US" sz="8800" b="1" dirty="0">
              <a:solidFill>
                <a:schemeClr val="bg1"/>
              </a:solidFill>
            </a:endParaRPr>
          </a:p>
        </p:txBody>
      </p:sp>
    </p:spTree>
  </p:cSld>
  <p:clrMapOvr>
    <a:masterClrMapping/>
  </p:clrMapOvr>
</p:sld>
</file>

<file path=ppt/slides/slide5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ban phúc lộc thọ, luôn đỡ nâng trong tuổi già. Gần Ngài con không lắng lo.</a:t>
            </a:r>
            <a:endParaRPr lang="en-US" sz="8800" b="1" dirty="0">
              <a:solidFill>
                <a:schemeClr val="bg1"/>
              </a:solidFill>
            </a:endParaRPr>
          </a:p>
        </p:txBody>
      </p:sp>
    </p:spTree>
  </p:cSld>
  <p:clrMapOvr>
    <a:masterClrMapping/>
  </p:clrMapOvr>
</p:sld>
</file>

<file path=ppt/slides/slide5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lên Chúa thân xác linh hồn con đây Chúa dủ thương nhận lấy như lễ dâng chiều hôm.</a:t>
            </a:r>
            <a:endParaRPr lang="en-US" sz="8800" b="1" dirty="0">
              <a:solidFill>
                <a:schemeClr val="bg1"/>
              </a:solidFill>
            </a:endParaRPr>
          </a:p>
        </p:txBody>
      </p:sp>
    </p:spTree>
  </p:cSld>
  <p:clrMapOvr>
    <a:masterClrMapping/>
  </p:clrMapOvr>
</p:sld>
</file>

<file path=ppt/slides/slide5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với lòng thành. Đây Chúa con luôn thuận hòa xin Ngài thương thánh hóa xuống muôn vàn ơn lành</a:t>
            </a:r>
            <a:endParaRPr lang="en-US" sz="8800" b="1" dirty="0">
              <a:solidFill>
                <a:schemeClr val="bg1"/>
              </a:solidFill>
            </a:endParaRPr>
          </a:p>
        </p:txBody>
      </p:sp>
    </p:spTree>
  </p:cSld>
  <p:clrMapOvr>
    <a:masterClrMapping/>
  </p:clrMapOvr>
</p:sld>
</file>

<file path=ppt/slides/slide5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Chăn Nuôi Tôi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Chúa chăn nuôi tôi, Chúa đưa tôi đi qua mọi nẻo đường. Người đưa tôi đi lên núi cao say</a:t>
            </a:r>
            <a:endParaRPr lang="en-US" sz="8800" b="1" dirty="0">
              <a:solidFill>
                <a:schemeClr val="bg1"/>
              </a:solidFill>
            </a:endParaRPr>
          </a:p>
        </p:txBody>
      </p:sp>
    </p:spTree>
  </p:cSld>
  <p:clrMapOvr>
    <a:masterClrMapping/>
  </p:clrMapOvr>
</p:sld>
</file>

<file path=ppt/slides/slide5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sưa gió biển, vui uống suối miền Nam, vững tâm qua rừng mịt mù.</a:t>
            </a:r>
            <a:endParaRPr lang="en-US" sz="8800" b="1" dirty="0">
              <a:solidFill>
                <a:schemeClr val="bg1"/>
              </a:solidFill>
            </a:endParaRPr>
          </a:p>
        </p:txBody>
      </p:sp>
    </p:spTree>
  </p:cSld>
  <p:clrMapOvr>
    <a:masterClrMapping/>
  </p:clrMapOvr>
</p:sld>
</file>

<file path=ppt/slides/slide5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đưa tôi đi lên vườn trái ngát xanh trên đồi. Người dẫn tôi về tựa trùng khơi buông gió dìu mây trời.</a:t>
            </a:r>
            <a:endParaRPr lang="en-US" sz="8800" b="1" dirty="0">
              <a:solidFill>
                <a:schemeClr val="bg1"/>
              </a:solidFill>
            </a:endParaRPr>
          </a:p>
        </p:txBody>
      </p:sp>
    </p:spTree>
  </p:cSld>
  <p:clrMapOvr>
    <a:masterClrMapping/>
  </p:clrMapOvr>
</p:sld>
</file>

<file path=ppt/slides/slide5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sắp cho tôi yến tiệc thơm hương hoa. Người rót cho tôi ly rượu thắm chan hòa. Đầu tôi Người xức dầu thơm</a:t>
            </a:r>
            <a:endParaRPr lang="en-US" sz="8800" b="1" dirty="0">
              <a:solidFill>
                <a:schemeClr val="bg1"/>
              </a:solidFill>
            </a:endParaRPr>
          </a:p>
        </p:txBody>
      </p:sp>
    </p:spTree>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Mừng Thánh Linh nhân hiền trợ giúp ai ưu phiền. Tình Người bao la vững bền thiên thu. Ôi tình yêu muôn đời</a:t>
            </a:r>
            <a:endParaRPr lang="en-US" sz="8800" b="1" dirty="0">
              <a:solidFill>
                <a:schemeClr val="bg1"/>
              </a:solidFill>
            </a:endParaRPr>
          </a:p>
        </p:txBody>
      </p:sp>
    </p:spTree>
  </p:cSld>
  <p:clrMapOvr>
    <a:masterClrMapping/>
  </p:clrMapOvr>
</p:sld>
</file>

<file path=ppt/slides/slide5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nồng nàn.</a:t>
            </a:r>
            <a:endParaRPr lang="en-US" sz="8800" b="1" dirty="0">
              <a:solidFill>
                <a:schemeClr val="bg1"/>
              </a:solidFill>
            </a:endParaRPr>
          </a:p>
        </p:txBody>
      </p:sp>
    </p:spTree>
  </p:cSld>
  <p:clrMapOvr>
    <a:masterClrMapping/>
  </p:clrMapOvr>
</p:sld>
</file>

<file path=ppt/slides/slide5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Chúa chăn nuôi tôi, Chúa đưa tôi đi qua mọi nẻo đường. Người đưa tôi đi lên núi cao say</a:t>
            </a:r>
            <a:endParaRPr lang="en-US" sz="8800" b="1" dirty="0">
              <a:solidFill>
                <a:schemeClr val="bg1"/>
              </a:solidFill>
            </a:endParaRPr>
          </a:p>
        </p:txBody>
      </p:sp>
    </p:spTree>
  </p:cSld>
  <p:clrMapOvr>
    <a:masterClrMapping/>
  </p:clrMapOvr>
</p:sld>
</file>

<file path=ppt/slides/slide5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sưa gió biển, vui uống suối miền Nam, vững tâm qua rừng mịt mù.</a:t>
            </a:r>
            <a:endParaRPr lang="en-US" sz="8800" b="1" dirty="0">
              <a:solidFill>
                <a:schemeClr val="bg1"/>
              </a:solidFill>
            </a:endParaRPr>
          </a:p>
        </p:txBody>
      </p:sp>
    </p:spTree>
  </p:cSld>
  <p:clrMapOvr>
    <a:masterClrMapping/>
  </p:clrMapOvr>
</p:sld>
</file>

<file path=ppt/slides/slide5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không lo âu tuy vào giữa lưới vây quân thù. Lòng vẫn êm đềm dù trời đêm thung lũng đầy sương mù.</a:t>
            </a:r>
            <a:endParaRPr lang="en-US" sz="8800" b="1" dirty="0">
              <a:solidFill>
                <a:schemeClr val="bg1"/>
              </a:solidFill>
            </a:endParaRPr>
          </a:p>
        </p:txBody>
      </p:sp>
    </p:spTree>
  </p:cSld>
  <p:clrMapOvr>
    <a:masterClrMapping/>
  </p:clrMapOvr>
</p:sld>
</file>

<file path=ppt/slides/slide5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Chúa tôi đi suốt đời luôn hiên ngang. Nhờ Chúa tôi vui bao ngày tháng huy hoàng. Trần gian tươi thắm mùa</a:t>
            </a:r>
            <a:endParaRPr lang="en-US" sz="8800" b="1" dirty="0">
              <a:solidFill>
                <a:schemeClr val="bg1"/>
              </a:solidFill>
            </a:endParaRPr>
          </a:p>
        </p:txBody>
      </p:sp>
    </p:spTree>
  </p:cSld>
  <p:clrMapOvr>
    <a:masterClrMapping/>
  </p:clrMapOvr>
</p:sld>
</file>

<file path=ppt/slides/slide5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địa đàng.</a:t>
            </a:r>
            <a:endParaRPr lang="en-US" sz="8800" b="1" dirty="0">
              <a:solidFill>
                <a:schemeClr val="bg1"/>
              </a:solidFill>
            </a:endParaRPr>
          </a:p>
        </p:txBody>
      </p:sp>
    </p:spTree>
  </p:cSld>
  <p:clrMapOvr>
    <a:masterClrMapping/>
  </p:clrMapOvr>
</p:sld>
</file>

<file path=ppt/slides/slide5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tôi trăm năm trong cuộc sống biết bao thăng trầm. Nghìn cõi xa gần vòng thời gian đưa mãi nhịp xoay vần.</a:t>
            </a:r>
            <a:endParaRPr lang="en-US" sz="8800" b="1" dirty="0">
              <a:solidFill>
                <a:schemeClr val="bg1"/>
              </a:solidFill>
            </a:endParaRPr>
          </a:p>
        </p:txBody>
      </p:sp>
    </p:spTree>
  </p:cSld>
  <p:clrMapOvr>
    <a:masterClrMapping/>
  </p:clrMapOvr>
</p:sld>
</file>

<file path=ppt/slides/slide5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áo với cơm, đây bài thơ ươm mơ. Này xác với thân mang nặng tấm linh hồn. Đời tôi ôi Chúa hiểu sâu ngọn</a:t>
            </a:r>
            <a:endParaRPr lang="en-US" sz="8800" b="1" dirty="0">
              <a:solidFill>
                <a:schemeClr val="bg1"/>
              </a:solidFill>
            </a:endParaRPr>
          </a:p>
        </p:txBody>
      </p:sp>
    </p:spTree>
  </p:cSld>
  <p:clrMapOvr>
    <a:masterClrMapping/>
  </p:clrMapOvr>
</p:sld>
</file>

<file path=ppt/slides/slide5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a:t>
            </a:r>
            <a:endParaRPr lang="en-US" sz="8800" b="1" dirty="0">
              <a:solidFill>
                <a:schemeClr val="bg1"/>
              </a:solidFill>
            </a:endParaRPr>
          </a:p>
        </p:txBody>
      </p:sp>
    </p:spTree>
  </p:cSld>
  <p:clrMapOvr>
    <a:masterClrMapping/>
  </p:clrMapOvr>
</p:sld>
</file>

<file path=ppt/slides/slide5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Dù bao chông gai tin rằng Chúa vẫn luôn an bài. Lòng chẳng u hoài chờ bình minh lên giã từ đêm dài.</a:t>
            </a:r>
            <a:endParaRPr lang="en-US" sz="8800" b="1" dirty="0">
              <a:solidFill>
                <a:schemeClr val="bg1"/>
              </a:solidFill>
            </a:endParaRPr>
          </a:p>
        </p:txBody>
      </p:sp>
    </p:spTree>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sáng.</a:t>
            </a:r>
            <a:endParaRPr lang="en-US" sz="8800" b="1" dirty="0">
              <a:solidFill>
                <a:schemeClr val="bg1"/>
              </a:solidFill>
            </a:endParaRPr>
          </a:p>
        </p:txBody>
      </p:sp>
    </p:spTree>
  </p:cSld>
  <p:clrMapOvr>
    <a:masterClrMapping/>
  </p:clrMapOvr>
</p:sld>
</file>

<file path=ppt/slides/slide5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Hạnh phúc cho tôi giữa đời không đơn côi. Vạn lý xa xôi có Người dẫn đưa rồi. Đời tôi mây trắng nhẹ trôi về</a:t>
            </a:r>
            <a:endParaRPr lang="en-US" sz="8800" b="1" dirty="0">
              <a:solidFill>
                <a:schemeClr val="bg1"/>
              </a:solidFill>
            </a:endParaRPr>
          </a:p>
        </p:txBody>
      </p:sp>
    </p:spTree>
  </p:cSld>
  <p:clrMapOvr>
    <a:masterClrMapping/>
  </p:clrMapOvr>
</p:sld>
</file>

<file path=ppt/slides/slide5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a:t>
            </a:r>
            <a:endParaRPr lang="en-US" sz="8800" b="1" dirty="0">
              <a:solidFill>
                <a:schemeClr val="bg1"/>
              </a:solidFill>
            </a:endParaRPr>
          </a:p>
        </p:txBody>
      </p:sp>
    </p:spTree>
  </p:cSld>
  <p:clrMapOvr>
    <a:masterClrMapping/>
  </p:clrMapOvr>
</p:sld>
</file>

<file path=ppt/slides/slide5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Cuộc Đời 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đĩa thánh cuộc đời hiến dâng xin dâng về nhan Chúa, của lễ con tiến dâng Ngài là hy sinh lao khổ gian</a:t>
            </a:r>
            <a:endParaRPr lang="en-US" sz="8800" b="1" dirty="0">
              <a:solidFill>
                <a:schemeClr val="bg1"/>
              </a:solidFill>
            </a:endParaRPr>
          </a:p>
        </p:txBody>
      </p:sp>
    </p:spTree>
  </p:cSld>
  <p:clrMapOvr>
    <a:masterClrMapping/>
  </p:clrMapOvr>
</p:sld>
</file>

<file path=ppt/slides/slide5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a:t>
            </a:r>
            <a:endParaRPr lang="en-US" sz="8800" b="1" dirty="0">
              <a:solidFill>
                <a:schemeClr val="bg1"/>
              </a:solidFill>
            </a:endParaRPr>
          </a:p>
        </p:txBody>
      </p:sp>
    </p:spTree>
  </p:cSld>
  <p:clrMapOvr>
    <a:masterClrMapping/>
  </p:clrMapOvr>
</p:sld>
</file>

<file path=ppt/slides/slide5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con xin dâng Chúa ơi làm của lễ hiến dâng ân tình. Dâng con xin dâng Chúa ơi tựa của lễ thắm ngời hy</a:t>
            </a:r>
            <a:endParaRPr lang="en-US" sz="8800" b="1" dirty="0">
              <a:solidFill>
                <a:schemeClr val="bg1"/>
              </a:solidFill>
            </a:endParaRPr>
          </a:p>
        </p:txBody>
      </p:sp>
    </p:spTree>
  </p:cSld>
  <p:clrMapOvr>
    <a:masterClrMapping/>
  </p:clrMapOvr>
</p:sld>
</file>

<file path=ppt/slides/slide5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a:t>
            </a:r>
            <a:endParaRPr lang="en-US" sz="8800" b="1" dirty="0">
              <a:solidFill>
                <a:schemeClr val="bg1"/>
              </a:solidFill>
            </a:endParaRPr>
          </a:p>
        </p:txBody>
      </p:sp>
    </p:spTree>
  </p:cSld>
  <p:clrMapOvr>
    <a:masterClrMapping/>
  </p:clrMapOvr>
</p:sld>
</file>

<file path=ppt/slides/slide5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chén thánh cuộc đời hiến dâng bao nhiêu giọt nước mắt, mồ hôi loang thấm ruộng đồng nguyện dâng lên như</a:t>
            </a:r>
            <a:endParaRPr lang="en-US" sz="8800" b="1" dirty="0">
              <a:solidFill>
                <a:schemeClr val="bg1"/>
              </a:solidFill>
            </a:endParaRPr>
          </a:p>
        </p:txBody>
      </p:sp>
    </p:spTree>
  </p:cSld>
  <p:clrMapOvr>
    <a:masterClrMapping/>
  </p:clrMapOvr>
</p:sld>
</file>

<file path=ppt/slides/slide5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ân tình.</a:t>
            </a:r>
            <a:endParaRPr lang="en-US" sz="8800" b="1" dirty="0">
              <a:solidFill>
                <a:schemeClr val="bg1"/>
              </a:solidFill>
            </a:endParaRPr>
          </a:p>
        </p:txBody>
      </p:sp>
    </p:spTree>
  </p:cSld>
  <p:clrMapOvr>
    <a:masterClrMapping/>
  </p:clrMapOvr>
</p:sld>
</file>

<file path=ppt/slides/slide5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Con Cần Đến Chúa 148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Dâng Lên Chúa (96)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Tựa nép bên lòng Chúa con xin ngỏ hết tâm tư, vui buồn của đời sống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endParaRPr lang="en-US" sz="8800" b="1" dirty="0">
              <a:solidFill>
                <a:schemeClr val="bg1"/>
              </a:solidFill>
            </a:endParaRPr>
          </a:p>
        </p:txBody>
      </p:sp>
    </p:spTree>
  </p:cSld>
  <p:clrMapOvr>
    <a:masterClrMapping/>
  </p:clrMapOvr>
</p:sld>
</file>

<file path=ppt/slides/slide5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miệt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lo </a:t>
            </a:r>
            <a:r>
              <a:rPr lang="en-US" sz="8800" b="1" dirty="0" err="1">
                <a:solidFill>
                  <a:schemeClr val="bg1"/>
                </a:solidFill>
                <a:latin typeface="Times New Roman" panose="02020603050405020304" pitchFamily="18" charset="0"/>
                <a:cs typeface="Times New Roman" panose="02020603050405020304" pitchFamily="18" charset="0"/>
              </a:rPr>
              <a:t>toan</a:t>
            </a:r>
            <a:r>
              <a:rPr lang="en-US" sz="8800" b="1" dirty="0">
                <a:solidFill>
                  <a:schemeClr val="bg1"/>
                </a:solidFill>
                <a:latin typeface="Times New Roman" panose="02020603050405020304" pitchFamily="18" charset="0"/>
                <a:cs typeface="Times New Roman" panose="02020603050405020304" pitchFamily="18" charset="0"/>
              </a:rPr>
              <a:t> khi vội vàng khi muộn màng tiếng cười giọt lệ những miên man.</a:t>
            </a:r>
            <a:endParaRPr lang="en-US" sz="8800" b="1" dirty="0">
              <a:solidFill>
                <a:schemeClr val="bg1"/>
              </a:solidFill>
            </a:endParaRPr>
          </a:p>
        </p:txBody>
      </p:sp>
    </p:spTree>
  </p:cSld>
  <p:clrMapOvr>
    <a:masterClrMapping/>
  </p:clrMapOvr>
</p:sld>
</file>

<file path=ppt/slides/slide5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vẫn biết chúng con cần đến Chúa tháng ngày ưu tư ngập tràn. </a:t>
            </a:r>
            <a:endParaRPr lang="en-US" sz="8800" b="1" dirty="0">
              <a:solidFill>
                <a:schemeClr val="bg1"/>
              </a:solidFill>
            </a:endParaRPr>
          </a:p>
        </p:txBody>
      </p:sp>
    </p:spTree>
  </p:cSld>
  <p:clrMapOvr>
    <a:masterClrMapping/>
  </p:clrMapOvr>
</p:sld>
</file>

<file path=ppt/slides/slide5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a:t>
            </a:r>
            <a:endParaRPr lang="en-US" sz="8800" b="1" dirty="0">
              <a:solidFill>
                <a:schemeClr val="bg1"/>
              </a:solidFill>
            </a:endParaRPr>
          </a:p>
        </p:txBody>
      </p:sp>
    </p:spTree>
  </p:cSld>
  <p:clrMapOvr>
    <a:masterClrMapping/>
  </p:clrMapOvr>
</p:sld>
</file>

<file path=ppt/slides/slide5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tháng năm đời sống, không ai nhìn thấy tương lai, mong chờ chỉ còn biết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a:t>
            </a:r>
            <a:endParaRPr lang="en-US" sz="8800" b="1" dirty="0">
              <a:solidFill>
                <a:schemeClr val="bg1"/>
              </a:solidFill>
            </a:endParaRPr>
          </a:p>
        </p:txBody>
      </p:sp>
    </p:spTree>
  </p:cSld>
  <p:clrMapOvr>
    <a:masterClrMapping/>
  </p:clrMapOvr>
</p:sld>
</file>

<file path=ppt/slides/slide5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nhọc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đôi</a:t>
            </a:r>
            <a:r>
              <a:rPr lang="en-US" sz="8800" b="1" dirty="0">
                <a:solidFill>
                  <a:schemeClr val="bg1"/>
                </a:solidFill>
                <a:latin typeface="Times New Roman" panose="02020603050405020304" pitchFamily="18" charset="0"/>
                <a:cs typeface="Times New Roman" panose="02020603050405020304" pitchFamily="18" charset="0"/>
              </a:rPr>
              <a:t> tay trong nụ cười bao ngậm ngùi nơi nào trọn vẹn nghĩa an vui.</a:t>
            </a:r>
            <a:endParaRPr lang="en-US" sz="8800" b="1" dirty="0">
              <a:solidFill>
                <a:schemeClr val="bg1"/>
              </a:solidFill>
            </a:endParaRPr>
          </a:p>
        </p:txBody>
      </p:sp>
    </p:spTree>
  </p:cSld>
  <p:clrMapOvr>
    <a:masterClrMapping/>
  </p:clrMapOvr>
</p:sld>
</file>

<file path=ppt/slides/slide5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Phó Thác 142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Cuộc sống chốn trần gian đổi thay luôn mãi. Đâu là nơi êm ái cho người say giấc ngủ yên. Tựa như thoáng mây</a:t>
            </a:r>
            <a:endParaRPr lang="en-US" sz="8800" b="1" dirty="0">
              <a:solidFill>
                <a:schemeClr val="bg1"/>
              </a:solidFill>
            </a:endParaRPr>
          </a:p>
        </p:txBody>
      </p:sp>
    </p:spTree>
  </p:cSld>
  <p:clrMapOvr>
    <a:masterClrMapping/>
  </p:clrMapOvr>
</p:sld>
</file>

<file path=ppt/slides/slide5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trôi nhân trần luôn mãi đổi đời. Lòng con mãi băn khoăn chốn ba đào con biết trông ai.</a:t>
            </a:r>
            <a:endParaRPr lang="en-US" sz="8800" b="1" dirty="0">
              <a:solidFill>
                <a:schemeClr val="bg1"/>
              </a:solidFill>
            </a:endParaRPr>
          </a:p>
        </p:txBody>
      </p:sp>
    </p:spTree>
  </p:cSld>
  <p:clrMapOvr>
    <a:masterClrMapping/>
  </p:clrMapOvr>
</p:sld>
</file>

<file path=ppt/slides/slide5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con xin phó thác hồn con trong tay Ngài. Ngài là Đấng thủy chung, và rất mực từ tâm.</a:t>
            </a:r>
            <a:endParaRPr lang="en-US" sz="8800" b="1"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a:t>
            </a:r>
            <a:r>
              <a:rPr lang="en-US" sz="8800" b="1" dirty="0" err="1">
                <a:solidFill>
                  <a:schemeClr val="bg1"/>
                </a:solidFill>
                <a:latin typeface="Times New Roman" panose="02020603050405020304" pitchFamily="18" charset="0"/>
                <a:cs typeface="Times New Roman" panose="02020603050405020304" pitchFamily="18" charset="0"/>
              </a:rPr>
              <a:t>câu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khen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bao la. </a:t>
            </a:r>
            <a:r>
              <a:rPr lang="en-US" sz="8800" b="1" dirty="0" err="1">
                <a:solidFill>
                  <a:schemeClr val="bg1"/>
                </a:solidFill>
                <a:latin typeface="Times New Roman" panose="02020603050405020304" pitchFamily="18" charset="0"/>
                <a:cs typeface="Times New Roman" panose="02020603050405020304" pitchFamily="18" charset="0"/>
              </a:rPr>
              <a:t>Bí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tích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51666729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ta.</a:t>
            </a:r>
          </a:p>
        </p:txBody>
      </p:sp>
    </p:spTree>
    <p:extLst>
      <p:ext uri="{BB962C8B-B14F-4D97-AF65-F5344CB8AC3E}">
        <p14:creationId xmlns:p14="http://schemas.microsoft.com/office/powerpoint/2010/main" val="1810941798"/>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dâng lên Chúa cuộc sống ươm tình yêu. Hợp với lễ dâng thơm ngát trên bàn thờ. Nguyện dâng lên Chúa</a:t>
            </a:r>
            <a:endParaRPr lang="en-US" sz="8800" b="1" dirty="0">
              <a:solidFill>
                <a:schemeClr val="bg1"/>
              </a:solidFill>
            </a:endParaRPr>
          </a:p>
        </p:txBody>
      </p:sp>
    </p:spTree>
  </p:cSld>
  <p:clrMapOvr>
    <a:masterClrMapping/>
  </p:clrMapOvr>
</p:sld>
</file>

<file path=ppt/slides/slide6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Nguồn sức sống của tôi ở nơi Thiên Chúa, nơi mùa xuân không úa suối nguồn năm tháng chẳng vơi. Đời sao mãi</a:t>
            </a:r>
            <a:endParaRPr lang="en-US" sz="8800" b="1" dirty="0">
              <a:solidFill>
                <a:schemeClr val="bg1"/>
              </a:solidFill>
            </a:endParaRPr>
          </a:p>
        </p:txBody>
      </p:sp>
    </p:spTree>
  </p:cSld>
  <p:clrMapOvr>
    <a:masterClrMapping/>
  </p:clrMapOvr>
</p:sld>
</file>

<file path=ppt/slides/slide6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chênh vênh con đường sao mãi gập ghềnh, vào những phút đau thương sức thiêng nào nâng đỡ cho tôi.</a:t>
            </a:r>
            <a:endParaRPr lang="en-US" sz="8800" b="1" dirty="0">
              <a:solidFill>
                <a:schemeClr val="bg1"/>
              </a:solidFill>
            </a:endParaRPr>
          </a:p>
        </p:txBody>
      </p:sp>
    </p:spTree>
  </p:cSld>
  <p:clrMapOvr>
    <a:masterClrMapping/>
  </p:clrMapOvr>
</p:sld>
</file>

<file path=ppt/slides/slide6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Nguồn ánh sáng của tôi ở nơi Thiên Chúa, nơi tình thương viên mãn chan hòa trên khắp trần gian. Nào ai dẫn</a:t>
            </a:r>
            <a:endParaRPr lang="en-US" sz="8800" b="1" dirty="0">
              <a:solidFill>
                <a:schemeClr val="bg1"/>
              </a:solidFill>
            </a:endParaRPr>
          </a:p>
        </p:txBody>
      </p:sp>
    </p:spTree>
  </p:cSld>
  <p:clrMapOvr>
    <a:masterClrMapping/>
  </p:clrMapOvr>
</p:sld>
</file>

<file path=ppt/slides/slide6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tôi qua ngàn nguy khó chập chùng, và trong bóng đêm thâu ai soi đường cho bước chân tôi.</a:t>
            </a:r>
            <a:endParaRPr lang="en-US" sz="8800" b="1" dirty="0">
              <a:solidFill>
                <a:schemeClr val="bg1"/>
              </a:solidFill>
            </a:endParaRPr>
          </a:p>
        </p:txBody>
      </p:sp>
    </p:spTree>
  </p:cSld>
  <p:clrMapOvr>
    <a:masterClrMapping/>
  </p:clrMapOvr>
</p:sld>
</file>

<file path=ppt/slides/slide6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Nguồn cứu thoát của tôi ở nơi Thiên Chúa, nơi thành đô kiên vững cho hồn tôi đến tựa nương. Dù bão tố phong</a:t>
            </a:r>
            <a:endParaRPr lang="en-US" sz="8800" b="1" dirty="0">
              <a:solidFill>
                <a:schemeClr val="bg1"/>
              </a:solidFill>
            </a:endParaRPr>
          </a:p>
        </p:txBody>
      </p:sp>
    </p:spTree>
  </p:cSld>
  <p:clrMapOvr>
    <a:masterClrMapping/>
  </p:clrMapOvr>
</p:sld>
</file>

<file path=ppt/slides/slide6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 tôi nào đâu hãi sợ gì, vì Chúa kịp ra tay lúc tôi vừa lên tiếng kêu xin.</a:t>
            </a:r>
            <a:endParaRPr lang="en-US" sz="8800" b="1" dirty="0">
              <a:solidFill>
                <a:schemeClr val="bg1"/>
              </a:solidFill>
            </a:endParaRPr>
          </a:p>
        </p:txBody>
      </p:sp>
    </p:spTree>
  </p:cSld>
  <p:clrMapOvr>
    <a:masterClrMapping/>
  </p:clrMapOvr>
</p:sld>
</file>

<file path=ppt/slides/slide6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Người phó thác cậy trông ở nơi Thiên Chúa. Khi trời lên giông tố luôn hằng son sắc niềm tin. Kìa hoa lá muôn</a:t>
            </a:r>
            <a:endParaRPr lang="en-US" sz="8800" b="1" dirty="0">
              <a:solidFill>
                <a:schemeClr val="bg1"/>
              </a:solidFill>
            </a:endParaRPr>
          </a:p>
        </p:txBody>
      </p:sp>
    </p:spTree>
  </p:cSld>
  <p:clrMapOvr>
    <a:masterClrMapping/>
  </p:clrMapOvr>
</p:sld>
</file>

<file path=ppt/slides/slide6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chim tay Ngài săn sóc độ trì. Thì mỗi bước ta đi Chúa nhân hiền dõi mắt yêu thương.</a:t>
            </a:r>
            <a:endParaRPr lang="en-US" sz="8800" b="1" dirty="0">
              <a:solidFill>
                <a:schemeClr val="bg1"/>
              </a:solidFill>
            </a:endParaRPr>
          </a:p>
        </p:txBody>
      </p:sp>
    </p:spTree>
  </p:cSld>
  <p:clrMapOvr>
    <a:masterClrMapping/>
  </p:clrMapOvr>
</p:sld>
</file>

<file path=ppt/slides/slide6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tiếng người gọi con trong cơn mê bóng đêm ngập tràn. Con chỗi dậy thân thưa. Này con đây Chúa đã gọi con.</a:t>
            </a:r>
            <a:endParaRPr lang="en-US" sz="8800" b="1" dirty="0">
              <a:solidFill>
                <a:schemeClr val="bg1"/>
              </a:solidFill>
            </a:endParaRPr>
          </a:p>
        </p:txBody>
      </p:sp>
    </p:spTree>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hát con nguyện xin, yêu thương trong vầng tim, thắm thiết trong niềm tin, vững bước trong bình yên.</a:t>
            </a:r>
            <a:endParaRPr lang="en-US" sz="8800" b="1" dirty="0">
              <a:solidFill>
                <a:schemeClr val="bg1"/>
              </a:solidFill>
            </a:endParaRPr>
          </a:p>
        </p:txBody>
      </p:sp>
    </p:spTree>
  </p:cSld>
  <p:clrMapOvr>
    <a:masterClrMapping/>
  </p:clrMapOvr>
</p:sld>
</file>

<file path=ppt/slides/slide6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sai con vào đời đem tin yêu cho người. Chúa sai con vào đời mang niềm vui khắp nơi.</a:t>
            </a:r>
            <a:endParaRPr lang="en-US" sz="8800" b="1" dirty="0">
              <a:solidFill>
                <a:schemeClr val="bg1"/>
              </a:solidFill>
            </a:endParaRPr>
          </a:p>
        </p:txBody>
      </p:sp>
    </p:spTree>
  </p:cSld>
  <p:clrMapOvr>
    <a:masterClrMapping/>
  </p:clrMapOvr>
</p:sld>
</file>

<file path=ppt/slides/slide6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hăng say vào đời rao truyền tin vui cứu thoát. Xin theo con muôn phương để đừng lãng quên tình Ngài.</a:t>
            </a:r>
            <a:endParaRPr lang="en-US" sz="8800" b="1" dirty="0">
              <a:solidFill>
                <a:schemeClr val="bg1"/>
              </a:solidFill>
            </a:endParaRPr>
          </a:p>
        </p:txBody>
      </p:sp>
    </p:spTree>
  </p:cSld>
  <p:clrMapOvr>
    <a:masterClrMapping/>
  </p:clrMapOvr>
</p:sld>
</file>

<file path=ppt/slides/slide6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tiếng người gọi con qua boa ngày tháng năm buồn đau. Ôi tiếng gọi xa xăm, Ngài thương con lúc còn hư vô.</a:t>
            </a:r>
            <a:endParaRPr lang="en-US" sz="8800" b="1" dirty="0">
              <a:solidFill>
                <a:schemeClr val="bg1"/>
              </a:solidFill>
            </a:endParaRPr>
          </a:p>
        </p:txBody>
      </p:sp>
    </p:spTree>
  </p:cSld>
  <p:clrMapOvr>
    <a:masterClrMapping/>
  </p:clrMapOvr>
</p:sld>
</file>

<file path=ppt/slides/slide6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sai con vào đời đem tin yêu cho người. Chúa sai con vào đời mang niềm vui khắp nơi.</a:t>
            </a:r>
            <a:endParaRPr lang="en-US" sz="8800" b="1" dirty="0">
              <a:solidFill>
                <a:schemeClr val="bg1"/>
              </a:solidFill>
            </a:endParaRPr>
          </a:p>
        </p:txBody>
      </p:sp>
    </p:spTree>
  </p:cSld>
  <p:clrMapOvr>
    <a:masterClrMapping/>
  </p:clrMapOvr>
</p:sld>
</file>

<file path=ppt/slides/slide6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hăng say vào đời rao truyền tin vui cứu thoát. Xin theo con muôn phương để đừng lãng quên tình Ngài.</a:t>
            </a:r>
            <a:endParaRPr lang="en-US" sz="8800" b="1" dirty="0">
              <a:solidFill>
                <a:schemeClr val="bg1"/>
              </a:solidFill>
            </a:endParaRPr>
          </a:p>
        </p:txBody>
      </p:sp>
    </p:spTree>
  </p:cSld>
  <p:clrMapOvr>
    <a:masterClrMapping/>
  </p:clrMapOvr>
</p:sld>
</file>

<file path=ppt/slides/slide6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6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Hiến dâng Cha khối tình tình say mê chân lý. Xin sáng soi đường đẹp dấu bước con đi.</a:t>
            </a:r>
            <a:endParaRPr lang="en-US" sz="8800" b="1" dirty="0">
              <a:solidFill>
                <a:schemeClr val="bg1"/>
              </a:solidFill>
            </a:endParaRPr>
          </a:p>
        </p:txBody>
      </p:sp>
    </p:spTree>
  </p:cSld>
  <p:clrMapOvr>
    <a:masterClrMapping/>
  </p:clrMapOvr>
</p:sld>
</file>

<file path=ppt/slides/slide6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6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Tháng năm xin ấp ủ đời con trong tim Chúa. Yêu Chúa suốt đời tận hiến hết tâm tư.</a:t>
            </a:r>
            <a:endParaRPr lang="en-US" sz="8800" b="1" dirty="0">
              <a:solidFill>
                <a:schemeClr val="bg1"/>
              </a:solidFill>
            </a:endParaRPr>
          </a:p>
        </p:txBody>
      </p:sp>
    </p:spTree>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dâng lên. Xin Cha thương dâng hiệp lòng mến tin, mến tin.</a:t>
            </a:r>
            <a:endParaRPr lang="en-US" sz="8800" b="1" dirty="0">
              <a:solidFill>
                <a:schemeClr val="bg1"/>
              </a:solidFill>
            </a:endParaRPr>
          </a:p>
        </p:txBody>
      </p:sp>
    </p:spTree>
  </p:cSld>
  <p:clrMapOvr>
    <a:masterClrMapping/>
  </p:clrMapOvr>
</p:sld>
</file>

<file path=ppt/slides/slide6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6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Sai Con Vào Đời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vào nhà nào, thì hãy ở lại rao truyền. Rao truyền tình yêu của Chúa yêu người tội lỗi. Người nào không</a:t>
            </a:r>
            <a:endParaRPr lang="en-US" sz="8800" b="1" dirty="0">
              <a:solidFill>
                <a:schemeClr val="bg1"/>
              </a:solidFill>
            </a:endParaRPr>
          </a:p>
        </p:txBody>
      </p:sp>
    </p:spTree>
  </p:cSld>
  <p:clrMapOvr>
    <a:masterClrMapping/>
  </p:clrMapOvr>
</p:sld>
</file>

<file path=ppt/slides/slide6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không đón Tin Mừng Nước Trời, thì hãy ra về, phủi hết bụi chân trả lại.</a:t>
            </a:r>
            <a:endParaRPr lang="en-US" sz="8800" b="1" dirty="0">
              <a:solidFill>
                <a:schemeClr val="bg1"/>
              </a:solidFill>
            </a:endParaRPr>
          </a:p>
        </p:txBody>
      </p:sp>
    </p:spTree>
  </p:cSld>
  <p:clrMapOvr>
    <a:masterClrMapping/>
  </p:clrMapOvr>
</p:sld>
</file>

<file path=ppt/slides/slide6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Suốt ngày chỉ tìm, tìm kiếm tiền tài danh vọng, giã từ trần gian là hết, con về cùng Chúa. Tiền bạc hư danh,</a:t>
            </a:r>
            <a:endParaRPr lang="en-US" sz="8800" b="1" dirty="0">
              <a:solidFill>
                <a:schemeClr val="bg1"/>
              </a:solidFill>
            </a:endParaRPr>
          </a:p>
        </p:txBody>
      </p:sp>
    </p:spTree>
  </p:cSld>
  <p:clrMapOvr>
    <a:masterClrMapping/>
  </p:clrMapOvr>
</p:sld>
</file>

<file path=ppt/slides/slide6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tan biến không còn ích gì. Ai đã chu toàn luật Chúa, lòng bao xiết mừng.</a:t>
            </a:r>
            <a:endParaRPr lang="en-US" sz="8800" b="1" dirty="0">
              <a:solidFill>
                <a:schemeClr val="bg1"/>
              </a:solidFill>
            </a:endParaRPr>
          </a:p>
        </p:txBody>
      </p:sp>
    </p:spTree>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dâng lên Chúa mơ ước như màu hoa. Tình Cha dẫn đưa sẽ mãi không phai nhòa. Nguyện dâng lên Chúa tiếng</a:t>
            </a:r>
            <a:endParaRPr lang="en-US" sz="8800" b="1" dirty="0">
              <a:solidFill>
                <a:schemeClr val="bg1"/>
              </a:solidFill>
            </a:endParaRPr>
          </a:p>
        </p:txBody>
      </p:sp>
    </p:spTree>
  </p:cSld>
  <p:clrMapOvr>
    <a:masterClrMapping/>
  </p:clrMapOvr>
</p:sld>
</file>

<file path=ppt/slides/slide6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Biết cuộc đời này, rồi hết, đừng tìm giữ gì. Nhưng là để tâm tìm kiếm phúc lộc viên mãn. Là nguồn ơn thiêng</a:t>
            </a:r>
            <a:endParaRPr lang="en-US" sz="8800" b="1" dirty="0">
              <a:solidFill>
                <a:schemeClr val="bg1"/>
              </a:solidFill>
            </a:endParaRPr>
          </a:p>
        </p:txBody>
      </p:sp>
    </p:spTree>
  </p:cSld>
  <p:clrMapOvr>
    <a:masterClrMapping/>
  </p:clrMapOvr>
</p:sld>
</file>

<file path=ppt/slides/slide6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Chúa ban tặng cho đời, là chính Con Ngài chịu chết, chịu treo giữa đời.</a:t>
            </a:r>
            <a:endParaRPr lang="en-US" sz="8800" b="1" dirty="0">
              <a:solidFill>
                <a:schemeClr val="bg1"/>
              </a:solidFill>
            </a:endParaRPr>
          </a:p>
        </p:txBody>
      </p:sp>
    </p:spTree>
  </p:cSld>
  <p:clrMapOvr>
    <a:masterClrMapping/>
  </p:clrMapOvr>
</p:sld>
</file>

<file path=ppt/slides/slide6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Mỗi ngày nhìn lại đời sống ở trần thế này. Con làm được chi, để phút giã từ trần thế, lòng đầy hân hoan, dâng</a:t>
            </a:r>
            <a:endParaRPr lang="en-US" sz="8800" b="1" dirty="0">
              <a:solidFill>
                <a:schemeClr val="bg1"/>
              </a:solidFill>
            </a:endParaRPr>
          </a:p>
        </p:txBody>
      </p:sp>
    </p:spTree>
  </p:cSld>
  <p:clrMapOvr>
    <a:masterClrMapping/>
  </p:clrMapOvr>
</p:sld>
</file>

<file path=ppt/slides/slide6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hết cả xác hồn. Nhẹ bước trở về cùng Chúa, về quê vĩnh hằng.</a:t>
            </a:r>
            <a:endParaRPr lang="en-US" sz="8800" b="1" dirty="0">
              <a:solidFill>
                <a:schemeClr val="bg1"/>
              </a:solidFill>
            </a:endParaRPr>
          </a:p>
        </p:txBody>
      </p:sp>
    </p:spTree>
  </p:cSld>
  <p:clrMapOvr>
    <a:masterClrMapping/>
  </p:clrMapOvr>
</p:sld>
</file>

<file path=ppt/slides/slide6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con nguyện xin, yêu thương trong vầng tim, thắm thiết trong niềm tin, vững bước trong bình yên.</a:t>
            </a:r>
            <a:endParaRPr lang="en-US" sz="8800" b="1" dirty="0">
              <a:solidFill>
                <a:schemeClr val="bg1"/>
              </a:solidFill>
            </a:endParaRPr>
          </a:p>
        </p:txBody>
      </p:sp>
    </p:spTree>
  </p:cSld>
  <p:clrMapOvr>
    <a:masterClrMapping/>
  </p:clrMapOvr>
</p:sld>
</file>

<file path=ppt/slides/slide6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Đường Con Đi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sai tôi đi vào đời niềm tin vui gieo lòng người. Ngài sai tôi đi mọi nơi. Dù tim tôi còn băng giá rồi</a:t>
            </a:r>
            <a:endParaRPr lang="en-US" sz="8800" b="1" dirty="0">
              <a:solidFill>
                <a:schemeClr val="bg1"/>
              </a:solidFill>
            </a:endParaRPr>
          </a:p>
        </p:txBody>
      </p:sp>
    </p:spTree>
  </p:cSld>
  <p:clrMapOvr>
    <a:masterClrMapping/>
  </p:clrMapOvr>
</p:sld>
</file>

<file path=ppt/slides/slide6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đây sẽ nhạt nhòa tình thương yêu mãi đậm đà.</a:t>
            </a:r>
            <a:endParaRPr lang="en-US" sz="8800" b="1" dirty="0">
              <a:solidFill>
                <a:schemeClr val="bg1"/>
              </a:solidFill>
            </a:endParaRPr>
          </a:p>
        </p:txBody>
      </p:sp>
    </p:spTree>
  </p:cSld>
  <p:clrMapOvr>
    <a:masterClrMapping/>
  </p:clrMapOvr>
</p:sld>
</file>

<file path=ppt/slides/slide6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con đi Chúa ơi dù xa xăm vẫn vui vì tương lai đồng lúa mới. Bước gieo trong ngậm ngùi sẽ tươi vui gặt</a:t>
            </a:r>
            <a:endParaRPr lang="en-US" sz="8800" b="1" dirty="0">
              <a:solidFill>
                <a:schemeClr val="bg1"/>
              </a:solidFill>
            </a:endParaRPr>
          </a:p>
        </p:txBody>
      </p:sp>
    </p:spTree>
  </p:cSld>
  <p:clrMapOvr>
    <a:masterClrMapping/>
  </p:clrMapOvr>
</p:sld>
</file>

<file path=ppt/slides/slide6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lúa thơm tho gánh đầy vai.</a:t>
            </a:r>
            <a:endParaRPr lang="en-US" sz="8800" b="1" dirty="0">
              <a:solidFill>
                <a:schemeClr val="bg1"/>
              </a:solidFill>
            </a:endParaRPr>
          </a:p>
        </p:txBody>
      </p:sp>
    </p:spTree>
  </p:cSld>
  <p:clrMapOvr>
    <a:masterClrMapping/>
  </p:clrMapOvr>
</p:sld>
</file>

<file path=ppt/slides/slide6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thương yêu Chúa ơi là đi trong nắng tươi rồi mai đây rừng thêm lá, núi thêm hoa ngạt ngào, trái tim yêu</a:t>
            </a:r>
            <a:endParaRPr lang="en-US" sz="8800" b="1" dirty="0">
              <a:solidFill>
                <a:schemeClr val="bg1"/>
              </a:solidFill>
            </a:endParaRPr>
          </a:p>
        </p:txBody>
      </p:sp>
    </p:spTree>
  </p:cSld>
  <p:clrMapOvr>
    <a:masterClrMapping/>
  </p:clrMapOvr>
</p:sld>
</file>

<file path=ppt/slides/slide6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dạt dào tiếng reo ca khúc nhiệm mầu.</a:t>
            </a:r>
            <a:endParaRPr lang="en-US" sz="8800" b="1" dirty="0">
              <a:solidFill>
                <a:schemeClr val="bg1"/>
              </a:solidFill>
            </a:endParaRPr>
          </a:p>
        </p:txBody>
      </p:sp>
    </p:spTree>
  </p:cSld>
  <p:clrMapOvr>
    <a:masterClrMapping/>
  </p:clrMapOvr>
</p:sld>
</file>

<file path=ppt/slides/slide6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Kìa xưa con khi vào đời hồn hăng say quá đẹp ngời nở mênh mông hoa rực tươi. Dù gian nan mồ hôi thấm tình</a:t>
            </a:r>
            <a:endParaRPr lang="en-US" sz="8800" b="1" dirty="0">
              <a:solidFill>
                <a:schemeClr val="bg1"/>
              </a:solidFill>
            </a:endParaRPr>
          </a:p>
        </p:txBody>
      </p:sp>
    </p:spTree>
  </p:cSld>
  <p:clrMapOvr>
    <a:masterClrMapping/>
  </p:clrMapOvr>
</p:sld>
</file>

<file path=ppt/slides/slide6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yêu chứa ngập lòng vẫn đi gieo Tin Mừng nồng.</a:t>
            </a:r>
            <a:endParaRPr lang="en-US" sz="8800" b="1" dirty="0">
              <a:solidFill>
                <a:schemeClr val="bg1"/>
              </a:solidFill>
            </a:endParaRPr>
          </a:p>
        </p:txBody>
      </p:sp>
    </p:spTree>
  </p:cSld>
  <p:clrMapOvr>
    <a:masterClrMapping/>
  </p:clrMapOvr>
</p:sld>
</file>

<file path=ppt/slides/slide6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Hòa Bình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nhân lành hiến lễ tình thương, xin dâng Cha trọn cuộc đời cùng với lễ hiến dâng.</a:t>
            </a:r>
            <a:endParaRPr lang="en-US" sz="8800" b="1" dirty="0">
              <a:solidFill>
                <a:schemeClr val="bg1"/>
              </a:solidFill>
            </a:endParaRPr>
          </a:p>
        </p:txBody>
      </p:sp>
    </p:spTree>
  </p:cSld>
  <p:clrMapOvr>
    <a:masterClrMapping/>
  </p:clrMapOvr>
</p:sld>
</file>

<file path=ppt/slides/slide6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trước thiên tòa này bánh miến rượu thơm. Bao đau thương trong cuộc đời hợp với lễ hiến dâng.</a:t>
            </a:r>
            <a:endParaRPr lang="en-US" sz="8800" b="1" dirty="0">
              <a:solidFill>
                <a:schemeClr val="bg1"/>
              </a:solidFill>
            </a:endParaRPr>
          </a:p>
        </p:txBody>
      </p:sp>
    </p:spTree>
  </p:cSld>
  <p:clrMapOvr>
    <a:masterClrMapping/>
  </p:clrMapOvr>
</p:sld>
</file>

<file path=ppt/slides/slide6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nhân lành này hiến lễ tình thương. Xin dâng Cha trọn cuộc đời cùng với lễ hiến dâng.</a:t>
            </a:r>
            <a:endParaRPr lang="en-US" sz="8800" b="1" dirty="0">
              <a:solidFill>
                <a:schemeClr val="bg1"/>
              </a:solidFill>
            </a:endParaRPr>
          </a:p>
        </p:txBody>
      </p:sp>
    </p:spTree>
  </p:cSld>
  <p:clrMapOvr>
    <a:masterClrMapping/>
  </p:clrMapOvr>
</p:sld>
</file>

<file path=ppt/slides/slide6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Lang thang trên dòng đời niềm tin con nay như úa phai. Lê đôi chân miệt mài tình yêu dường như nay vụt tắt.</a:t>
            </a:r>
            <a:endParaRPr lang="en-US" sz="8800" b="1" dirty="0">
              <a:solidFill>
                <a:schemeClr val="bg1"/>
              </a:solidFill>
            </a:endParaRPr>
          </a:p>
        </p:txBody>
      </p:sp>
    </p:spTree>
  </p:cSld>
  <p:clrMapOvr>
    <a:masterClrMapping/>
  </p:clrMapOvr>
</p:sld>
</file>

<file path=ppt/slides/slide6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năm con phụ tình thờ ơ quên Chúa vẫn yêu thương. Ôi bao la tình Ngài trùng khơi nào sánh sao cho bằng.</a:t>
            </a:r>
            <a:endParaRPr lang="en-US" sz="8800" b="1" dirty="0">
              <a:solidFill>
                <a:schemeClr val="bg1"/>
              </a:solidFill>
            </a:endParaRPr>
          </a:p>
        </p:txBody>
      </p:sp>
    </p:spTree>
  </p:cSld>
  <p:clrMapOvr>
    <a:masterClrMapping/>
  </p:clrMapOvr>
</p:sld>
</file>

<file path=ppt/slides/slide6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một lòng tin son sắt để trở nên chứng nhân tình yêu. Nguyện Chúa! Củng cố đức tin vì</a:t>
            </a:r>
            <a:endParaRPr lang="en-US" sz="8800" b="1" dirty="0">
              <a:solidFill>
                <a:schemeClr val="bg1"/>
              </a:solidFill>
            </a:endParaRPr>
          </a:p>
        </p:txBody>
      </p:sp>
    </p:spTree>
  </p:cSld>
  <p:clrMapOvr>
    <a:masterClrMapping/>
  </p:clrMapOvr>
</p:sld>
</file>

<file path=ppt/slides/slide6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yếu đuối. Ngài ơi! Ngài ơi! Xin thêm sức mạnh để lòng con mãi vững tin nơi Ngài.</a:t>
            </a:r>
            <a:endParaRPr lang="en-US" sz="8800" b="1" dirty="0">
              <a:solidFill>
                <a:schemeClr val="bg1"/>
              </a:solidFill>
            </a:endParaRPr>
          </a:p>
        </p:txBody>
      </p:sp>
    </p:spTree>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tôi lầm lỡ mới biết sớt chia với người lỡ lầm. Khi tôi nghèo đói tôi sẽ hiểu nỗi đau người lầm than. Khi</a:t>
            </a:r>
            <a:endParaRPr lang="en-US" sz="8800" b="1" dirty="0">
              <a:solidFill>
                <a:schemeClr val="bg1"/>
              </a:solidFill>
            </a:endParaRPr>
          </a:p>
        </p:txBody>
      </p:sp>
    </p:spTree>
  </p:cSld>
  <p:clrMapOvr>
    <a:masterClrMapping/>
  </p:clrMapOvr>
</p:sld>
</file>

<file path=ppt/slides/slide6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con sinh vào đời. Ngài đã thương gieo cho đức tin. Cho tin yêu nảy mầm trổ bông tỏa hương thơm tình mến.</a:t>
            </a:r>
            <a:endParaRPr lang="en-US" sz="8800" b="1" dirty="0">
              <a:solidFill>
                <a:schemeClr val="bg1"/>
              </a:solidFill>
            </a:endParaRPr>
          </a:p>
        </p:txBody>
      </p:sp>
    </p:spTree>
  </p:cSld>
  <p:clrMapOvr>
    <a:masterClrMapping/>
  </p:clrMapOvr>
</p:sld>
</file>

<file path=ppt/slides/slide6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ơn thiêng từ trời. Ngài ban như suối thác dạt dào. Xin tri ân ngàn đời hồng ân nhuộm đức tin thắm màu.</a:t>
            </a:r>
            <a:endParaRPr lang="en-US" sz="8800" b="1" dirty="0">
              <a:solidFill>
                <a:schemeClr val="bg1"/>
              </a:solidFill>
            </a:endParaRPr>
          </a:p>
        </p:txBody>
      </p:sp>
    </p:spTree>
  </p:cSld>
  <p:clrMapOvr>
    <a:masterClrMapping/>
  </p:clrMapOvr>
</p:sld>
</file>

<file path=ppt/slides/slide6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một lòng tin son sắt để trở nên chứng nhân tình yêu. Nguyện Chúa! Củng cố đức tin vì</a:t>
            </a:r>
            <a:endParaRPr lang="en-US" sz="8800" b="1" dirty="0">
              <a:solidFill>
                <a:schemeClr val="bg1"/>
              </a:solidFill>
            </a:endParaRPr>
          </a:p>
        </p:txBody>
      </p:sp>
    </p:spTree>
  </p:cSld>
  <p:clrMapOvr>
    <a:masterClrMapping/>
  </p:clrMapOvr>
</p:sld>
</file>

<file path=ppt/slides/slide6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yếu đuối. Ngài ơi! Ngài ơi! Xin thêm sức mạnh để lòng con mãi vững tin nơi Ngài.</a:t>
            </a:r>
            <a:endParaRPr lang="en-US" sz="8800" b="1" dirty="0">
              <a:solidFill>
                <a:schemeClr val="bg1"/>
              </a:solidFill>
            </a:endParaRPr>
          </a:p>
        </p:txBody>
      </p:sp>
    </p:spTree>
  </p:cSld>
  <p:clrMapOvr>
    <a:masterClrMapping/>
  </p:clrMapOvr>
</p:sld>
</file>

<file path=ppt/slides/slide6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con một đời đào sâu và niệm suy phúc âm. Xin cho con từng giờ nhịp tim hòa theo tim của Chúa.</a:t>
            </a:r>
            <a:endParaRPr lang="en-US" sz="8800" b="1" dirty="0">
              <a:solidFill>
                <a:schemeClr val="bg1"/>
              </a:solidFill>
            </a:endParaRPr>
          </a:p>
        </p:txBody>
      </p:sp>
    </p:spTree>
  </p:cSld>
  <p:clrMapOvr>
    <a:masterClrMapping/>
  </p:clrMapOvr>
</p:sld>
</file>

<file path=ppt/slides/slide6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kết nối từng giờ dệt nên giây phút sống thánh thiệt. Luôn chuyên chăm nguyện cầu đời con được Thánh Linh tác động</a:t>
            </a:r>
            <a:endParaRPr lang="en-US" sz="8800" b="1" dirty="0">
              <a:solidFill>
                <a:schemeClr val="bg1"/>
              </a:solidFill>
            </a:endParaRPr>
          </a:p>
        </p:txBody>
      </p:sp>
    </p:spTree>
  </p:cSld>
  <p:clrMapOvr>
    <a:masterClrMapping/>
  </p:clrMapOvr>
</p:sld>
</file>

<file path=ppt/slides/slide6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một lòng tin son sắt để trở nên chứng nhân tình yêu. Nguyện Chúa! Củng cố đức tin vì</a:t>
            </a:r>
            <a:endParaRPr lang="en-US" sz="8800" b="1" dirty="0">
              <a:solidFill>
                <a:schemeClr val="bg1"/>
              </a:solidFill>
            </a:endParaRPr>
          </a:p>
        </p:txBody>
      </p:sp>
    </p:spTree>
  </p:cSld>
  <p:clrMapOvr>
    <a:masterClrMapping/>
  </p:clrMapOvr>
</p:sld>
</file>

<file path=ppt/slides/slide6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yếu đuối. Ngài ơi! Ngài ơi! Xin thêm sức mạnh để lòng con mãi vững tin nơi Ngài.</a:t>
            </a:r>
            <a:endParaRPr lang="en-US" sz="8800" b="1" dirty="0">
              <a:solidFill>
                <a:schemeClr val="bg1"/>
              </a:solidFill>
            </a:endParaRPr>
          </a:p>
        </p:txBody>
      </p:sp>
    </p:spTree>
  </p:cSld>
  <p:clrMapOvr>
    <a:masterClrMapping/>
  </p:clrMapOvr>
</p:sld>
</file>

<file path=ppt/slides/slide6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Thêm Lòng Tin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ban thêm lòng tin nơi Chúa để đời con vui bước trong tình Cha. Xin ban thêm lòng tin vững vàng để đời con</a:t>
            </a:r>
            <a:endParaRPr lang="en-US" sz="8800" b="1" dirty="0">
              <a:solidFill>
                <a:schemeClr val="bg1"/>
              </a:solidFill>
            </a:endParaRPr>
          </a:p>
        </p:txBody>
      </p:sp>
    </p:spTree>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gian nan mới biết sớt chia với người khốn cùng. Khi tôi đau khổ đời tôi mới biết cảm thông.</a:t>
            </a:r>
            <a:endParaRPr lang="en-US" sz="8800" b="1" dirty="0">
              <a:solidFill>
                <a:schemeClr val="bg1"/>
              </a:solidFill>
            </a:endParaRPr>
          </a:p>
        </p:txBody>
      </p:sp>
    </p:spTree>
  </p:cSld>
  <p:clrMapOvr>
    <a:masterClrMapping/>
  </p:clrMapOvr>
</p:sld>
</file>

<file path=ppt/slides/slide6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sống giữa bàng hoàng.</a:t>
            </a:r>
            <a:endParaRPr lang="en-US" sz="8800" b="1" dirty="0">
              <a:solidFill>
                <a:schemeClr val="bg1"/>
              </a:solidFill>
            </a:endParaRPr>
          </a:p>
        </p:txBody>
      </p:sp>
    </p:spTree>
  </p:cSld>
  <p:clrMapOvr>
    <a:masterClrMapping/>
  </p:clrMapOvr>
</p:sld>
</file>

<file path=ppt/slides/slide6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gian nan lòng tin sắt đá đời bình an trong Chúa bao hạnh phúc tựa em bé cầm tay mẹ thật chắc vững tâm</a:t>
            </a:r>
            <a:endParaRPr lang="en-US" sz="8800" b="1" dirty="0">
              <a:solidFill>
                <a:schemeClr val="bg1"/>
              </a:solidFill>
            </a:endParaRPr>
          </a:p>
        </p:txBody>
      </p:sp>
    </p:spTree>
  </p:cSld>
  <p:clrMapOvr>
    <a:masterClrMapping/>
  </p:clrMapOvr>
</p:sld>
</file>

<file path=ppt/slides/slide6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tay mẹ.</a:t>
            </a:r>
            <a:endParaRPr lang="en-US" sz="8800" b="1" dirty="0">
              <a:solidFill>
                <a:schemeClr val="bg1"/>
              </a:solidFill>
            </a:endParaRPr>
          </a:p>
        </p:txBody>
      </p:sp>
    </p:spTree>
  </p:cSld>
  <p:clrMapOvr>
    <a:masterClrMapping/>
  </p:clrMapOvr>
</p:sld>
</file>

<file path=ppt/slides/slide6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ban thêm lòng tin cho chúng con thân phận người lòng tin con yếu đuối. Xin ban thêm lòng tin cho chúng</a:t>
            </a:r>
            <a:endParaRPr lang="en-US" sz="8800" b="1" dirty="0">
              <a:solidFill>
                <a:schemeClr val="bg1"/>
              </a:solidFill>
            </a:endParaRPr>
          </a:p>
        </p:txBody>
      </p:sp>
    </p:spTree>
  </p:cSld>
  <p:clrMapOvr>
    <a:masterClrMapping/>
  </p:clrMapOvr>
</p:sld>
</file>

<file path=ppt/slides/slide6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giữa cuộc đời con vui bước bên Ngài.</a:t>
            </a:r>
            <a:endParaRPr lang="en-US" sz="8800" b="1" dirty="0">
              <a:solidFill>
                <a:schemeClr val="bg1"/>
              </a:solidFill>
            </a:endParaRPr>
          </a:p>
        </p:txBody>
      </p:sp>
    </p:spTree>
  </p:cSld>
  <p:clrMapOvr>
    <a:masterClrMapping/>
  </p:clrMapOvr>
</p:sld>
</file>

<file path=ppt/slides/slide6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không tin nếu tôi không trông thấy Thầy. Tôi không tin nếu tôi không thấy dấu đinh. Tôi không tin nếu tôi</a:t>
            </a:r>
            <a:endParaRPr lang="en-US" sz="8800" b="1" dirty="0">
              <a:solidFill>
                <a:schemeClr val="bg1"/>
              </a:solidFill>
            </a:endParaRPr>
          </a:p>
        </p:txBody>
      </p:sp>
    </p:spTree>
  </p:cSld>
  <p:clrMapOvr>
    <a:masterClrMapping/>
  </p:clrMapOvr>
</p:sld>
</file>

<file path=ppt/slides/slide6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thấy cạnh sườn Người. Tôi không tin tôi vẫn không tin.</a:t>
            </a:r>
            <a:endParaRPr lang="en-US" sz="8800" b="1" dirty="0">
              <a:solidFill>
                <a:schemeClr val="bg1"/>
              </a:solidFill>
            </a:endParaRPr>
          </a:p>
        </p:txBody>
      </p:sp>
    </p:spTree>
  </p:cSld>
  <p:clrMapOvr>
    <a:masterClrMapping/>
  </p:clrMapOvr>
</p:sld>
</file>

<file path=ppt/slides/slide6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Về 547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Chúa thương gọi tôi về. Hồn tôi hân hoan như trong một giấc mơ. Miệng tôi nức vui tiếng cười, lưỡi tôi</a:t>
            </a:r>
            <a:endParaRPr lang="en-US" sz="8800" b="1" dirty="0">
              <a:solidFill>
                <a:schemeClr val="bg1"/>
              </a:solidFill>
            </a:endParaRPr>
          </a:p>
        </p:txBody>
      </p:sp>
    </p:spTree>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Ban yêu thương vào trái tim con đã bao lần con đây hờ hững. Lạy Chúa! Dậy con yêu thương, dạy con</a:t>
            </a:r>
            <a:endParaRPr lang="en-US" sz="8800" b="1" dirty="0">
              <a:solidFill>
                <a:schemeClr val="bg1"/>
              </a:solidFill>
            </a:endParaRPr>
          </a:p>
        </p:txBody>
      </p:sp>
    </p:spTree>
  </p:cSld>
  <p:clrMapOvr>
    <a:masterClrMapping/>
  </p:clrMapOvr>
</p:sld>
</file>

<file path=ppt/slides/slide6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lời ca hát. Ngàn dân tung hô, tôi thật vinh phúc.</a:t>
            </a:r>
            <a:endParaRPr lang="en-US" sz="8800" b="1" dirty="0">
              <a:solidFill>
                <a:schemeClr val="bg1"/>
              </a:solidFill>
            </a:endParaRPr>
          </a:p>
        </p:txBody>
      </p:sp>
    </p:spTree>
  </p:cSld>
  <p:clrMapOvr>
    <a:masterClrMapping/>
  </p:clrMapOvr>
</p:sld>
</file>

<file path=ppt/slides/slide6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dân Si-on qua khỏi chốn lưu đày. Tôi vẫn cứ như còn sống ngoài giấc mơ triền miên.</a:t>
            </a:r>
            <a:endParaRPr lang="en-US" sz="8800" b="1" dirty="0">
              <a:solidFill>
                <a:schemeClr val="bg1"/>
              </a:solidFill>
            </a:endParaRPr>
          </a:p>
        </p:txBody>
      </p:sp>
    </p:spTree>
  </p:cSld>
  <p:clrMapOvr>
    <a:masterClrMapping/>
  </p:clrMapOvr>
</p:sld>
</file>

<file path=ppt/slides/slide6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sống chỉ như là áng mây trôi. Tựa chiếc lá, cuốn bay rồi biến tan đi. Đời con có chi đâu bền vững chỉ</a:t>
            </a:r>
            <a:endParaRPr lang="en-US" sz="8800" b="1" dirty="0">
              <a:solidFill>
                <a:schemeClr val="bg1"/>
              </a:solidFill>
            </a:endParaRPr>
          </a:p>
        </p:txBody>
      </p:sp>
    </p:spTree>
  </p:cSld>
  <p:clrMapOvr>
    <a:masterClrMapping/>
  </p:clrMapOvr>
</p:sld>
</file>

<file path=ppt/slides/slide6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hương thoáng qua rồi tan. Con đâu còn có trên đời</a:t>
            </a:r>
            <a:endParaRPr lang="en-US" sz="8800" b="1" dirty="0">
              <a:solidFill>
                <a:schemeClr val="bg1"/>
              </a:solidFill>
            </a:endParaRPr>
          </a:p>
        </p:txBody>
      </p:sp>
    </p:spTree>
  </p:cSld>
  <p:clrMapOvr>
    <a:masterClrMapping/>
  </p:clrMapOvr>
</p:sld>
</file>

<file path=ppt/slides/slide6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xa cách biết bao người sống quanh con người thân đó đang đau buồn khóc chia ly. Còn đâu nữa chi gia đình con</a:t>
            </a:r>
            <a:endParaRPr lang="en-US" sz="8800" b="1" dirty="0">
              <a:solidFill>
                <a:schemeClr val="bg1"/>
              </a:solidFill>
            </a:endParaRPr>
          </a:p>
        </p:txBody>
      </p:sp>
    </p:spTree>
  </p:cSld>
  <p:clrMapOvr>
    <a:masterClrMapping/>
  </p:clrMapOvr>
</p:sld>
</file>

<file path=ppt/slides/slide6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tình thương với bao người thân. Thôi về với Chúa yêu thương.</a:t>
            </a:r>
            <a:endParaRPr lang="en-US" sz="8800" b="1" dirty="0">
              <a:solidFill>
                <a:schemeClr val="bg1"/>
              </a:solidFill>
            </a:endParaRPr>
          </a:p>
        </p:txBody>
      </p:sp>
    </p:spTree>
  </p:cSld>
  <p:clrMapOvr>
    <a:masterClrMapping/>
  </p:clrMapOvr>
</p:sld>
</file>

<file path=ppt/slides/slide6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Dang đôi tay con xin về bên Chúa Trời, vì nơi Chúa chính là hạnh phúc đời con. Xin dâng lên dâng Cha này</a:t>
            </a:r>
            <a:endParaRPr lang="en-US" sz="8800" b="1" dirty="0">
              <a:solidFill>
                <a:schemeClr val="bg1"/>
              </a:solidFill>
            </a:endParaRPr>
          </a:p>
        </p:txBody>
      </p:sp>
    </p:spTree>
  </p:cSld>
  <p:clrMapOvr>
    <a:masterClrMapping/>
  </p:clrMapOvr>
</p:sld>
</file>

<file path=ppt/slides/slide6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xác hèn. Nguyện xin hãy đưa về bên Chúa nhân từ.</a:t>
            </a:r>
            <a:endParaRPr lang="en-US" sz="8800" b="1" dirty="0">
              <a:solidFill>
                <a:schemeClr val="bg1"/>
              </a:solidFill>
            </a:endParaRPr>
          </a:p>
        </p:txBody>
      </p:sp>
    </p:spTree>
  </p:cSld>
  <p:clrMapOvr>
    <a:masterClrMapping/>
  </p:clrMapOvr>
</p:sld>
</file>

<file path=ppt/slides/slide6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Chúa muốn con thôi cuộc sống hôm nay về bên Chúa, con đây một tiếng xin vâng, dù nước mắt khóc thương còn</a:t>
            </a:r>
            <a:endParaRPr lang="en-US" sz="8800" b="1" dirty="0">
              <a:solidFill>
                <a:schemeClr val="bg1"/>
              </a:solidFill>
            </a:endParaRPr>
          </a:p>
        </p:txBody>
      </p:sp>
    </p:spTree>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cho hòa bình sáng ngời muôn nơi.</a:t>
            </a:r>
            <a:endParaRPr lang="en-US" sz="8800" b="1" dirty="0">
              <a:solidFill>
                <a:schemeClr val="bg1"/>
              </a:solidFill>
            </a:endParaRPr>
          </a:p>
        </p:txBody>
      </p:sp>
    </p:spTree>
  </p:cSld>
  <p:clrMapOvr>
    <a:masterClrMapping/>
  </p:clrMapOvr>
</p:sld>
</file>

<file path=ppt/slides/slide6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đó của người thân với anh chị em, con xin từ giã mọi người</a:t>
            </a:r>
            <a:endParaRPr lang="en-US" sz="8800" b="1" dirty="0">
              <a:solidFill>
                <a:schemeClr val="bg1"/>
              </a:solidFill>
            </a:endParaRPr>
          </a:p>
        </p:txBody>
      </p:sp>
    </p:spTree>
  </p:cSld>
  <p:clrMapOvr>
    <a:masterClrMapping/>
  </p:clrMapOvr>
</p:sld>
</file>

<file path=ppt/slides/slide6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sống đó con xin từ giã con đi dù vương vấn bao nhiêu điều vẫn chưa nguôi vì Chúa đã cho con cuộc sống ở</a:t>
            </a:r>
            <a:endParaRPr lang="en-US" sz="8800" b="1" dirty="0">
              <a:solidFill>
                <a:schemeClr val="bg1"/>
              </a:solidFill>
            </a:endParaRPr>
          </a:p>
        </p:txBody>
      </p:sp>
    </p:spTree>
  </p:cSld>
  <p:clrMapOvr>
    <a:masterClrMapping/>
  </p:clrMapOvr>
</p:sld>
</file>

<file path=ppt/slides/slide6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đến đây ngừng thôi con nguyện một tiếng xin vâng.</a:t>
            </a:r>
            <a:endParaRPr lang="en-US" sz="8800" b="1" dirty="0">
              <a:solidFill>
                <a:schemeClr val="bg1"/>
              </a:solidFill>
            </a:endParaRPr>
          </a:p>
        </p:txBody>
      </p:sp>
    </p:spTree>
  </p:cSld>
  <p:clrMapOvr>
    <a:masterClrMapping/>
  </p:clrMapOvr>
</p:sld>
</file>

<file path=ppt/slides/slide6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Niềm thương nhớ tôi xin dành hết cho nhau. Cuộc sống đó tôi đây từng sống yêu thương. Vì nơi ấy có bao người</a:t>
            </a:r>
            <a:endParaRPr lang="en-US" sz="8800" b="1" dirty="0">
              <a:solidFill>
                <a:schemeClr val="bg1"/>
              </a:solidFill>
            </a:endParaRPr>
          </a:p>
        </p:txBody>
      </p:sp>
    </p:spTree>
  </p:cSld>
  <p:clrMapOvr>
    <a:masterClrMapping/>
  </p:clrMapOvr>
</p:sld>
</file>

<file path=ppt/slides/slide6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cùng sẻ chia những khi buồn vui biết bao hạnh phúc sum vầy.</a:t>
            </a:r>
            <a:endParaRPr lang="en-US" sz="8800" b="1" dirty="0">
              <a:solidFill>
                <a:schemeClr val="bg1"/>
              </a:solidFill>
            </a:endParaRPr>
          </a:p>
        </p:txBody>
      </p:sp>
    </p:spTree>
  </p:cSld>
  <p:clrMapOvr>
    <a:masterClrMapping/>
  </p:clrMapOvr>
</p:sld>
</file>

<file path=ppt/slides/slide6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Giờ ngăn cách tôi đi tận mãi nơi xa đừng than khóc tôi đi về với Cha yêu vì nơi Chúa suối tuôn nguồn sống. Hẹn</a:t>
            </a:r>
            <a:endParaRPr lang="en-US" sz="8800" b="1" dirty="0">
              <a:solidFill>
                <a:schemeClr val="bg1"/>
              </a:solidFill>
            </a:endParaRPr>
          </a:p>
        </p:txBody>
      </p:sp>
    </p:spTree>
  </p:cSld>
  <p:clrMapOvr>
    <a:masterClrMapping/>
  </p:clrMapOvr>
</p:sld>
</file>

<file path=ppt/slides/slide6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sau chúng ta gặp nhau chính là nước Chúa trên trời.</a:t>
            </a:r>
            <a:endParaRPr lang="en-US" sz="8800" b="1" dirty="0">
              <a:solidFill>
                <a:schemeClr val="bg1"/>
              </a:solidFill>
            </a:endParaRPr>
          </a:p>
        </p:txBody>
      </p:sp>
    </p:spTree>
  </p:cSld>
  <p:clrMapOvr>
    <a:masterClrMapping/>
  </p:clrMapOvr>
</p:sld>
</file>

<file path=ppt/slides/slide6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6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nói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gọi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hữu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33858347"/>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tôi buồn chán mới biết nỗi đau nơi người thất vọng. Khi tôi mù lòa tôi sẽ hiểu bóng đêm bao sợ hãi. Khi</a:t>
            </a:r>
            <a:endParaRPr lang="en-US" sz="8800" b="1" dirty="0">
              <a:solidFill>
                <a:schemeClr val="bg1"/>
              </a:solidFill>
            </a:endParaRPr>
          </a:p>
        </p:txBody>
      </p:sp>
    </p:spTree>
  </p:cSld>
  <p:clrMapOvr>
    <a:masterClrMapping/>
  </p:clrMapOvr>
</p:sld>
</file>

<file path=ppt/slides/slide6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Nhớ chiều xưa, chiều hoang sơ, thân bơ vơ Mẹ đứng lệ nhòa trông con yêu chết vì tội con. Mẹ ơi thương cứu</a:t>
            </a:r>
            <a:endParaRPr lang="en-US" sz="8800" b="1" dirty="0">
              <a:solidFill>
                <a:schemeClr val="bg1"/>
              </a:solidFill>
            </a:endParaRPr>
          </a:p>
        </p:txBody>
      </p:sp>
    </p:spTree>
  </p:cSld>
  <p:clrMapOvr>
    <a:masterClrMapping/>
  </p:clrMapOvr>
</p:sld>
</file>

<file path=ppt/slides/slide6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6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6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6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lao khó vì mang sương gió dầm mưa mong sao thu hương lúa mùa dâng lên Cha lành nhân từ.</a:t>
            </a:r>
            <a:endParaRPr lang="en-US" sz="8800" b="1" dirty="0">
              <a:solidFill>
                <a:schemeClr val="bg1"/>
              </a:solidFill>
            </a:endParaRPr>
          </a:p>
        </p:txBody>
      </p:sp>
    </p:spTree>
  </p:cSld>
  <p:clrMapOvr>
    <a:masterClrMapping/>
  </p:clrMapOvr>
</p:sld>
</file>

<file path=ppt/slides/slide6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dủ thương.</a:t>
            </a:r>
            <a:endParaRPr lang="en-US" sz="8800" b="1" dirty="0">
              <a:solidFill>
                <a:schemeClr val="bg1"/>
              </a:solidFill>
            </a:endParaRPr>
          </a:p>
        </p:txBody>
      </p:sp>
    </p:spTree>
  </p:cSld>
  <p:clrMapOvr>
    <a:masterClrMapping/>
  </p:clrMapOvr>
</p:sld>
</file>

<file path=ppt/slides/slide6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tỏng hương kính mến yêu lòng thành dâng lên Cha.</a:t>
            </a:r>
            <a:endParaRPr lang="en-US" sz="8800" b="1" dirty="0">
              <a:solidFill>
                <a:schemeClr val="bg1"/>
              </a:solidFill>
            </a:endParaRPr>
          </a:p>
        </p:txBody>
      </p:sp>
    </p:spTree>
  </p:cSld>
  <p:clrMapOvr>
    <a:masterClrMapping/>
  </p:clrMapOvr>
</p:sld>
</file>

<file path=ppt/slides/slide6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bao năm tháng con nghe trong tiếng lòng con bao nhiêu tâm tư héo mòn mong yêu thương đẹp linh hồn.</a:t>
            </a:r>
            <a:endParaRPr lang="en-US" sz="8800" b="1" dirty="0">
              <a:solidFill>
                <a:schemeClr val="bg1"/>
              </a:solidFill>
            </a:endParaRPr>
          </a:p>
        </p:txBody>
      </p:sp>
    </p:spTree>
  </p:cSld>
  <p:clrMapOvr>
    <a:masterClrMapping/>
  </p:clrMapOvr>
</p:sld>
</file>

<file path=ppt/slides/slide6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Cha con tim hiu hắt đợi chờ trông mong nương chờ êm ái dưới tay Cha tình yêu.</a:t>
            </a:r>
            <a:endParaRPr lang="en-US" sz="8800" b="1" dirty="0">
              <a:solidFill>
                <a:schemeClr val="bg1"/>
              </a:solidFill>
            </a:endParaRPr>
          </a:p>
        </p:txBody>
      </p:sp>
    </p:spTree>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cô đơn mới biết xót xa với người cô quạnh. Khi tôi thất vọng đời tôi thấu nỗi chờ mong.</a:t>
            </a:r>
            <a:endParaRPr lang="en-US" sz="8800" b="1" dirty="0">
              <a:solidFill>
                <a:schemeClr val="bg1"/>
              </a:solidFill>
            </a:endParaRPr>
          </a:p>
        </p:txBody>
      </p:sp>
    </p:spTree>
  </p:cSld>
  <p:clrMapOvr>
    <a:masterClrMapping/>
  </p:clrMapOvr>
</p:sld>
</file>

<file path=ppt/slides/slide6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trong hương kính mến yêu lòng thành dâng lên Cha.</a:t>
            </a:r>
            <a:endParaRPr lang="en-US" sz="8800" b="1" dirty="0">
              <a:solidFill>
                <a:schemeClr val="bg1"/>
              </a:solidFill>
            </a:endParaRPr>
          </a:p>
        </p:txBody>
      </p:sp>
    </p:spTree>
  </p:cSld>
  <p:clrMapOvr>
    <a:masterClrMapping/>
  </p:clrMapOvr>
</p:sld>
</file>

<file path=ppt/slides/slide6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như bao người đời, biết rằng mình chỉ là cát bụi. Chẳng dám mơ điều chi, khi con người vào trong cõi chết.</a:t>
            </a:r>
            <a:endParaRPr lang="en-US" sz="8800" b="1" dirty="0">
              <a:solidFill>
                <a:schemeClr val="bg1"/>
              </a:solidFill>
            </a:endParaRPr>
          </a:p>
        </p:txBody>
      </p:sp>
    </p:spTree>
  </p:cSld>
  <p:clrMapOvr>
    <a:masterClrMapping/>
  </p:clrMapOvr>
</p:sld>
</file>

<file path=ppt/slides/slide6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Chỉ có Ngài mà thôi, Đấng cho con nguồn sự sống mới. Chỉ có Ngài mà thôi, có quyền gọi kẻ chết sống lại.</a:t>
            </a:r>
            <a:endParaRPr lang="en-US" sz="8800" b="1" dirty="0">
              <a:solidFill>
                <a:schemeClr val="bg1"/>
              </a:solidFill>
            </a:endParaRPr>
          </a:p>
        </p:txBody>
      </p:sp>
    </p:spTree>
  </p:cSld>
  <p:clrMapOvr>
    <a:masterClrMapping/>
  </p:clrMapOvr>
</p:sld>
</file>

<file path=ppt/slides/slide6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6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6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vương bao tội đời, khác gì người bệnh đang chết dần. Nào có ai quyền năng yêu thương và dủ tình trông đến?</a:t>
            </a:r>
            <a:endParaRPr lang="en-US" sz="8800" b="1" dirty="0">
              <a:solidFill>
                <a:schemeClr val="bg1"/>
              </a:solidFill>
            </a:endParaRPr>
          </a:p>
        </p:txBody>
      </p:sp>
    </p:spTree>
  </p:cSld>
  <p:clrMapOvr>
    <a:masterClrMapping/>
  </p:clrMapOvr>
</p:sld>
</file>

<file path=ppt/slides/slide6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đến người trần gian trí tâm con chẳng được bình an. Chỉ có Ngài mà thôi, có quyền lực thương chữa con lành.</a:t>
            </a:r>
            <a:endParaRPr lang="en-US" sz="8800" b="1" dirty="0">
              <a:solidFill>
                <a:schemeClr val="bg1"/>
              </a:solidFill>
            </a:endParaRPr>
          </a:p>
        </p:txBody>
      </p:sp>
    </p:spTree>
  </p:cSld>
  <p:clrMapOvr>
    <a:masterClrMapping/>
  </p:clrMapOvr>
</p:sld>
</file>

<file path=ppt/slides/slide6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6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Nguyện cầu cùng Chúa thương ban vào trái tim con yêu thương ấm nồng biết luôn cảm thông. Nguyện cầu cùng</a:t>
            </a:r>
            <a:endParaRPr lang="en-US" sz="8800" b="1" dirty="0">
              <a:solidFill>
                <a:schemeClr val="bg1"/>
              </a:solidFill>
            </a:endParaRPr>
          </a:p>
        </p:txBody>
      </p:sp>
    </p:spTree>
  </p:cSld>
  <p:clrMapOvr>
    <a:masterClrMapping/>
  </p:clrMapOvr>
</p:sld>
</file>

<file path=ppt/slides/slide6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Ai tin yêu thực lòng, sẽ trừ được quỷ ma ác thần. Chạm áo của Ngài thôi, nhưng tin Ngài dủ lòng thương đoái.</a:t>
            </a:r>
            <a:endParaRPr lang="en-US" sz="8800" b="1" dirty="0">
              <a:solidFill>
                <a:schemeClr val="bg1"/>
              </a:solidFill>
            </a:endParaRPr>
          </a:p>
        </p:txBody>
      </p:sp>
    </p:spTree>
  </p:cSld>
  <p:clrMapOvr>
    <a:masterClrMapping/>
  </p:clrMapOvr>
</p:sld>
</file>

<file path=ppt/slides/slide6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cơn bệnh tan biến, bước chân con nhẹ nhàng từ đây. Hồn xác dược bình an, con trở về được sống yên hàn.</a:t>
            </a:r>
            <a:endParaRPr lang="en-US" sz="8800" b="1" dirty="0">
              <a:solidFill>
                <a:schemeClr val="bg1"/>
              </a:solidFill>
            </a:endParaRPr>
          </a:p>
        </p:txBody>
      </p:sp>
    </p:spTree>
  </p:cSld>
  <p:clrMapOvr>
    <a:masterClrMapping/>
  </p:clrMapOvr>
</p:sld>
</file>

<file path=ppt/slides/slide6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6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6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mang thân phận người, chết là trở về cùng cát bụi, dù có thương người thân, lo công việc, chỉ là chôn cất.</a:t>
            </a:r>
            <a:endParaRPr lang="en-US" sz="8800" b="1" dirty="0">
              <a:solidFill>
                <a:schemeClr val="bg1"/>
              </a:solidFill>
            </a:endParaRPr>
          </a:p>
        </p:txBody>
      </p:sp>
    </p:spTree>
  </p:cSld>
  <p:clrMapOvr>
    <a:masterClrMapping/>
  </p:clrMapOvr>
</p:sld>
</file>

<file path=ppt/slides/slide6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thương người đã mất, có chi đâu vài giọt nước mắt. Nơi cõi đời bể dâu, không nhờ Ngài sao hết lệ sầu.</a:t>
            </a:r>
            <a:endParaRPr lang="en-US" sz="8800" b="1" dirty="0">
              <a:solidFill>
                <a:schemeClr val="bg1"/>
              </a:solidFill>
            </a:endParaRPr>
          </a:p>
        </p:txBody>
      </p:sp>
    </p:spTree>
  </p:cSld>
  <p:clrMapOvr>
    <a:masterClrMapping/>
  </p:clrMapOvr>
</p:sld>
</file>

<file path=ppt/slides/slide6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6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6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39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rượu bánh này. Dâng lên Chúa trọn đời sống con.</a:t>
            </a:r>
            <a:endParaRPr lang="en-US" sz="8800" b="1" dirty="0">
              <a:solidFill>
                <a:schemeClr val="bg1"/>
              </a:solidFill>
            </a:endParaRPr>
          </a:p>
        </p:txBody>
      </p:sp>
    </p:spTree>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dạy con chỉ biết yêu thương chung xây hòa bình, sáng ngời muôn nơi.</a:t>
            </a:r>
            <a:endParaRPr lang="en-US" sz="8800" b="1" dirty="0">
              <a:solidFill>
                <a:schemeClr val="bg1"/>
              </a:solidFill>
            </a:endParaRPr>
          </a:p>
        </p:txBody>
      </p:sp>
    </p:spTree>
  </p:cSld>
  <p:clrMapOvr>
    <a:masterClrMapping/>
  </p:clrMapOvr>
</p:sld>
</file>

<file path=ppt/slides/slide6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dẫn con đi từng bước trên con đường đời. Xin Chúa dắt con đi cầm tay dìu con bước tới.</a:t>
            </a:r>
            <a:endParaRPr lang="en-US" sz="8800" b="1" dirty="0">
              <a:solidFill>
                <a:schemeClr val="bg1"/>
              </a:solidFill>
            </a:endParaRPr>
          </a:p>
        </p:txBody>
      </p:sp>
    </p:spTree>
  </p:cSld>
  <p:clrMapOvr>
    <a:masterClrMapping/>
  </p:clrMapOvr>
</p:sld>
</file>

<file path=ppt/slides/slide6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Tim Chúa 148 C3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trái tim Chúa bao ân cần, con xin được say nếm hồng ân. Là trái ngon là trái ngon. Những trái ngon</a:t>
            </a:r>
            <a:endParaRPr lang="en-US" sz="8800" b="1" dirty="0">
              <a:solidFill>
                <a:schemeClr val="bg1"/>
              </a:solidFill>
            </a:endParaRPr>
          </a:p>
        </p:txBody>
      </p:sp>
    </p:spTree>
  </p:cSld>
  <p:clrMapOvr>
    <a:masterClrMapping/>
  </p:clrMapOvr>
</p:sld>
</file>

<file path=ppt/slides/slide6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dưỡng nuôi đời con.</a:t>
            </a:r>
            <a:endParaRPr lang="en-US" sz="8800" b="1" dirty="0">
              <a:solidFill>
                <a:schemeClr val="bg1"/>
              </a:solidFill>
            </a:endParaRPr>
          </a:p>
        </p:txBody>
      </p:sp>
    </p:spTree>
  </p:cSld>
  <p:clrMapOvr>
    <a:masterClrMapping/>
  </p:clrMapOvr>
</p:sld>
</file>

<file path=ppt/slides/slide6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bánh thơm, là sữa thơm nuôi giúp con mau chân bước lên trời, là đóa hoa, là tiếng ca gọi lòng con vui bước về</a:t>
            </a:r>
            <a:endParaRPr lang="en-US" sz="8800" b="1" dirty="0">
              <a:solidFill>
                <a:schemeClr val="bg1"/>
              </a:solidFill>
            </a:endParaRPr>
          </a:p>
        </p:txBody>
      </p:sp>
    </p:spTree>
  </p:cSld>
  <p:clrMapOvr>
    <a:masterClrMapping/>
  </p:clrMapOvr>
</p:sld>
</file>

<file path=ppt/slides/slide6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a:t>
            </a:r>
            <a:endParaRPr lang="en-US" sz="8800" b="1" dirty="0">
              <a:solidFill>
                <a:schemeClr val="bg1"/>
              </a:solidFill>
            </a:endParaRPr>
          </a:p>
        </p:txBody>
      </p:sp>
    </p:spTree>
  </p:cSld>
  <p:clrMapOvr>
    <a:masterClrMapping/>
  </p:clrMapOvr>
</p:sld>
</file>

<file path=ppt/slides/slide6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Trái tim hồng Thiên Chúa, trái tim người Cha. Mãi muôn đời yêu dấu chúng con gần xa. Tháng năm đời con sống</a:t>
            </a:r>
            <a:endParaRPr lang="en-US" sz="8800" b="1" dirty="0">
              <a:solidFill>
                <a:schemeClr val="bg1"/>
              </a:solidFill>
            </a:endParaRPr>
          </a:p>
        </p:txBody>
      </p:sp>
    </p:spTree>
  </p:cSld>
  <p:clrMapOvr>
    <a:masterClrMapping/>
  </p:clrMapOvr>
</p:sld>
</file>

<file path=ppt/slides/slide6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chứa chan lời ca. Có ân tình Thiên Chúa trái tim nở hoa.</a:t>
            </a:r>
            <a:endParaRPr lang="en-US" sz="8800" b="1" dirty="0">
              <a:solidFill>
                <a:schemeClr val="bg1"/>
              </a:solidFill>
            </a:endParaRPr>
          </a:p>
        </p:txBody>
      </p:sp>
    </p:spTree>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tôi quỵ ngã mới biết đỡ nâng những người sa đọa. Khi tôi òa khóc, tôi sẽ hiểu nước mắt sao buồn quá. Khi</a:t>
            </a:r>
            <a:endParaRPr lang="en-US" sz="8800" b="1" dirty="0">
              <a:solidFill>
                <a:schemeClr val="bg1"/>
              </a:solidFill>
            </a:endParaRPr>
          </a:p>
        </p:txBody>
      </p:sp>
    </p:spTree>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lang thang mới biết đắng cay với người không nhà. Khi tôi đơn độc thì thương ai mất mẹ cha.</a:t>
            </a:r>
            <a:endParaRPr lang="en-US" sz="8800" b="1" dirty="0">
              <a:solidFill>
                <a:schemeClr val="bg1"/>
              </a:solidFill>
            </a:endParaRPr>
          </a:p>
        </p:txBody>
      </p:sp>
    </p:spTree>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Chầu</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 Lạygiờ</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Thờ lạy tin yêu Chúa từ nhân, vì quá yêu con lưu lạc thế trần. Đã hy sinh nên Bánh Trường Sinh để giúp con</a:t>
            </a:r>
            <a:endParaRPr lang="en-US" sz="8800" b="1" dirty="0">
              <a:solidFill>
                <a:schemeClr val="bg1"/>
              </a:solidFill>
            </a:endParaRPr>
          </a:p>
        </p:txBody>
      </p:sp>
    </p:spTree>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đủ sức về Thiên Đình.</a:t>
            </a:r>
            <a:endParaRPr lang="en-US" sz="8800" b="1" dirty="0">
              <a:solidFill>
                <a:schemeClr val="bg1"/>
              </a:solidFill>
            </a:endParaRPr>
          </a:p>
        </p:txBody>
      </p:sp>
    </p:spTree>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Ngài Chọn Thánh Giá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bão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con lo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điều</a:t>
            </a:r>
            <a:r>
              <a:rPr lang="en-US" sz="8800" b="1" dirty="0">
                <a:solidFill>
                  <a:schemeClr val="bg1"/>
                </a:solidFill>
                <a:latin typeface="Times New Roman" panose="02020603050405020304" pitchFamily="18" charset="0"/>
                <a:cs typeface="Times New Roman" panose="02020603050405020304" pitchFamily="18" charset="0"/>
              </a:rPr>
              <a:t> chi.</a:t>
            </a:r>
          </a:p>
        </p:txBody>
      </p:sp>
    </p:spTree>
    <p:extLst>
      <p:ext uri="{BB962C8B-B14F-4D97-AF65-F5344CB8AC3E}">
        <p14:creationId xmlns:p14="http://schemas.microsoft.com/office/powerpoint/2010/main" val="3806908680"/>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Muốn bước theo Ngài thập giá con ngại ngùng Chúa ơi, dẫu đã biết rằn theo Ngài phải mang thập tự. Đồi cao</a:t>
            </a:r>
            <a:endParaRPr lang="en-US" sz="8800" b="1" dirty="0">
              <a:solidFill>
                <a:schemeClr val="bg1"/>
              </a:solidFill>
            </a:endParaRPr>
          </a:p>
        </p:txBody>
      </p:sp>
    </p:spTree>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Can-vê ngày xưa, Chúa chịu treo lên, dưới chân thập tự, mấy người còn đứng gần Ngài?</a:t>
            </a:r>
            <a:endParaRPr lang="en-US" sz="8800" b="1" dirty="0">
              <a:solidFill>
                <a:schemeClr val="bg1"/>
              </a:solidFill>
            </a:endParaRPr>
          </a:p>
        </p:txBody>
      </p:sp>
    </p:spTree>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luôn khắc ghi, theo Ngài hành trang là Thánh Giá, để con không say mê tìm chi, ngoài đớn đau mỗi</a:t>
            </a:r>
            <a:endParaRPr lang="en-US" sz="8800" b="1" dirty="0">
              <a:solidFill>
                <a:schemeClr val="bg1"/>
              </a:solidFill>
            </a:endParaRPr>
          </a:p>
        </p:txBody>
      </p:sp>
    </p:spTree>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đang đưa tới.</a:t>
            </a:r>
            <a:endParaRPr lang="en-US" sz="8800" b="1" dirty="0">
              <a:solidFill>
                <a:schemeClr val="bg1"/>
              </a:solidFill>
            </a:endParaRPr>
          </a:p>
        </p:txBody>
      </p:sp>
    </p:spTree>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luôn tín trung, theo Ngài mặc cho đời cám dỗ, để con luôn trông lên đồi cao mà hiến thân cho dù</a:t>
            </a:r>
            <a:endParaRPr lang="en-US" sz="8800" b="1" dirty="0">
              <a:solidFill>
                <a:schemeClr val="bg1"/>
              </a:solidFill>
            </a:endParaRPr>
          </a:p>
        </p:txBody>
      </p:sp>
    </p:spTree>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loang máu đào.</a:t>
            </a:r>
            <a:endParaRPr lang="en-US" sz="8800" b="1" dirty="0">
              <a:solidFill>
                <a:schemeClr val="bg1"/>
              </a:solidFill>
            </a:endParaRPr>
          </a:p>
        </p:txBody>
      </p:sp>
    </p:spTree>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Muốn sống như Ngài trần thế vẫn gọi mời Chúa ơi, Chúa cất tiếng gọi thế trần vẫn chưa xa rời. Bàn chân lao</a:t>
            </a:r>
            <a:endParaRPr lang="en-US" sz="8800" b="1" dirty="0">
              <a:solidFill>
                <a:schemeClr val="bg1"/>
              </a:solidFill>
            </a:endParaRPr>
          </a:p>
        </p:txBody>
      </p:sp>
    </p:spTree>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đao, đồi cao với ngàn thương đau, thế nên bao lần, con để mặc Chúa thảm sầu.</a:t>
            </a:r>
            <a:endParaRPr lang="en-US" sz="8800" b="1" dirty="0">
              <a:solidFill>
                <a:schemeClr val="bg1"/>
              </a:solidFill>
            </a:endParaRPr>
          </a:p>
        </p:txBody>
      </p:sp>
    </p:spTree>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Muốn bước theo Ngài để hiến tế cuộc đời của con, trót xác tâm hồn ước nguyện hiến dâng đến cùng. Mà hôm nay</a:t>
            </a:r>
            <a:endParaRPr lang="en-US" sz="8800" b="1" dirty="0">
              <a:solidFill>
                <a:schemeClr val="bg1"/>
              </a:solidFill>
            </a:endParaRPr>
          </a:p>
        </p:txBody>
      </p:sp>
    </p:spTree>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đời con vẫn còn nguyên sơ, tiếng vang thập tự, bao lần tứ chối ơ hờ.</a:t>
            </a:r>
            <a:endParaRPr lang="en-US" sz="8800" b="1" dirty="0">
              <a:solidFill>
                <a:schemeClr val="bg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ý Ta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đặt</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94300813"/>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Đã biết bao lần, sợ hãi trước thập tự của con, chẳng muốn chấp nhận theo Ngài chết đi cho đời. Hồn con đong</a:t>
            </a:r>
            <a:endParaRPr lang="en-US" sz="8800" b="1" dirty="0">
              <a:solidFill>
                <a:schemeClr val="bg1"/>
              </a:solidFill>
            </a:endParaRPr>
          </a:p>
        </p:txBody>
      </p:sp>
    </p:spTree>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cả hai, Chúa và nhân gian, thế nên con đường theo Ngài dở dang nửa vời.</a:t>
            </a:r>
            <a:endParaRPr lang="en-US" sz="8800" b="1" dirty="0">
              <a:solidFill>
                <a:schemeClr val="bg1"/>
              </a:solidFill>
            </a:endParaRPr>
          </a:p>
        </p:txBody>
      </p:sp>
    </p:spTree>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Một Ngày Như Mẹ</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Hôm nay con muốn sống một Ngài như Mẹ đã sống. Hôm nay con muốn đi con đường Mẹ đã đi qua. Mẹ sống là phục vụ,</a:t>
            </a:r>
            <a:endParaRPr lang="en-US" sz="8800" b="1" dirty="0">
              <a:solidFill>
                <a:schemeClr val="bg1"/>
              </a:solidFill>
            </a:endParaRPr>
          </a:p>
        </p:txBody>
      </p:sp>
    </p:spTree>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đi để trao Giê-su.</a:t>
            </a:r>
            <a:endParaRPr lang="en-US" sz="8800" b="1" dirty="0">
              <a:solidFill>
                <a:schemeClr val="bg1"/>
              </a:solidFill>
            </a:endParaRPr>
          </a:p>
        </p:txBody>
      </p:sp>
    </p:spTree>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noi gương Mẹ biết dấn thân phục vụ tha  nhân yêu thương chân thành. Xin cho con noi gương Mẹ biết</a:t>
            </a:r>
            <a:endParaRPr lang="en-US" sz="8800" b="1" dirty="0">
              <a:solidFill>
                <a:schemeClr val="bg1"/>
              </a:solidFill>
            </a:endParaRPr>
          </a:p>
        </p:txBody>
      </p:sp>
    </p:spTree>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vâng, vâng theo ý Cha luôn sống vị tha.</a:t>
            </a:r>
            <a:endParaRPr lang="en-US" sz="8800" b="1" dirty="0">
              <a:solidFill>
                <a:schemeClr val="bg1"/>
              </a:solidFill>
            </a:endParaRPr>
          </a:p>
        </p:txBody>
      </p:sp>
    </p:spTree>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Chúa Thương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đây con dâng Chúa những lời kinh và này đây con dâng Chúa những hy sinh để đền bù thay bao tội tình</a:t>
            </a:r>
            <a:endParaRPr lang="en-US" sz="8800" b="1" dirty="0">
              <a:solidFill>
                <a:schemeClr val="bg1"/>
              </a:solidFill>
            </a:endParaRPr>
          </a:p>
        </p:txBody>
      </p:sp>
    </p:spTree>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ngày dài xa chốn ngục hình dẫn đưa về tận cõi Thiên Đình.</a:t>
            </a:r>
            <a:endParaRPr lang="en-US" sz="8800" b="1" dirty="0">
              <a:solidFill>
                <a:schemeClr val="bg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gì</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Cha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ban.</a:t>
            </a:r>
          </a:p>
        </p:txBody>
      </p:sp>
    </p:spTree>
    <p:extLst>
      <p:ext uri="{BB962C8B-B14F-4D97-AF65-F5344CB8AC3E}">
        <p14:creationId xmlns:p14="http://schemas.microsoft.com/office/powerpoint/2010/main" val="669254434"/>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Chúa thương linh hồn Maria Xin Chúa thương linh hồn Maria và tha thứ ngàn muôn tội đời. Xin Chúa thương</a:t>
            </a:r>
            <a:endParaRPr lang="en-US" sz="8800" b="1" dirty="0">
              <a:solidFill>
                <a:schemeClr val="bg1"/>
              </a:solidFill>
            </a:endParaRPr>
          </a:p>
        </p:txBody>
      </p:sp>
    </p:spTree>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Maria. Xin Chúa thương linh hồn Maria và dẫn tới phúc vinh muôn đời.</a:t>
            </a:r>
            <a:endParaRPr lang="en-US" sz="8800" b="1" dirty="0">
              <a:solidFill>
                <a:schemeClr val="bg1"/>
              </a:solidFill>
            </a:endParaRPr>
          </a:p>
        </p:txBody>
      </p:sp>
    </p:spTree>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Ngài là con Vua Đa-vít xin thương cứu giúp con Ngài ơi! Lạy Ngài là con Vua Đa-vít, xin thương thân phận</a:t>
            </a:r>
            <a:endParaRPr lang="en-US" sz="8800" b="1" dirty="0">
              <a:solidFill>
                <a:schemeClr val="bg1"/>
              </a:solidFill>
            </a:endParaRPr>
          </a:p>
        </p:txBody>
      </p:sp>
    </p:spTree>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khốn cùng.</a:t>
            </a:r>
            <a:endParaRPr lang="en-US" sz="8800" b="1" dirty="0">
              <a:solidFill>
                <a:schemeClr val="bg1"/>
              </a:solidFill>
            </a:endParaRPr>
          </a:p>
        </p:txBody>
      </p:sp>
    </p:spTree>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Ngài mãi còn hoài lặng thinh dủ tình thương xót con Ngài ơi! Xin đừng để lòng con chơi vơi. Chúa là niềm tin</a:t>
            </a:r>
            <a:endParaRPr lang="en-US" sz="8800" b="1" dirty="0">
              <a:solidFill>
                <a:schemeClr val="bg1"/>
              </a:solidFill>
            </a:endParaRPr>
          </a:p>
        </p:txBody>
      </p:sp>
    </p:spTree>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giữa đời.</a:t>
            </a:r>
            <a:endParaRPr lang="en-US" sz="8800" b="1" dirty="0">
              <a:solidFill>
                <a:schemeClr val="bg1"/>
              </a:solidFill>
            </a:endParaRPr>
          </a:p>
        </p:txBody>
      </p:sp>
    </p:spTree>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là Chúa Lòng Xót Thương cho những ai chân thành kêu cầu lên Chúa. Nguyện xin một đức tin trung kiên</a:t>
            </a:r>
            <a:endParaRPr lang="en-US" sz="8800" b="1" dirty="0">
              <a:solidFill>
                <a:schemeClr val="bg1"/>
              </a:solidFill>
            </a:endParaRPr>
          </a:p>
        </p:txBody>
      </p:sp>
    </p:spTree>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bền vững không phôi pha trông cậy Chúa thôi.</a:t>
            </a:r>
            <a:endParaRPr lang="en-US" sz="8800" b="1" dirty="0">
              <a:solidFill>
                <a:schemeClr val="bg1"/>
              </a:solidFill>
            </a:endParaRPr>
          </a:p>
        </p:txBody>
      </p:sp>
    </p:spTree>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là Chúa Lòng Xót Thương xin giúp con can trường trên đường dương thế. Và xin lòng Chúa luôn khoan nhân</a:t>
            </a:r>
            <a:endParaRPr lang="en-US" sz="8800" b="1" dirty="0">
              <a:solidFill>
                <a:schemeClr val="bg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lấy</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đáp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đền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18332528"/>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chốn con nương thân trong nguồn thánh ân.</a:t>
            </a:r>
            <a:endParaRPr lang="en-US" sz="8800" b="1" dirty="0">
              <a:solidFill>
                <a:schemeClr val="bg1"/>
              </a:solidFill>
            </a:endParaRPr>
          </a:p>
        </p:txBody>
      </p:sp>
    </p:spTree>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đời nhiều nguy nan gian khó con xin phó thác trong niềm tin. Nguyện cầu Ngài yêu thương nâng đỡ đưa con</a:t>
            </a:r>
            <a:endParaRPr lang="en-US" sz="8800" b="1" dirty="0">
              <a:solidFill>
                <a:schemeClr val="bg1"/>
              </a:solidFill>
            </a:endParaRPr>
          </a:p>
        </p:txBody>
      </p:sp>
    </p:spTree>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 khỏi bao yếu hèn.</a:t>
            </a:r>
            <a:endParaRPr lang="en-US" sz="8800" b="1" dirty="0">
              <a:solidFill>
                <a:schemeClr val="bg1"/>
              </a:solidFill>
            </a:endParaRPr>
          </a:p>
        </p:txBody>
      </p:sp>
    </p:spTree>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chính nguồn mạch tình yêu, từng ngày theo bước con mọi nơi. Giữa đời Ngài dìu con vươn lên không để niềm</a:t>
            </a:r>
            <a:endParaRPr lang="en-US" sz="8800" b="1" dirty="0">
              <a:solidFill>
                <a:schemeClr val="bg1"/>
              </a:solidFill>
            </a:endParaRPr>
          </a:p>
        </p:txBody>
      </p:sp>
    </p:spTree>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con bấp bênh.</a:t>
            </a:r>
            <a:endParaRPr lang="en-US" sz="8800" b="1" dirty="0">
              <a:solidFill>
                <a:schemeClr val="bg1"/>
              </a:solidFill>
            </a:endParaRPr>
          </a:p>
        </p:txBody>
      </p:sp>
    </p:spTree>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Ngài là Sao Mai soi lối xua tan bóng tôi đang bủa vây. Lạc loài chìm sâu trong đêm vắng tâm can hao</a:t>
            </a:r>
            <a:endParaRPr lang="en-US" sz="8800" b="1" dirty="0">
              <a:solidFill>
                <a:schemeClr val="bg1"/>
              </a:solidFill>
            </a:endParaRPr>
          </a:p>
        </p:txBody>
      </p:sp>
    </p:spTree>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mòn theo tháng ngày.</a:t>
            </a:r>
            <a:endParaRPr lang="en-US" sz="8800" b="1" dirty="0">
              <a:solidFill>
                <a:schemeClr val="bg1"/>
              </a:solidFill>
            </a:endParaRPr>
          </a:p>
        </p:txBody>
      </p:sp>
    </p:spTree>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Ngài vỗ về và ủi an vì đời bao trái ngang đổi thay. Biết rằng phận hèn con mong manh ơn Ngài ngày  đêm luôn</a:t>
            </a:r>
            <a:endParaRPr lang="en-US" sz="8800" b="1" dirty="0">
              <a:solidFill>
                <a:schemeClr val="bg1"/>
              </a:solidFill>
            </a:endParaRPr>
          </a:p>
        </p:txBody>
      </p:sp>
    </p:spTree>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lấp đầy.</a:t>
            </a:r>
            <a:endParaRPr lang="en-US" sz="8800" b="1" dirty="0">
              <a:solidFill>
                <a:schemeClr val="bg1"/>
              </a:solidFill>
            </a:endParaRPr>
          </a:p>
        </p:txBody>
      </p:sp>
    </p:spTree>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Mẹ Hồn Xác Lên Trời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mầm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giới</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thỏa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68565967"/>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hoàn hòa vang tiếng ca mừng Mẹ Ma-ri-a! Thật diễm phúc bao la Mẹ được hồn xác lên trời. Nay cùng với</a:t>
            </a:r>
            <a:endParaRPr lang="en-US" sz="8800" b="1" dirty="0">
              <a:solidFill>
                <a:schemeClr val="bg1"/>
              </a:solidFill>
            </a:endParaRPr>
          </a:p>
        </p:txBody>
      </p:sp>
    </p:spTree>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Giáo Hội và cùng triều thần thánh nơi nơi, tung hô danh Mẹ, Mẹ Chúa muôn đời.</a:t>
            </a:r>
            <a:endParaRPr lang="en-US" sz="8800" b="1" dirty="0">
              <a:solidFill>
                <a:schemeClr val="bg1"/>
              </a:solidFill>
            </a:endParaRPr>
          </a:p>
        </p:txBody>
      </p:sp>
    </p:spTree>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thế trần Mẹ hằng xin vâng thực thi ý Chúa dù gian nguy khó khăn vô ngần. Từ khi Chúa giáng trần Mẹ đau</a:t>
            </a:r>
            <a:endParaRPr lang="en-US" sz="8800" b="1" dirty="0">
              <a:solidFill>
                <a:schemeClr val="bg1"/>
              </a:solidFill>
            </a:endParaRPr>
          </a:p>
        </p:txBody>
      </p:sp>
    </p:spTree>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đớn bao lần. Không lời than thân nhưng vẫn luôn đón nhận hồng ân.</a:t>
            </a:r>
            <a:endParaRPr lang="en-US" sz="8800" b="1" dirty="0">
              <a:solidFill>
                <a:schemeClr val="bg1"/>
              </a:solidFill>
            </a:endParaRPr>
          </a:p>
        </p:txBody>
      </p:sp>
    </p:spTree>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Nữ Vương dịu dàng yêu thương là hoa tươi thắm ngào ngạt hương ngát bay thiên đường. Là sao sáng giữa trời</a:t>
            </a:r>
            <a:endParaRPr lang="en-US" sz="8800" b="1" dirty="0">
              <a:solidFill>
                <a:schemeClr val="bg1"/>
              </a:solidFill>
            </a:endParaRPr>
          </a:p>
        </p:txBody>
      </p:sp>
    </p:spTree>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tỏa lan ánh rạng ngời. Soi đường con tới nơi chứa chan an bình chẳng vơi.</a:t>
            </a:r>
            <a:endParaRPr lang="en-US" sz="8800" b="1" dirty="0">
              <a:solidFill>
                <a:schemeClr val="bg1"/>
              </a:solidFill>
            </a:endParaRPr>
          </a:p>
        </p:txBody>
      </p:sp>
    </p:spTree>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Thiên sứ vang muôn lời hỷ hoan Mẹ thật diễm phúc, Mẹ cưu mang chính Con Chúa Trời. Từ nay đến muôn đời và</a:t>
            </a:r>
            <a:endParaRPr lang="en-US" sz="8800" b="1" dirty="0">
              <a:solidFill>
                <a:schemeClr val="bg1"/>
              </a:solidFill>
            </a:endParaRPr>
          </a:p>
        </p:txBody>
      </p:sp>
    </p:spTree>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thế bao người. Không ngừng ngợi khen và hát vang Mẹ thật vinh quang.</a:t>
            </a:r>
            <a:endParaRPr lang="en-US" sz="8800" b="1" dirty="0">
              <a:solidFill>
                <a:schemeClr val="bg1"/>
              </a:solidFill>
            </a:endParaRPr>
          </a:p>
        </p:txBody>
      </p:sp>
    </p:spTree>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Khúc Ta-Bor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núi thánh Ta-bor chiều nao. Chúa đưa con vào tình khúc yêu thương. Cho hồn con đây ngỡ như Thiên Đường,</a:t>
            </a:r>
            <a:endParaRPr lang="en-US" sz="8800" b="1" dirty="0">
              <a:solidFill>
                <a:schemeClr val="bg1"/>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Vật</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Tri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Ân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(HD)</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03530423"/>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hồn con đây bao ngất ngây hạnh phúc.</a:t>
            </a:r>
            <a:endParaRPr lang="en-US" sz="8800" b="1" dirty="0">
              <a:solidFill>
                <a:schemeClr val="bg1"/>
              </a:solidFill>
            </a:endParaRPr>
          </a:p>
        </p:txBody>
      </p:sp>
    </p:spTree>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Chúa bên con niềm vui rạo rực. Có Chúa bên con lòng con thêm sức mạnh. Ngài ở trong con, Ngài ở mãi trong</a:t>
            </a:r>
            <a:endParaRPr lang="en-US" sz="8800" b="1" dirty="0">
              <a:solidFill>
                <a:schemeClr val="bg1"/>
              </a:solidFill>
            </a:endParaRPr>
          </a:p>
        </p:txBody>
      </p:sp>
    </p:spTree>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Ta-bor núi thánh, Chúa biến hình tỏ rõ vinh quang, dung nhan Ngài như mặt trời tươi sáng. Áo Ngài trắng</a:t>
            </a:r>
            <a:endParaRPr lang="en-US" sz="8800" b="1" dirty="0">
              <a:solidFill>
                <a:schemeClr val="bg1"/>
              </a:solidFill>
            </a:endParaRPr>
          </a:p>
        </p:txBody>
      </p:sp>
    </p:spTree>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tinh! Sáng người hiển vinh! Con hoan lạc niềm vui phúc Thiên Đình.</a:t>
            </a:r>
            <a:endParaRPr lang="en-US" sz="8800" b="1" dirty="0">
              <a:solidFill>
                <a:schemeClr val="bg1"/>
              </a:solidFill>
            </a:endParaRPr>
          </a:p>
        </p:txBody>
      </p:sp>
    </p:spTree>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núi thánh Ta-bor một chiều. Con như nghe được vọng tiếng Chúa Cha: Đây là Con Ta Dấu yêu vô cùng. Đây là</a:t>
            </a:r>
            <a:endParaRPr lang="en-US" sz="8800" b="1" dirty="0">
              <a:solidFill>
                <a:schemeClr val="bg1"/>
              </a:solidFill>
            </a:endParaRPr>
          </a:p>
        </p:txBody>
      </p:sp>
    </p:spTree>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Ta hãy lắng nghe Người nói.</a:t>
            </a:r>
            <a:endParaRPr lang="en-US" sz="8800" b="1" dirty="0">
              <a:solidFill>
                <a:schemeClr val="bg1"/>
              </a:solidFill>
            </a:endParaRPr>
          </a:p>
        </p:txBody>
      </p:sp>
    </p:spTree>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yêu con, tình yêu ngọc ngà. Thánh hóa tim con để con được biến đổi. Dặm bước xa xôi, cùng Ngài chẳng đơn</a:t>
            </a:r>
            <a:endParaRPr lang="en-US" sz="8800" b="1" dirty="0">
              <a:solidFill>
                <a:schemeClr val="bg1"/>
              </a:solidFill>
            </a:endParaRPr>
          </a:p>
        </p:txBody>
      </p:sp>
    </p:spTree>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a:t>
            </a:r>
            <a:endParaRPr lang="en-US" sz="8800" b="1" dirty="0">
              <a:solidFill>
                <a:schemeClr val="bg1"/>
              </a:solidFill>
            </a:endParaRPr>
          </a:p>
        </p:txBody>
      </p:sp>
    </p:spTree>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lên Chúa con tim bồi hồi. Nhớ bao con đường Ngài đã đi qua. Gió chiều vi vu mát trong tâm hồn. Nắng nhạt</a:t>
            </a:r>
            <a:endParaRPr lang="en-US" sz="8800" b="1" dirty="0">
              <a:solidFill>
                <a:schemeClr val="bg1"/>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1/ Xin tiến dâng lên Cha, này tấm bánh với ly rượu nồng. Từ ruộng đồng quê hương con góp về làm lễ tình thương. </a:t>
            </a:r>
            <a:endParaRPr lang="en-US" sz="8800" b="1" dirty="0">
              <a:solidFill>
                <a:schemeClr val="bg1"/>
              </a:solidFill>
            </a:endParaRPr>
          </a:p>
        </p:txBody>
      </p:sp>
    </p:spTree>
    <p:extLst>
      <p:ext uri="{BB962C8B-B14F-4D97-AF65-F5344CB8AC3E}">
        <p14:creationId xmlns:p14="http://schemas.microsoft.com/office/powerpoint/2010/main" val="2855945041"/>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nghiêng nghiêng dâng thiết tha trìu mến.</a:t>
            </a:r>
            <a:endParaRPr lang="en-US" sz="8800" b="1" dirty="0">
              <a:solidFill>
                <a:schemeClr val="bg1"/>
              </a:solidFill>
            </a:endParaRPr>
          </a:p>
        </p:txBody>
      </p:sp>
    </p:spTree>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Núi thánh Ta-bor gọi con trở về. Thống hối ăn năn vượt qua bao lỗi lầm. Cùng Chúa con đi, sợ gì những gian nguy.</a:t>
            </a:r>
            <a:endParaRPr lang="en-US" sz="8800" b="1" dirty="0">
              <a:solidFill>
                <a:schemeClr val="bg1"/>
              </a:solidFill>
            </a:endParaRPr>
          </a:p>
        </p:txBody>
      </p:sp>
    </p:spTree>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Trong Đám Mây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trong đám mây sáng chói, có tiếng Chúa Cha phán rằng: Đây là Con Ta yêu dấu, các ngươi hãy nghe lời Người.</a:t>
            </a:r>
            <a:endParaRPr lang="en-US" sz="8800" b="1" dirty="0">
              <a:solidFill>
                <a:schemeClr val="bg1"/>
              </a:solidFill>
            </a:endParaRPr>
          </a:p>
        </p:txBody>
      </p:sp>
    </p:spTree>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Người là chân lý, là ánh sáng dẫn đưa con người. Cất bước theo Người, ta không lầm đường lạc lối. Lời</a:t>
            </a:r>
            <a:endParaRPr lang="en-US" sz="8800" b="1" dirty="0">
              <a:solidFill>
                <a:schemeClr val="bg1"/>
              </a:solidFill>
            </a:endParaRPr>
          </a:p>
        </p:txBody>
      </p:sp>
    </p:spTree>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là chân lý, là ánh sáng dẫn đưa con người. Cất bước theo Người ta đi về quê phúc vinh.</a:t>
            </a:r>
            <a:endParaRPr lang="en-US" sz="8800" b="1" dirty="0">
              <a:solidFill>
                <a:schemeClr val="bg1"/>
              </a:solidFill>
            </a:endParaRPr>
          </a:p>
        </p:txBody>
      </p:sp>
    </p:spTree>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Hát Tạ Ơn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kính câu ca tạ ơn. Ca khen Chúa mến yêu nhân trần. Ngàn đời kính chúc Vua muôn loài. Danh Chúa luôn</a:t>
            </a:r>
            <a:endParaRPr lang="en-US" sz="8800" b="1" dirty="0">
              <a:solidFill>
                <a:schemeClr val="bg1"/>
              </a:solidFill>
            </a:endParaRPr>
          </a:p>
        </p:txBody>
      </p:sp>
    </p:spTree>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rạng ngời.</a:t>
            </a:r>
            <a:endParaRPr lang="en-US" sz="8800" b="1" dirty="0">
              <a:solidFill>
                <a:schemeClr val="bg1"/>
              </a:solidFill>
            </a:endParaRPr>
          </a:p>
        </p:txBody>
      </p:sp>
    </p:spTree>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Cha ôi quí trọng thay, muôn ơn lành chan chứa trời mây, từng cao xanh lừng tiếng ngàn dân. Hát khúc</a:t>
            </a:r>
            <a:endParaRPr lang="en-US" sz="8800" b="1" dirty="0">
              <a:solidFill>
                <a:schemeClr val="bg1"/>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Đây lao công muôn người, muôn người cùng chung chí hướng. Xin Cha thương đoái nhận lễ con dâng lễ vật tri ân.</a:t>
            </a:r>
            <a:endParaRPr lang="en-US" sz="8800" b="1" dirty="0">
              <a:solidFill>
                <a:schemeClr val="bg1"/>
              </a:solidFill>
            </a:endParaRPr>
          </a:p>
        </p:txBody>
      </p:sp>
    </p:spTree>
    <p:extLst>
      <p:ext uri="{BB962C8B-B14F-4D97-AF65-F5344CB8AC3E}">
        <p14:creationId xmlns:p14="http://schemas.microsoft.com/office/powerpoint/2010/main" val="3990885503"/>
      </p:ext>
    </p:extLst>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tạ ơn.</a:t>
            </a:r>
            <a:endParaRPr lang="en-US" sz="8800" b="1" dirty="0">
              <a:solidFill>
                <a:schemeClr val="bg1"/>
              </a:solidFill>
            </a:endParaRPr>
          </a:p>
        </p:txBody>
      </p:sp>
    </p:spTree>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Đôi khi con như là chim trắng xếp cánh trên trời. Đôi khi con như là lữ khách dừng chân trên đồi. Lòng bồi</a:t>
            </a:r>
            <a:endParaRPr lang="en-US" sz="8800" b="1" dirty="0">
              <a:solidFill>
                <a:schemeClr val="bg1"/>
              </a:solidFill>
            </a:endParaRPr>
          </a:p>
        </p:txBody>
      </p:sp>
    </p:spTree>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hồi nghe làn gió cuốn đi ước mơ.</a:t>
            </a:r>
            <a:endParaRPr lang="en-US" sz="8800" b="1" dirty="0">
              <a:solidFill>
                <a:schemeClr val="bg1"/>
              </a:solidFill>
            </a:endParaRPr>
          </a:p>
        </p:txBody>
      </p:sp>
    </p:spTree>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Đôi khi xuôi theo dòng phiêu lãng không thấy bến bờ. Đôi khi xuôi theo dòng năm tháng chỉ thấy đợi chờ. Trời mịt</a:t>
            </a:r>
            <a:endParaRPr lang="en-US" sz="8800" b="1" dirty="0">
              <a:solidFill>
                <a:schemeClr val="bg1"/>
              </a:solidFill>
            </a:endParaRPr>
          </a:p>
        </p:txBody>
      </p:sp>
    </p:spTree>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mờ ôi màu nắng úa phai bao giờ.</a:t>
            </a:r>
            <a:endParaRPr lang="en-US" sz="8800" b="1" dirty="0">
              <a:solidFill>
                <a:schemeClr val="bg1"/>
              </a:solidFill>
            </a:endParaRPr>
          </a:p>
        </p:txBody>
      </p:sp>
    </p:spTree>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đây luôn mong về bên Chúa nghỉ ngơi. Con đây luôn mong về bên tình Người. Khi lo âu u sầu bên cõi trời</a:t>
            </a:r>
            <a:endParaRPr lang="en-US" sz="8800" b="1" dirty="0">
              <a:solidFill>
                <a:schemeClr val="bg1"/>
              </a:solidFill>
            </a:endParaRPr>
          </a:p>
        </p:txBody>
      </p:sp>
    </p:spTree>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 Tâm tư luôn mơ về bên tình Cha.</a:t>
            </a:r>
            <a:endParaRPr lang="en-US" sz="8800" b="1" dirty="0">
              <a:solidFill>
                <a:schemeClr val="bg1"/>
              </a:solidFill>
            </a:endParaRPr>
          </a:p>
        </p:txBody>
      </p:sp>
    </p:spTree>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Trăm năm trên con đường dương thế như thoáng mây mờ. Trăm năm trong khu vườn nhân thế tựa cánh hoa tàn. Bao</a:t>
            </a:r>
            <a:endParaRPr lang="en-US" sz="8800" b="1" dirty="0">
              <a:solidFill>
                <a:schemeClr val="bg1"/>
              </a:solidFill>
            </a:endParaRPr>
          </a:p>
        </p:txBody>
      </p:sp>
    </p:spTree>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lần rồi con nhìn thấy nước trôi, lá rơi.</a:t>
            </a:r>
            <a:endParaRPr lang="en-US" sz="8800" b="1"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2. </a:t>
            </a:r>
            <a:r>
              <a:rPr lang="en-US" sz="8000" b="1" dirty="0" err="1">
                <a:solidFill>
                  <a:schemeClr val="bg1"/>
                </a:solidFill>
                <a:latin typeface="Times New Roman" panose="02020603050405020304" pitchFamily="18" charset="0"/>
                <a:cs typeface="Times New Roman" panose="02020603050405020304" pitchFamily="18" charset="0"/>
              </a:rPr>
              <a:t>Hỡi</a:t>
            </a:r>
            <a:r>
              <a:rPr lang="en-US" sz="8000" b="1" dirty="0">
                <a:solidFill>
                  <a:schemeClr val="bg1"/>
                </a:solidFill>
                <a:latin typeface="Times New Roman" panose="02020603050405020304" pitchFamily="18" charset="0"/>
                <a:cs typeface="Times New Roman" panose="02020603050405020304" pitchFamily="18" charset="0"/>
              </a:rPr>
              <a:t> ai </a:t>
            </a:r>
            <a:r>
              <a:rPr lang="en-US" sz="8000" b="1" dirty="0" err="1">
                <a:solidFill>
                  <a:schemeClr val="bg1"/>
                </a:solidFill>
                <a:latin typeface="Times New Roman" panose="02020603050405020304" pitchFamily="18" charset="0"/>
                <a:cs typeface="Times New Roman" panose="02020603050405020304" pitchFamily="18" charset="0"/>
              </a:rPr>
              <a:t>đang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vất</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vả</a:t>
            </a:r>
            <a:r>
              <a:rPr lang="en-US" sz="8000" b="1" dirty="0">
                <a:solidFill>
                  <a:schemeClr val="bg1"/>
                </a:solidFill>
                <a:latin typeface="Times New Roman" panose="02020603050405020304" pitchFamily="18" charset="0"/>
                <a:cs typeface="Times New Roman" panose="02020603050405020304" pitchFamily="18" charset="0"/>
              </a:rPr>
              <a:t>, long </a:t>
            </a:r>
            <a:r>
              <a:rPr lang="en-US" sz="8000" b="1" dirty="0" err="1">
                <a:solidFill>
                  <a:schemeClr val="bg1"/>
                </a:solidFill>
                <a:latin typeface="Times New Roman" panose="02020603050405020304" pitchFamily="18" charset="0"/>
                <a:cs typeface="Times New Roman" panose="02020603050405020304" pitchFamily="18" charset="0"/>
              </a:rPr>
              <a:t>nặng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mang</a:t>
            </a:r>
            <a:r>
              <a:rPr lang="en-US" sz="8000" b="1" dirty="0">
                <a:solidFill>
                  <a:schemeClr val="bg1"/>
                </a:solidFill>
                <a:latin typeface="Times New Roman" panose="02020603050405020304" pitchFamily="18" charset="0"/>
                <a:cs typeface="Times New Roman" panose="02020603050405020304" pitchFamily="18" charset="0"/>
              </a:rPr>
              <a:t> lo </a:t>
            </a:r>
            <a:r>
              <a:rPr lang="en-US" sz="8000" b="1" dirty="0" err="1">
                <a:solidFill>
                  <a:schemeClr val="bg1"/>
                </a:solidFill>
                <a:latin typeface="Times New Roman" panose="02020603050405020304" pitchFamily="18" charset="0"/>
                <a:cs typeface="Times New Roman" panose="02020603050405020304" pitchFamily="18" charset="0"/>
              </a:rPr>
              <a:t>lo</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lắng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ngày</a:t>
            </a:r>
            <a:r>
              <a:rPr lang="en-US" sz="8000" b="1" dirty="0">
                <a:solidFill>
                  <a:schemeClr val="bg1"/>
                </a:solidFill>
                <a:latin typeface="Times New Roman" panose="02020603050405020304" pitchFamily="18" charset="0"/>
                <a:cs typeface="Times New Roman" panose="02020603050405020304" pitchFamily="18" charset="0"/>
              </a:rPr>
              <a:t> qua, </a:t>
            </a:r>
            <a:r>
              <a:rPr lang="en-US" sz="8000" b="1" dirty="0" err="1">
                <a:solidFill>
                  <a:schemeClr val="bg1"/>
                </a:solidFill>
                <a:latin typeface="Times New Roman" panose="02020603050405020304" pitchFamily="18" charset="0"/>
                <a:cs typeface="Times New Roman" panose="02020603050405020304" pitchFamily="18" charset="0"/>
              </a:rPr>
              <a:t>dăm</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trường</a:t>
            </a:r>
            <a:r>
              <a:rPr lang="en-US" sz="8000" b="1" dirty="0">
                <a:solidFill>
                  <a:schemeClr val="bg1"/>
                </a:solidFill>
                <a:latin typeface="Times New Roman" panose="02020603050405020304" pitchFamily="18" charset="0"/>
                <a:cs typeface="Times New Roman" panose="02020603050405020304" pitchFamily="18" charset="0"/>
              </a:rPr>
              <a:t> xa </a:t>
            </a:r>
            <a:r>
              <a:rPr lang="en-US" sz="8000" b="1" dirty="0" err="1">
                <a:solidFill>
                  <a:schemeClr val="bg1"/>
                </a:solidFill>
                <a:latin typeface="Times New Roman" panose="02020603050405020304" pitchFamily="18" charset="0"/>
                <a:cs typeface="Times New Roman" panose="02020603050405020304" pitchFamily="18" charset="0"/>
              </a:rPr>
              <a:t>sức</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đã</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mệt</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nhoài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mau</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tìm</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đến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Chúa</a:t>
            </a:r>
            <a:r>
              <a:rPr lang="en-US" sz="80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73830219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ĐK: Đôi tay con vươn cao thành kính tiến dâng lên Cha. Qua bao </a:t>
            </a:r>
            <a:r>
              <a:rPr lang="en-US" sz="8800" b="1" dirty="0" err="1">
                <a:solidFill>
                  <a:schemeClr val="bg1"/>
                </a:solidFill>
                <a:latin typeface="Times New Roman" panose="02020603050405020304" pitchFamily="18" charset="0"/>
                <a:cs typeface="Times New Roman" panose="02020603050405020304" pitchFamily="18" charset="0"/>
              </a:rPr>
              <a:t>nhiêu</a:t>
            </a:r>
            <a:r>
              <a:rPr lang="vi-VN" sz="8800" b="1" dirty="0">
                <a:solidFill>
                  <a:schemeClr val="bg1"/>
                </a:solidFill>
              </a:rPr>
              <a:t> tháng ngày, tình mến vẫn luôn đong đầy.</a:t>
            </a:r>
          </a:p>
        </p:txBody>
      </p:sp>
    </p:spTree>
    <p:extLst>
      <p:ext uri="{BB962C8B-B14F-4D97-AF65-F5344CB8AC3E}">
        <p14:creationId xmlns:p14="http://schemas.microsoft.com/office/powerpoint/2010/main" val="3577752812"/>
      </p:ext>
    </p:extLst>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năm con đi tìm chân lý trên khắp muôn trùng. Trăm năm con tin vào Thiên Chúa tình yêu vô cùng. Trọn cuộc</a:t>
            </a:r>
            <a:endParaRPr lang="en-US" sz="8800" b="1" dirty="0">
              <a:solidFill>
                <a:schemeClr val="bg1"/>
              </a:solidFill>
            </a:endParaRPr>
          </a:p>
        </p:txBody>
      </p:sp>
    </p:spTree>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nơi trần thế ngóng trông Thiên đường.</a:t>
            </a:r>
            <a:endParaRPr lang="en-US" sz="8800" b="1" dirty="0">
              <a:solidFill>
                <a:schemeClr val="bg1"/>
              </a:solidFill>
            </a:endParaRPr>
          </a:p>
        </p:txBody>
      </p:sp>
    </p:spTree>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Hôm nay con xin về bên Chúa nhân ái vô bờ. Hôm nay con xin quỳ bên Chúa đôi mắt lễ mờ. Lòng hẹn lòng quên</a:t>
            </a:r>
            <a:endParaRPr lang="en-US" sz="8800" b="1" dirty="0">
              <a:solidFill>
                <a:schemeClr val="bg1"/>
              </a:solidFill>
            </a:endParaRPr>
          </a:p>
        </p:txBody>
      </p:sp>
    </p:spTree>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cũ với năm tháng xưa.</a:t>
            </a:r>
            <a:endParaRPr lang="en-US" sz="8800" b="1" dirty="0">
              <a:solidFill>
                <a:schemeClr val="bg1"/>
              </a:solidFill>
            </a:endParaRPr>
          </a:p>
        </p:txBody>
      </p:sp>
    </p:spTree>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tấm linh hồn hoang phế sẽ thắm xuân nồng. Ân thiêng sẽ khơi nguồn mang đến tình yêu mặn nồng. Trọn cuộc</a:t>
            </a:r>
            <a:endParaRPr lang="en-US" sz="8800" b="1" dirty="0">
              <a:solidFill>
                <a:schemeClr val="bg1"/>
              </a:solidFill>
            </a:endParaRPr>
          </a:p>
        </p:txBody>
      </p:sp>
    </p:spTree>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bên lòng Chúa sướng vui vô cùng</a:t>
            </a:r>
            <a:endParaRPr lang="en-US" sz="8800" b="1" dirty="0">
              <a:solidFill>
                <a:schemeClr val="bg1"/>
              </a:solidFill>
            </a:endParaRPr>
          </a:p>
        </p:txBody>
      </p:sp>
    </p:spTree>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Hai người tiên phong, hai sao sáng đi đôi và hai tướng anh hùng. Xưa đã chối Chúa ba lần trong đêm tối, xưa đem</a:t>
            </a:r>
            <a:endParaRPr lang="en-US" sz="8800" b="1" dirty="0">
              <a:solidFill>
                <a:schemeClr val="bg1"/>
              </a:solidFill>
            </a:endParaRPr>
          </a:p>
        </p:txBody>
      </p:sp>
    </p:spTree>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ngựa truy nã Chúa,</a:t>
            </a:r>
            <a:endParaRPr lang="en-US" sz="8800" b="1" dirty="0">
              <a:solidFill>
                <a:schemeClr val="bg1"/>
              </a:solidFill>
            </a:endParaRPr>
          </a:p>
        </p:txBody>
      </p:sp>
    </p:spTree>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từ ngày Chúa chiếm hai lòng, hai lòng cùng hối, hai lòng cùng mến, hai lòng cùng nóng. Ngư phủ dùng chài</a:t>
            </a:r>
            <a:endParaRPr lang="en-US" sz="8800" b="1" dirty="0">
              <a:solidFill>
                <a:schemeClr val="bg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2/ Xin tiến dâng lên Cha, trầm hương ngút khói thơm ngạt ngào. Dạt dào tình quê hương nơi núi rừng xa tít ngàn phương.</a:t>
            </a:r>
            <a:endParaRPr lang="en-US" sz="8800" b="1" dirty="0">
              <a:solidFill>
                <a:schemeClr val="bg1"/>
              </a:solidFill>
            </a:endParaRPr>
          </a:p>
        </p:txBody>
      </p:sp>
    </p:spTree>
    <p:extLst>
      <p:ext uri="{BB962C8B-B14F-4D97-AF65-F5344CB8AC3E}">
        <p14:creationId xmlns:p14="http://schemas.microsoft.com/office/powerpoint/2010/main" val="3926022376"/>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bắt muôn linh hồn người xưa hy sinh cho Chúa nên tông đồ gương.</a:t>
            </a:r>
            <a:endParaRPr lang="en-US" sz="8800" b="1" dirty="0">
              <a:solidFill>
                <a:schemeClr val="bg1"/>
              </a:solidFill>
            </a:endParaRPr>
          </a:p>
        </p:txBody>
      </p:sp>
    </p:spTree>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Bàn thạch Phêrô trường tồn thay! Ðồng trụ Phaolô trường tồn thay! Ðồng đá xây Rôma vinh cường, và Ðức Tin yêu trong tâm hồn.</a:t>
            </a:r>
            <a:endParaRPr lang="en-US" sz="8800" b="1" dirty="0">
              <a:solidFill>
                <a:schemeClr val="bg1"/>
              </a:solidFill>
            </a:endParaRPr>
          </a:p>
        </p:txBody>
      </p:sp>
    </p:spTree>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Phù hộ con trên đường đầy gai, và Việt nam trên đường ngày mai. Vì Chúa đem lửa yêu cho đời, nguồn tin mới cho</a:t>
            </a:r>
            <a:endParaRPr lang="en-US" sz="8800" b="1" dirty="0">
              <a:solidFill>
                <a:schemeClr val="bg1"/>
              </a:solidFill>
            </a:endParaRPr>
          </a:p>
        </p:txBody>
      </p:sp>
    </p:spTree>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sáng tươi.</a:t>
            </a:r>
            <a:endParaRPr lang="en-US" sz="8800" b="1" dirty="0">
              <a:solidFill>
                <a:schemeClr val="bg1"/>
              </a:solidFill>
            </a:endParaRPr>
          </a:p>
        </p:txBody>
      </p:sp>
    </p:spTree>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Quỳ Dâng Thánh Tâm (CC-HD)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Quỳ dâng Thánh Tâm tâm hồn thân xác. Nguyện xin Chúa nhóm trong con niềm phó thác. Đắng cay vui buồn con vững</a:t>
            </a:r>
            <a:endParaRPr lang="en-US" sz="8800" b="1" dirty="0">
              <a:solidFill>
                <a:schemeClr val="bg1"/>
              </a:solidFill>
            </a:endParaRPr>
          </a:p>
        </p:txBody>
      </p:sp>
    </p:spTree>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 an lòng. Ngợi khen Chúa ôi Thánh Tâm yêu đương.</a:t>
            </a:r>
            <a:endParaRPr lang="en-US" sz="8800" b="1" dirty="0">
              <a:solidFill>
                <a:schemeClr val="bg1"/>
              </a:solidFill>
            </a:endParaRPr>
          </a:p>
        </p:txBody>
      </p:sp>
    </p:spTree>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rất Thánh Tâm nguồn thương bô biên. Xin để con trong trái tim của Người. Quyết sống chết trong tình thương</a:t>
            </a:r>
            <a:endParaRPr lang="en-US" sz="8800" b="1" dirty="0">
              <a:solidFill>
                <a:schemeClr val="bg1"/>
              </a:solidFill>
            </a:endParaRPr>
          </a:p>
        </p:txBody>
      </p:sp>
    </p:spTree>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vô biên. Mạch suối mát con say vui muôn đời.</a:t>
            </a:r>
            <a:endParaRPr lang="en-US" sz="8800" b="1" dirty="0">
              <a:solidFill>
                <a:schemeClr val="bg1"/>
              </a:solidFill>
            </a:endParaRPr>
          </a:p>
        </p:txBody>
      </p:sp>
    </p:spTree>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Chỉ Ước Trông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Muôn yêu thương góp thành, góp thành lời ca kính tiến. Xin Cha thương đoái nhận lễ con dâng lễ vật tri ân.</a:t>
            </a:r>
            <a:endParaRPr lang="en-US" sz="8800" b="1" dirty="0">
              <a:solidFill>
                <a:schemeClr val="bg1"/>
              </a:solidFill>
            </a:endParaRPr>
          </a:p>
        </p:txBody>
      </p:sp>
    </p:spTree>
    <p:extLst>
      <p:ext uri="{BB962C8B-B14F-4D97-AF65-F5344CB8AC3E}">
        <p14:creationId xmlns:p14="http://schemas.microsoft.com/office/powerpoint/2010/main" val="1094937900"/>
      </p:ext>
    </p:extLst>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chỉ ước trông một điều đêm ngày tôi khấn xin là cho tôi được vui sống trong nhà Chúa trọn đời.</a:t>
            </a:r>
            <a:endParaRPr lang="en-US" sz="8800" b="1" dirty="0">
              <a:solidFill>
                <a:schemeClr val="bg1"/>
              </a:solidFill>
            </a:endParaRPr>
          </a:p>
        </p:txBody>
      </p:sp>
    </p:spTree>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Chính Chúa là ánh sáng và là nguồn ơn cứu thoát tôi. Ngài là thành lũy che chở tôi, tôi còn phải sợ chi ai?</a:t>
            </a:r>
            <a:endParaRPr lang="en-US" sz="8800" b="1" dirty="0">
              <a:solidFill>
                <a:schemeClr val="bg1"/>
              </a:solidFill>
            </a:endParaRPr>
          </a:p>
        </p:txBody>
      </p:sp>
    </p:spTree>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quân thù xông tới từng vạn người vây kín quanh tôi. Tựa vào nguồn sức thiêng của Chúa, tôi nào có sợ chi?</a:t>
            </a:r>
            <a:endParaRPr lang="en-US" sz="8800" b="1" dirty="0">
              <a:solidFill>
                <a:schemeClr val="bg1"/>
              </a:solidFill>
            </a:endParaRPr>
          </a:p>
        </p:txBody>
      </p:sp>
    </p:spTree>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Về nơi đây nơi Thánh Tâm Chúa nhân từ vì yêu thương Ngài đã chết treo Thánh giá. Từ cạnh sườn thâu qua,</a:t>
            </a:r>
            <a:endParaRPr lang="en-US" sz="8800" b="1" dirty="0">
              <a:solidFill>
                <a:schemeClr val="bg1"/>
              </a:solidFill>
            </a:endParaRPr>
          </a:p>
        </p:txBody>
      </p:sp>
    </p:spTree>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đổ máu nước ra, qua bí tích lãnh nhận ơn Thánh Chúa ban chan hoà.</a:t>
            </a:r>
            <a:endParaRPr lang="en-US" sz="8800" b="1" dirty="0">
              <a:solidFill>
                <a:schemeClr val="bg1"/>
              </a:solidFill>
            </a:endParaRPr>
          </a:p>
        </p:txBody>
      </p:sp>
    </p:spTree>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yêu đã trao tặng, tình nào lớn cho bằng, bằng tình Chúa thương ta, Người đã chết vì ta, để xoá hết tội</a:t>
            </a:r>
            <a:endParaRPr lang="en-US" sz="8800" b="1" dirty="0">
              <a:solidFill>
                <a:schemeClr val="bg1"/>
              </a:solidFill>
            </a:endParaRPr>
          </a:p>
        </p:txBody>
      </p:sp>
    </p:spTree>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a:t>
            </a:r>
            <a:endParaRPr lang="en-US" sz="8800" b="1" dirty="0">
              <a:solidFill>
                <a:schemeClr val="bg1"/>
              </a:solidFill>
            </a:endParaRPr>
          </a:p>
        </p:txBody>
      </p:sp>
    </p:spTree>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ban Máu Thịt mình để nuôi sống dân tình, đời bừng sáng muôn nơi tình yêu Chúa nào vơi tràn ơn phúc niềm</a:t>
            </a:r>
            <a:endParaRPr lang="en-US" sz="8800" b="1" dirty="0">
              <a:solidFill>
                <a:schemeClr val="bg1"/>
              </a:solidFill>
            </a:endParaRPr>
          </a:p>
        </p:txBody>
      </p:sp>
    </p:spTree>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a:t>
            </a:r>
            <a:endParaRPr lang="en-US" sz="8800" b="1" dirty="0">
              <a:solidFill>
                <a:schemeClr val="bg1"/>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(TN)</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22744102"/>
      </p:ext>
    </p:extLst>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 Lạy Chúa (HĐ)</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Thờ lạy Chúa, thờ lạy Chúa, uy quyền khả ái trong hình bánh hiến thân. </a:t>
            </a:r>
            <a:endParaRPr lang="en-US" sz="8800" b="1" dirty="0">
              <a:solidFill>
                <a:schemeClr val="bg1"/>
              </a:solidFill>
            </a:endParaRPr>
          </a:p>
        </p:txBody>
      </p:sp>
    </p:spTree>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khả</a:t>
            </a:r>
            <a:r>
              <a:rPr lang="en-US" sz="8800" b="1" dirty="0">
                <a:solidFill>
                  <a:schemeClr val="bg1"/>
                </a:solidFill>
                <a:latin typeface="Times New Roman" panose="02020603050405020304" pitchFamily="18" charset="0"/>
                <a:cs typeface="Times New Roman" panose="02020603050405020304" pitchFamily="18" charset="0"/>
              </a:rPr>
              <a:t> ái nương mình dưới thế trần.</a:t>
            </a:r>
            <a:endParaRPr lang="en-US" sz="8800" b="1" dirty="0">
              <a:solidFill>
                <a:schemeClr val="bg1"/>
              </a:solidFill>
            </a:endParaRPr>
          </a:p>
        </p:txBody>
      </p:sp>
    </p:spTree>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Hồi tưởng xưa kia khi Chúa hy sinh nằm thánh giá, lòng nhân ái bao la, tựa trời thẳm cao xa.</a:t>
            </a:r>
            <a:endParaRPr lang="en-US" sz="8800" b="1" dirty="0">
              <a:solidFill>
                <a:schemeClr val="bg1"/>
              </a:solidFill>
            </a:endParaRPr>
          </a:p>
        </p:txBody>
      </p:sp>
    </p:spTree>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đem thân đến dưỡng nuôi bao linh hồn bơ vơ, này của nuôi quý giá; Thần lương đây sẵn chờ. </a:t>
            </a:r>
            <a:endParaRPr lang="en-US" sz="8800" b="1" dirty="0">
              <a:solidFill>
                <a:schemeClr val="bg1"/>
              </a:solidFill>
            </a:endParaRPr>
          </a:p>
        </p:txBody>
      </p:sp>
    </p:spTree>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thiết</a:t>
            </a:r>
            <a:r>
              <a:rPr lang="en-US" sz="8800" b="1" dirty="0">
                <a:solidFill>
                  <a:schemeClr val="bg1"/>
                </a:solidFill>
                <a:latin typeface="Times New Roman" panose="02020603050405020304" pitchFamily="18" charset="0"/>
                <a:cs typeface="Times New Roman" panose="02020603050405020304" pitchFamily="18" charset="0"/>
              </a:rPr>
              <a:t> tha, chúng con xin thành tâm kính thờ.</a:t>
            </a:r>
            <a:endParaRPr lang="en-US" sz="8800" b="1" dirty="0">
              <a:solidFill>
                <a:schemeClr val="bg1"/>
              </a:solidFill>
            </a:endParaRPr>
          </a:p>
        </p:txBody>
      </p:sp>
    </p:spTree>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Và tổ tông xưa thu tích Man-na dành sức sống, đường quê có lâu công, mà không quản long đong.</a:t>
            </a:r>
            <a:endParaRPr lang="en-US" sz="8800" b="1" dirty="0">
              <a:solidFill>
                <a:schemeClr val="bg1"/>
              </a:solidFill>
            </a:endParaRPr>
          </a:p>
        </p:txBody>
      </p:sp>
    </p:spTree>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lương nuôi dưỡng khiến trên dương gian đầy gai chông, ngàn hiểm nguy chất đống, hồn con bước tới cùng. </a:t>
            </a:r>
            <a:endParaRPr lang="en-US" sz="8800" b="1" dirty="0">
              <a:solidFill>
                <a:schemeClr val="bg1"/>
              </a:solidFill>
            </a:endParaRPr>
          </a:p>
        </p:txBody>
      </p:sp>
    </p:spTree>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quê</a:t>
            </a:r>
            <a:r>
              <a:rPr lang="en-US" sz="8800" b="1" dirty="0">
                <a:solidFill>
                  <a:schemeClr val="bg1"/>
                </a:solidFill>
                <a:latin typeface="Times New Roman" panose="02020603050405020304" pitchFamily="18" charset="0"/>
                <a:cs typeface="Times New Roman" panose="02020603050405020304" pitchFamily="18" charset="0"/>
              </a:rPr>
              <a:t> thiên đàng con ước mong, Chúa đây lẽ nào con ngã lòng.</a:t>
            </a:r>
            <a:endParaRPr lang="en-US" sz="8800" b="1" dirty="0">
              <a:solidFill>
                <a:schemeClr val="bg1"/>
              </a:solidFill>
            </a:endParaRPr>
          </a:p>
        </p:txBody>
      </p:sp>
    </p:spTree>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Rồi trả bao lâu Thiên Chúa không quên lời đã phán, rằng ai mắc gian nan, tìm yên ủi ân ban.</a:t>
            </a:r>
            <a:endParaRPr lang="en-US" sz="8800" b="1" dirty="0">
              <a:solidFill>
                <a:schemeClr val="bg1"/>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ĐK. Chúa Là Tình Yêu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đã </a:t>
            </a:r>
            <a:r>
              <a:rPr lang="en-US" sz="8800" b="1" dirty="0" err="1">
                <a:solidFill>
                  <a:schemeClr val="bg1"/>
                </a:solidFill>
                <a:latin typeface="Times New Roman" panose="02020603050405020304" pitchFamily="18" charset="0"/>
                <a:cs typeface="Times New Roman" panose="02020603050405020304" pitchFamily="18" charset="0"/>
              </a:rPr>
              <a:t>đến</a:t>
            </a:r>
            <a:r>
              <a:rPr lang="vi-VN" sz="8800" b="1" dirty="0">
                <a:solidFill>
                  <a:schemeClr val="bg1"/>
                </a:solidFill>
                <a:latin typeface="Times New Roman" panose="02020603050405020304" pitchFamily="18" charset="0"/>
                <a:cs typeface="Times New Roman" panose="02020603050405020304" pitchFamily="18" charset="0"/>
              </a:rPr>
              <a:t> cứu thế giới khỏi chốn lưu đày. Chúa Là Tình Yêu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đã thương ban Con Một cho trần thế. </a:t>
            </a:r>
            <a:endParaRPr lang="en-US" sz="8800" b="1" dirty="0">
              <a:solidFill>
                <a:schemeClr val="bg1"/>
              </a:solidFill>
            </a:endParaRPr>
          </a:p>
        </p:txBody>
      </p:sp>
    </p:spTree>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Thì nay con đến với phép Thánh Thể đầy khoan nhân, mà kể cơn túng bấn, cầu mong Chúa đỡ đần. Chúa Thánh Thể ngự</a:t>
            </a:r>
            <a:endParaRPr lang="en-US" sz="8800" b="1" dirty="0">
              <a:solidFill>
                <a:schemeClr val="bg1"/>
              </a:solidFill>
            </a:endParaRPr>
          </a:p>
        </p:txBody>
      </p:sp>
    </p:spTree>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thế gian, xót thương nhân loại không có ngàn.</a:t>
            </a:r>
            <a:endParaRPr lang="en-US" sz="8800" b="1" dirty="0">
              <a:solidFill>
                <a:schemeClr val="bg1"/>
              </a:solidFill>
            </a:endParaRPr>
          </a:p>
        </p:txBody>
      </p:sp>
    </p:spTree>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Cầu Cho Đại Dịch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Thiên Chúa Ba Ngôi toàn năng, chúng con đang họp nhau cầu nguyện, tha thiết nài xin cho cơn dịch bệnh mau</a:t>
            </a:r>
            <a:endParaRPr lang="en-US" sz="8800" b="1" dirty="0">
              <a:solidFill>
                <a:schemeClr val="bg1"/>
              </a:solidFill>
            </a:endParaRPr>
          </a:p>
        </p:txBody>
      </p:sp>
    </p:spTree>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chấm dứt. Lạy Chúa Cha giàu lòng thương xót, xin nhìn đến nỗi thống khổ của đoàn con trên khắp thế giới,</a:t>
            </a:r>
            <a:endParaRPr lang="en-US" sz="8800" b="1" dirty="0">
              <a:solidFill>
                <a:schemeClr val="bg1"/>
              </a:solidFill>
            </a:endParaRPr>
          </a:p>
        </p:txBody>
      </p:sp>
    </p:spTree>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đặc biệt tại những nơi dịch bệnh đang hoành hành. Xin củng cố đức tin của chúng con, cho chúng con hoàn toàn tín</a:t>
            </a:r>
            <a:endParaRPr lang="en-US" sz="8800" b="1" dirty="0">
              <a:solidFill>
                <a:schemeClr val="bg1"/>
              </a:solidFill>
            </a:endParaRPr>
          </a:p>
        </p:txBody>
      </p:sp>
    </p:spTree>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thác vào tình yêu quan phòng của Cha. Lạy Chúa Giêsu là Đấng cứu độ duy nhất,</a:t>
            </a:r>
            <a:endParaRPr lang="en-US" sz="8800" b="1" dirty="0">
              <a:solidFill>
                <a:schemeClr val="bg1"/>
              </a:solidFill>
            </a:endParaRPr>
          </a:p>
        </p:txBody>
      </p:sp>
    </p:spTree>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vị lương y đầy quyền năng và lòng thương xót, xin thương cho các bệnh nhân sớm được chữa lành, và an ủi các</a:t>
            </a:r>
            <a:endParaRPr lang="en-US" sz="8800" b="1" dirty="0">
              <a:solidFill>
                <a:schemeClr val="bg1"/>
              </a:solidFill>
            </a:endParaRPr>
          </a:p>
        </p:txBody>
      </p:sp>
    </p:spTree>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 đình đang gặp khó khăn thử thách. Xin cho lời chúng con khiêm tốn cầu nguyện,</a:t>
            </a:r>
            <a:endParaRPr lang="en-US" sz="8800" b="1" dirty="0">
              <a:solidFill>
                <a:schemeClr val="bg1"/>
              </a:solidFill>
            </a:endParaRPr>
          </a:p>
        </p:txBody>
      </p:sp>
    </p:spTree>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chạm tới trái tim nhân lành của Chúa, xin giảm bớt gánh nặng khổ đau, và cho chúng con cảm nhận được bàn</a:t>
            </a:r>
            <a:endParaRPr lang="en-US" sz="8800" b="1" dirty="0">
              <a:solidFill>
                <a:schemeClr val="bg1"/>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Để đem muôn ơn lành, để loan tin vui mừng khắp thế giới cho mọi người,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đã chết trong đau thương để ta sống bình an.</a:t>
            </a:r>
            <a:endParaRPr lang="en-US" sz="8800" b="1" dirty="0">
              <a:solidFill>
                <a:schemeClr val="bg1"/>
              </a:solidFill>
            </a:endParaRPr>
          </a:p>
        </p:txBody>
      </p:sp>
    </p:spTree>
    <p:extLst>
      <p:ext uri="{BB962C8B-B14F-4D97-AF65-F5344CB8AC3E}">
        <p14:creationId xmlns:p14="http://schemas.microsoft.com/office/powerpoint/2010/main" val="43516512"/>
      </p:ext>
    </p:extLst>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Chúa đang ân cần nâng đỡ chúng con. Lạy Chúa Thánh Thần là nguồn sức mạnh tình yêu,</a:t>
            </a:r>
            <a:endParaRPr lang="en-US" sz="8800" b="1" dirty="0">
              <a:solidFill>
                <a:schemeClr val="bg1"/>
              </a:solidFill>
            </a:endParaRPr>
          </a:p>
        </p:txBody>
      </p:sp>
    </p:spTree>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soi sáng các vị hữu trách và những người có khả năng, giúp họ sớm tìm ra phương thuốc chữa trị dịch bệnh,</a:t>
            </a:r>
            <a:endParaRPr lang="en-US" sz="8800" b="1" dirty="0">
              <a:solidFill>
                <a:schemeClr val="bg1"/>
              </a:solidFill>
            </a:endParaRPr>
          </a:p>
        </p:txBody>
      </p:sp>
    </p:spTree>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ban cho các bác sĩ và nhân viên y tế, sức mạnh của tình thương và lòng nhiệt thành quảng đại,</a:t>
            </a:r>
            <a:endParaRPr lang="en-US" sz="8800" b="1" dirty="0">
              <a:solidFill>
                <a:schemeClr val="bg1"/>
              </a:solidFill>
            </a:endParaRPr>
          </a:p>
        </p:txBody>
      </p:sp>
    </p:spTree>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tận tâm tận lực phục vụ các bệnh nhân. Chúng con xin trao vào đôi tay từ mẫu của Mẹ Maria, những lời khẩn</a:t>
            </a:r>
            <a:endParaRPr lang="en-US" sz="8800" b="1" dirty="0">
              <a:solidFill>
                <a:schemeClr val="bg1"/>
              </a:solidFill>
            </a:endParaRPr>
          </a:p>
        </p:txBody>
      </p:sp>
    </p:spTree>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trong cơn đại nạn, nhờ lời Đức Mẹ chuyển cầu, xin Chúa nhận lời chúng con. Amen.</a:t>
            </a:r>
            <a:endParaRPr lang="en-US" sz="8800" b="1" dirty="0">
              <a:solidFill>
                <a:schemeClr val="bg1"/>
              </a:solidFill>
            </a:endParaRPr>
          </a:p>
        </p:txBody>
      </p:sp>
    </p:spTree>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Thánh Thần (VD)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Chúa Thánh Thần ngự đến, Ngài đổi mới tâm hồn chúng con. Nguyện Chúa Thánh Thần ngự đến, Ngài đổi mới</a:t>
            </a:r>
            <a:endParaRPr lang="en-US" sz="8800" b="1" dirty="0">
              <a:solidFill>
                <a:schemeClr val="bg1"/>
              </a:solidFill>
            </a:endParaRPr>
          </a:p>
        </p:txBody>
      </p:sp>
    </p:spTree>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khắp trần gian.</a:t>
            </a:r>
            <a:endParaRPr lang="en-US" sz="8800" b="1" dirty="0">
              <a:solidFill>
                <a:schemeClr val="bg1"/>
              </a:solidFill>
            </a:endParaRPr>
          </a:p>
        </p:txBody>
      </p:sp>
    </p:spTree>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Ánh Sáng, xin soi dẫn con khỏi đường tăm tối. Chúa là An Vui, xin ủi an con những khi u sầu.</a:t>
            </a:r>
            <a:endParaRPr lang="en-US" sz="8800" b="1" dirty="0">
              <a:solidFill>
                <a:schemeClr val="bg1"/>
              </a:solidFill>
            </a:endParaRPr>
          </a:p>
        </p:txBody>
      </p:sp>
    </p:spTree>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là Tình Yêu, xin soi cho chúng con ngọn lửa yêu mến. Chúa là Dầu Thơm, xức dầu cho con những khi yếu</a:t>
            </a:r>
            <a:endParaRPr lang="en-US" sz="8800" b="1" dirty="0">
              <a:solidFill>
                <a:schemeClr val="bg1"/>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1. Còn tình yêu nào cao vời vợi bằng tình Chúa đã thương ta. Dù rằng đất trời mãi đổi thay nhưng tình Chúa vẫn yêu ta đến muôn muôn đời.</a:t>
            </a:r>
            <a:endParaRPr lang="en-US" sz="8800" b="1" dirty="0">
              <a:solidFill>
                <a:schemeClr val="bg1"/>
              </a:solidFill>
            </a:endParaRPr>
          </a:p>
        </p:txBody>
      </p:sp>
    </p:spTree>
    <p:extLst>
      <p:ext uri="{BB962C8B-B14F-4D97-AF65-F5344CB8AC3E}">
        <p14:creationId xmlns:p14="http://schemas.microsoft.com/office/powerpoint/2010/main" val="2398041382"/>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mệt.</a:t>
            </a:r>
            <a:endParaRPr lang="en-US" sz="8800" b="1" dirty="0">
              <a:solidFill>
                <a:schemeClr val="bg1"/>
              </a:solidFill>
            </a:endParaRPr>
          </a:p>
        </p:txBody>
      </p:sp>
    </p:spTree>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Sẽ Ca Ngợi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sẽ ca ngợi tình yêu Chúa Ngài đã thương tôi từ muôn thuở. Tôi sẽ ca ngợi tình yêu Chúa Ngài đã thương</a:t>
            </a:r>
            <a:endParaRPr lang="en-US" sz="8800" b="1" dirty="0">
              <a:solidFill>
                <a:schemeClr val="bg1"/>
              </a:solidFill>
            </a:endParaRPr>
          </a:p>
        </p:txBody>
      </p:sp>
    </p:spTree>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đến muôn đời.</a:t>
            </a:r>
            <a:endParaRPr lang="en-US" sz="8800" b="1" dirty="0">
              <a:solidFill>
                <a:schemeClr val="bg1"/>
              </a:solidFill>
            </a:endParaRPr>
          </a:p>
        </p:txBody>
      </p:sp>
    </p:spTree>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bao la tựa trời đất cách xa. Tình Ngài bao la vượt núi cao song dài. Chúa đầy nhân ái Chúa thư tha</a:t>
            </a:r>
            <a:endParaRPr lang="en-US" sz="8800" b="1" dirty="0">
              <a:solidFill>
                <a:schemeClr val="bg1"/>
              </a:solidFill>
            </a:endParaRPr>
          </a:p>
        </p:txBody>
      </p:sp>
    </p:spTree>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Hãy hát khen Ngài vì Ngài vẫn thương ta.</a:t>
            </a:r>
            <a:endParaRPr lang="en-US" sz="8800" b="1" dirty="0">
              <a:solidFill>
                <a:schemeClr val="bg1"/>
              </a:solidFill>
            </a:endParaRPr>
          </a:p>
        </p:txBody>
      </p:sp>
    </p:spTree>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Tựa tình người cha Ngài hằng mến thương ta. Ngài chạnh lòng thương kẻ kính tôn danh Ngài. Chúa là Tạo Hóa</a:t>
            </a:r>
            <a:endParaRPr lang="en-US" sz="8800" b="1" dirty="0">
              <a:solidFill>
                <a:schemeClr val="bg1"/>
              </a:solidFill>
            </a:endParaRPr>
          </a:p>
        </p:txBody>
      </p:sp>
    </p:spTree>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biết ta bụi cát. Hãy hát khen Ngài vì Ngài vẫn thương ta.</a:t>
            </a:r>
            <a:endParaRPr lang="en-US" sz="8800" b="1" dirty="0">
              <a:solidFill>
                <a:schemeClr val="bg1"/>
              </a:solidFill>
            </a:endParaRPr>
          </a:p>
        </p:txBody>
      </p:sp>
    </p:spTree>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Niềm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lệ tuôn cho người yêu dấu, lời cầu kinh hương trầm nghi ngút, bài tình ca bát ngát hương yêu. Với tiếng</a:t>
            </a:r>
            <a:endParaRPr lang="en-US" sz="8800" b="1" dirty="0">
              <a:solidFill>
                <a:schemeClr val="bg1"/>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2. Người hằng mong chờ luôn mời gọi người người sống yêu thương nhau. Để tình yêu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mãi tràn lan trong tình chúng ta yêu nhau sống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498803296"/>
      </p:ext>
    </p:extLst>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ngập tràn niềm đau, thương xót người tình hồng trào dâng, bao khổ đau xót xa thương nhớ.</a:t>
            </a:r>
            <a:endParaRPr lang="en-US" sz="8800" b="1" dirty="0">
              <a:solidFill>
                <a:schemeClr val="bg1"/>
              </a:solidFill>
            </a:endParaRPr>
          </a:p>
        </p:txBody>
      </p:sp>
    </p:spTree>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niềm tin dẫu đời giông bão, một tình yêu dẫu đời cô đơn, niềm cậy trông gương Chúa hy sinh. Chúa sống lại</a:t>
            </a:r>
            <a:endParaRPr lang="en-US" sz="8800" b="1" dirty="0">
              <a:solidFill>
                <a:schemeClr val="bg1"/>
              </a:solidFill>
            </a:endParaRPr>
          </a:p>
        </p:txBody>
      </p:sp>
    </p:spTree>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tràn niềm vui, cho những người đặt trọn niềm tin, sẽ được hưởng phúc ơn trường sinh.</a:t>
            </a:r>
            <a:endParaRPr lang="en-US" sz="8800" b="1" dirty="0">
              <a:solidFill>
                <a:schemeClr val="bg1"/>
              </a:solidFill>
            </a:endParaRPr>
          </a:p>
        </p:txBody>
      </p:sp>
    </p:spTree>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hỡi dâng lên, tình mến không phai, đời sống dẫu đau khổ đau giăng lối. Tình Chúa bao dung, tựa sóng</a:t>
            </a:r>
            <a:endParaRPr lang="en-US" sz="8800" b="1" dirty="0">
              <a:solidFill>
                <a:schemeClr val="bg1"/>
              </a:solidFill>
            </a:endParaRPr>
          </a:p>
        </p:txBody>
      </p:sp>
    </p:spTree>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mênh mang, lời hát con dâng trọn ân tình.</a:t>
            </a:r>
            <a:endParaRPr lang="en-US" sz="8800" b="1" dirty="0">
              <a:solidFill>
                <a:schemeClr val="bg1"/>
              </a:solidFill>
            </a:endParaRPr>
          </a:p>
        </p:txBody>
      </p:sp>
    </p:spTree>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Đời Dâng Mẹ</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Quỳ trước nhan Mẹ một đời con dâng ngàn lời yêu thương con nguyện dâng hiến. </a:t>
            </a:r>
            <a:endParaRPr lang="en-US" sz="8800" b="1" dirty="0">
              <a:solidFill>
                <a:schemeClr val="bg1"/>
              </a:solidFill>
            </a:endParaRPr>
          </a:p>
        </p:txBody>
      </p:sp>
    </p:spTree>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Tựa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lấy</a:t>
            </a:r>
            <a:r>
              <a:rPr lang="en-US" sz="8800" b="1" dirty="0">
                <a:solidFill>
                  <a:schemeClr val="bg1"/>
                </a:solidFill>
                <a:latin typeface="Times New Roman" panose="02020603050405020304" pitchFamily="18" charset="0"/>
                <a:cs typeface="Times New Roman" panose="02020603050405020304" pitchFamily="18" charset="0"/>
              </a:rPr>
              <a:t> những cánh hoa lòng trọn đời con dâng.</a:t>
            </a:r>
            <a:endParaRPr lang="en-US" sz="8800" b="1" dirty="0">
              <a:solidFill>
                <a:schemeClr val="bg1"/>
              </a:solidFill>
            </a:endParaRPr>
          </a:p>
        </p:txBody>
      </p:sp>
    </p:spTree>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xin dâng lên Mẹ ngàn hoa bừng ngát hương tình, một đời xin dâng trọn niềm yêu mến. </a:t>
            </a:r>
            <a:endParaRPr lang="en-US" sz="8800" b="1" dirty="0">
              <a:solidFill>
                <a:schemeClr val="bg1"/>
              </a:solidFill>
            </a:endParaRPr>
          </a:p>
        </p:txBody>
      </p:sp>
    </p:spTree>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tựa đóa hoa lòng là ngàn hoa dâng thơm ngát lừng hương.</a:t>
            </a:r>
            <a:endParaRPr lang="en-US" sz="8800" b="1" dirty="0">
              <a:solidFill>
                <a:schemeClr val="bg1"/>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Xong</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Rồi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(188)</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53738020"/>
      </p:ext>
    </p:extLst>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Tỏ Cho Chúng Con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Thưa Thầy xin tỏ cho chúng con thấy Chúa Cha, như thế là chúng con mãn nguyện.</a:t>
            </a:r>
            <a:endParaRPr lang="en-US" sz="8800" b="1" dirty="0">
              <a:solidFill>
                <a:schemeClr val="bg1"/>
              </a:solidFill>
            </a:endParaRPr>
          </a:p>
        </p:txBody>
      </p:sp>
    </p:spTree>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Thầy ở với anh em bấy lâu thế mà anh em chưa biết Thầy ư? Ai thấy Thầy là thấy Chúa Cha. Ai thấy Thầy là thấy</a:t>
            </a:r>
            <a:endParaRPr lang="en-US" sz="8800" b="1" dirty="0">
              <a:solidFill>
                <a:schemeClr val="bg1"/>
              </a:solidFill>
            </a:endParaRPr>
          </a:p>
        </p:txBody>
      </p:sp>
    </p:spTree>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Cha.</a:t>
            </a:r>
            <a:endParaRPr lang="en-US" sz="8800" b="1" dirty="0">
              <a:solidFill>
                <a:schemeClr val="bg1"/>
              </a:solidFill>
            </a:endParaRPr>
          </a:p>
        </p:txBody>
      </p:sp>
    </p:spTree>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Thầy ở trong Cha mãi thôi thế mà anh em không hiểu được sao? Những lời Thầy nói với anh em cũng chính là</a:t>
            </a:r>
            <a:endParaRPr lang="en-US" sz="8800" b="1" dirty="0">
              <a:solidFill>
                <a:schemeClr val="bg1"/>
              </a:solidFill>
            </a:endParaRPr>
          </a:p>
        </p:txBody>
      </p:sp>
    </p:spTree>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của Cha.</a:t>
            </a:r>
            <a:endParaRPr lang="en-US" sz="8800" b="1" dirty="0">
              <a:solidFill>
                <a:schemeClr val="bg1"/>
              </a:solidFill>
            </a:endParaRPr>
          </a:p>
        </p:txBody>
      </p:sp>
    </p:spTree>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Điều Thầy đã ban cho các con. Ai người vâng nghe sẽ giữ gìn luôn. Ai mến Thầy là mến Chúa Cha. Cha của Thầy</a:t>
            </a:r>
            <a:endParaRPr lang="en-US" sz="8800" b="1" dirty="0">
              <a:solidFill>
                <a:schemeClr val="bg1"/>
              </a:solidFill>
            </a:endParaRPr>
          </a:p>
        </p:txBody>
      </p:sp>
    </p:spTree>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mến thương họ.</a:t>
            </a:r>
            <a:endParaRPr lang="en-US" sz="8800" b="1" dirty="0">
              <a:solidFill>
                <a:schemeClr val="bg1"/>
              </a:solidFill>
            </a:endParaRPr>
          </a:p>
        </p:txBody>
      </p:sp>
    </p:spTree>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Dù Thầy có đi đâu ở đâu khi nào anh em cũng sẽ ở bên. Nên biết Thầy về với Chúa Cha để chuẩn bị dọn chỗ cho</a:t>
            </a:r>
            <a:endParaRPr lang="en-US" sz="8800" b="1" dirty="0">
              <a:solidFill>
                <a:schemeClr val="bg1"/>
              </a:solidFill>
            </a:endParaRPr>
          </a:p>
        </p:txBody>
      </p:sp>
    </p:spTree>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anh em.</a:t>
            </a:r>
            <a:endParaRPr lang="en-US" sz="8800" b="1" dirty="0">
              <a:solidFill>
                <a:schemeClr val="bg1"/>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609089918"/>
      </p:ext>
    </p:extLst>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Lòng cậy mến tin nay hiến dâng. Xin Thầy luôn luôn thương đến đoàn con. Ghi nhớ lời Thầy đã phán xưa. Xin</a:t>
            </a:r>
            <a:endParaRPr lang="en-US" sz="8800" b="1" dirty="0">
              <a:solidFill>
                <a:schemeClr val="bg1"/>
              </a:solidFill>
            </a:endParaRPr>
          </a:p>
        </p:txBody>
      </p:sp>
    </p:spTree>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suốt đời được sống trong Cha.</a:t>
            </a:r>
            <a:endParaRPr lang="en-US" sz="8800" b="1" dirty="0">
              <a:solidFill>
                <a:schemeClr val="bg1"/>
              </a:solidFill>
            </a:endParaRPr>
          </a:p>
        </p:txBody>
      </p:sp>
    </p:spTree>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 Lời Nguyện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Trái tim Cực Thánh Chúa Giê-su. Xin thương xót chúng con. Lạy Trái Tim đau xót và vẹn sạch Đức Mẹ Maria.</a:t>
            </a:r>
            <a:endParaRPr lang="en-US" sz="8800" b="1" dirty="0">
              <a:solidFill>
                <a:schemeClr val="bg1"/>
              </a:solidFill>
            </a:endParaRPr>
          </a:p>
        </p:txBody>
      </p:sp>
    </p:spTree>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cầu cho chúng con. Lạy Thánh Cả Giu-se quan thầy rất quý mến. Xin Cầu cho chúng con.</a:t>
            </a:r>
            <a:endParaRPr lang="en-US" sz="8800" b="1" dirty="0">
              <a:solidFill>
                <a:schemeClr val="bg1"/>
              </a:solidFill>
            </a:endParaRPr>
          </a:p>
        </p:txBody>
      </p:sp>
    </p:spTree>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Nhiệm Tích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nhiệm tích vô cùng cao quý, nào chúng ta phục bái tôn thờ. Và dấu tích ngàn xưa lưu ký, phải kính nhường</a:t>
            </a:r>
            <a:endParaRPr lang="en-US" sz="8800" b="1" dirty="0">
              <a:solidFill>
                <a:schemeClr val="bg1"/>
              </a:solidFill>
            </a:endParaRPr>
          </a:p>
        </p:txBody>
      </p:sp>
    </p:spTree>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lễ mới đây.</a:t>
            </a:r>
            <a:endParaRPr lang="en-US" sz="8800" b="1" dirty="0">
              <a:solidFill>
                <a:schemeClr val="bg1"/>
              </a:solidFill>
            </a:endParaRPr>
          </a:p>
        </p:txBody>
      </p:sp>
    </p:spTree>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lấy đức tin bù lại, nếu giác quan không cảm thấy gì. Dâng về Chúa Cha và Con Chúa, lời tán dương mừng</a:t>
            </a:r>
            <a:endParaRPr lang="en-US" sz="8800" b="1" dirty="0">
              <a:solidFill>
                <a:schemeClr val="bg1"/>
              </a:solidFill>
            </a:endParaRPr>
          </a:p>
        </p:txBody>
      </p:sp>
    </p:spTree>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vang hòa.</a:t>
            </a:r>
            <a:endParaRPr lang="en-US" sz="8800"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vỗ</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ủi</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giúp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rộng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chan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50493864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rắc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55140431"/>
      </p:ext>
    </p:extLst>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vinh phúc quyền uy danh giá, tựa khói trầm bay tỏa ngát hương. Để tiến Chúa Thánh Linh nhân hậu, khúc tán</a:t>
            </a:r>
            <a:endParaRPr lang="en-US" sz="8800" b="1" dirty="0">
              <a:solidFill>
                <a:schemeClr val="bg1"/>
              </a:solidFill>
            </a:endParaRPr>
          </a:p>
        </p:txBody>
      </p:sp>
    </p:spTree>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cảm tạ suốt đời. Amen. Amen. Amen.</a:t>
            </a:r>
            <a:endParaRPr lang="en-US" sz="8800" b="1" dirty="0">
              <a:solidFill>
                <a:schemeClr val="bg1"/>
              </a:solidFill>
            </a:endParaRPr>
          </a:p>
        </p:txBody>
      </p:sp>
    </p:spTree>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Là Đá</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con là Đá: Trên viên đá này, Cha xây Giáo Hội ngàn năm vững bền; Này con là Đá: Trên viên đá này, Cha xây</a:t>
            </a:r>
            <a:endParaRPr lang="en-US" sz="8800" b="1" dirty="0">
              <a:solidFill>
                <a:schemeClr val="bg1"/>
              </a:solidFill>
            </a:endParaRPr>
          </a:p>
        </p:txBody>
      </p:sp>
    </p:spTree>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Giáo Hội muôn năm vững bền.</a:t>
            </a:r>
            <a:endParaRPr lang="en-US" sz="8800" b="1" dirty="0">
              <a:solidFill>
                <a:schemeClr val="bg1"/>
              </a:solidFill>
            </a:endParaRPr>
          </a:p>
        </p:txBody>
      </p:sp>
    </p:spTree>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cầu xin cho Đức Giáo Hoàng Phan-xi-cô Chúa giữ gìn Người, tăng gấp sinh lực và ban cho Người đời này hạnh phúc.</a:t>
            </a:r>
            <a:endParaRPr lang="en-US" sz="8800" b="1" dirty="0">
              <a:solidFill>
                <a:schemeClr val="bg1"/>
              </a:solidFill>
            </a:endParaRPr>
          </a:p>
        </p:txBody>
      </p:sp>
    </p:spTree>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Cầu cho Người được những ơn an lành. Cầu Cho Người được sống vui yên hàn.</a:t>
            </a:r>
            <a:endParaRPr lang="en-US" sz="8800" b="1" dirty="0">
              <a:solidFill>
                <a:schemeClr val="bg1"/>
              </a:solidFill>
            </a:endParaRPr>
          </a:p>
        </p:txBody>
      </p:sp>
    </p:spTree>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Hiễn Lễ Đời Con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dâng Cha đây hiến lễ đời con, bánh thơm ngon tình chung ly rượu nồng, cả tấm lòng dệt bài thơ ước mong.</a:t>
            </a:r>
            <a:endParaRPr lang="en-US" sz="8800" b="1" dirty="0">
              <a:solidFill>
                <a:schemeClr val="bg1"/>
              </a:solidFill>
            </a:endParaRPr>
          </a:p>
        </p:txBody>
      </p:sp>
    </p:spTree>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mong sao được nên như lòng Cha, giữa phong ba tình yêu không nhạt nhòa, để con là cánh hoa ươm hương tình Cha.</a:t>
            </a:r>
            <a:endParaRPr lang="en-US" sz="8800" b="1" dirty="0">
              <a:solidFill>
                <a:schemeClr val="bg1"/>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em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Trong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a:t>
            </a:r>
            <a:endParaRPr lang="en-US" sz="8800" b="1" dirty="0">
              <a:solidFill>
                <a:schemeClr val="bg1"/>
              </a:solidFill>
            </a:endParaRPr>
          </a:p>
        </p:txBody>
      </p:sp>
    </p:spTree>
    <p:extLst>
      <p:ext uri="{BB962C8B-B14F-4D97-AF65-F5344CB8AC3E}">
        <p14:creationId xmlns:p14="http://schemas.microsoft.com/office/powerpoint/2010/main" val="2926070949"/>
      </p:ext>
    </p:extLst>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hòa lên khúc yêu thương ngày mới, ngời sáng trong ân tình Chúa ngàn nơi. </a:t>
            </a:r>
            <a:endParaRPr lang="en-US" sz="8800" b="1" dirty="0">
              <a:solidFill>
                <a:schemeClr val="bg1"/>
              </a:solidFill>
            </a:endParaRPr>
          </a:p>
        </p:txBody>
      </p:sp>
    </p:spTree>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này, để con nên lễ dâng trong từng ngày.</a:t>
            </a:r>
            <a:endParaRPr lang="en-US" sz="8800" b="1" dirty="0">
              <a:solidFill>
                <a:schemeClr val="bg1"/>
              </a:solidFill>
            </a:endParaRPr>
          </a:p>
        </p:txBody>
      </p:sp>
    </p:spTree>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 dâng Cha đây tiếng hát lời ca, với hương hoa tỏa lan trên bàn thờ, xin gói trọn lòng con trong tiếng thơ.</a:t>
            </a:r>
            <a:endParaRPr lang="en-US" sz="8800" b="1" dirty="0">
              <a:solidFill>
                <a:schemeClr val="bg1"/>
              </a:solidFill>
            </a:endParaRPr>
          </a:p>
        </p:txBody>
      </p:sp>
    </p:spTree>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Khấn xin Cha tỏa ánh sáng trời mơ, dẫn con thơ vượt qua trên nẻo về, vẹn câu thề sáng trong tấm lòng thủy chung.</a:t>
            </a:r>
            <a:endParaRPr lang="en-US" sz="8800" b="1" dirty="0">
              <a:solidFill>
                <a:schemeClr val="bg1"/>
              </a:solidFill>
            </a:endParaRPr>
          </a:p>
        </p:txBody>
      </p:sp>
    </p:spTree>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Chăn Nuôi Tôi (DT)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tôi mà còn thiếu gì. Chúa bảo vệ tôi lẽ nào tôi còn sợ chi, còn sợ ai.</a:t>
            </a:r>
            <a:endParaRPr lang="en-US" sz="8800" b="1" dirty="0">
              <a:solidFill>
                <a:schemeClr val="bg1"/>
              </a:solidFill>
            </a:endParaRPr>
          </a:p>
        </p:txBody>
      </p:sp>
    </p:spTree>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Nguời đã dẫn tôi đi trên đồng cỏ xanh rì. Người đã dẫn tôi về, về bên dòng suối mát. Tôi ăn uống thỏa thuê</a:t>
            </a:r>
            <a:endParaRPr lang="en-US" sz="8800" b="1" dirty="0">
              <a:solidFill>
                <a:schemeClr val="bg1"/>
              </a:solidFill>
            </a:endParaRPr>
          </a:p>
        </p:txBody>
      </p:sp>
    </p:spTree>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thêm sức cho hồn tôi.</a:t>
            </a:r>
            <a:endParaRPr lang="en-US" sz="8800" b="1" dirty="0">
              <a:solidFill>
                <a:schemeClr val="bg1"/>
              </a:solidFill>
            </a:endParaRPr>
          </a:p>
        </p:txBody>
      </p:sp>
    </p:spTree>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Nẻo đường chính tôi theo, cây gậy Chúa dẫn đường. Dù vượt suối qua đồi hoặc qua ngàn tăm tối. Tôi đâu có sợ</a:t>
            </a:r>
            <a:endParaRPr lang="en-US" sz="8800" b="1" dirty="0">
              <a:solidFill>
                <a:schemeClr val="bg1"/>
              </a:solidFill>
            </a:endParaRPr>
          </a:p>
        </p:txBody>
      </p:sp>
    </p:spTree>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vì Chúa ở cùng tôi.</a:t>
            </a:r>
            <a:endParaRPr lang="en-US" sz="8800" b="1" dirty="0">
              <a:solidFill>
                <a:schemeClr val="bg1"/>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em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Trong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endParaRPr lang="en-US" sz="8800" b="1" dirty="0">
              <a:solidFill>
                <a:schemeClr val="bg1"/>
              </a:solidFill>
            </a:endParaRPr>
          </a:p>
        </p:txBody>
      </p:sp>
    </p:spTree>
    <p:extLst>
      <p:ext uri="{BB962C8B-B14F-4D97-AF65-F5344CB8AC3E}">
        <p14:creationId xmlns:p14="http://schemas.microsoft.com/office/powerpoint/2010/main" val="1140404954"/>
      </p:ext>
    </p:extLst>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dọn cỗ cho tôi ngay ở trước quân thù. Người đã xức trên đầu dầu thơm Người lai láng. Tôi vui sướng</a:t>
            </a:r>
            <a:endParaRPr lang="en-US" sz="8800" b="1" dirty="0">
              <a:solidFill>
                <a:schemeClr val="bg1"/>
              </a:solidFill>
            </a:endParaRPr>
          </a:p>
        </p:txBody>
      </p:sp>
    </p:spTree>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thảnh thơi vì Chúa thương hồn tôi.</a:t>
            </a:r>
            <a:endParaRPr lang="en-US" sz="8800" b="1" dirty="0">
              <a:solidFill>
                <a:schemeClr val="bg1"/>
              </a:solidFill>
            </a:endParaRPr>
          </a:p>
        </p:txBody>
      </p:sp>
    </p:spTree>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Trọn cuộc sống dương gian, ân sủng Chúa tuôn tràn. Người là Chúa nhân từ hằng thương người công chính. Tôi</a:t>
            </a:r>
            <a:endParaRPr lang="en-US" sz="8800" b="1" dirty="0">
              <a:solidFill>
                <a:schemeClr val="bg1"/>
              </a:solidFill>
            </a:endParaRPr>
          </a:p>
        </p:txBody>
      </p:sp>
    </p:spTree>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sướng thảnh thơi êm ái thay nhà Người.</a:t>
            </a:r>
            <a:endParaRPr lang="en-US" sz="8800" b="1" dirty="0">
              <a:solidFill>
                <a:schemeClr val="bg1"/>
              </a:solidFill>
            </a:endParaRPr>
          </a:p>
        </p:txBody>
      </p:sp>
    </p:spTree>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Khải Hoàn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chiến thắng khải hoàn rồi Trần gian hãy mau ca mừng. Chiếu sức sống mới tuyệt vời.</a:t>
            </a:r>
            <a:endParaRPr lang="en-US" sz="8800" b="1" dirty="0">
              <a:solidFill>
                <a:schemeClr val="bg1"/>
              </a:solidFill>
            </a:endParaRPr>
          </a:p>
        </p:txBody>
      </p:sp>
    </p:spTree>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Al-lê-lu-ia Chúa đã đến cứu tội đời. Bằng Máu Thánh xóa hết tội người Chúa đã chiến thắng rạng ngời. Người ơi Al-lê-lu-ia.</a:t>
            </a:r>
            <a:endParaRPr lang="en-US" sz="8800" b="1" dirty="0">
              <a:solidFill>
                <a:schemeClr val="bg1"/>
              </a:solidFill>
            </a:endParaRPr>
          </a:p>
        </p:txBody>
      </p:sp>
    </p:spTree>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Sức sống nay tuôn tràn những khi buồn đau nặng vai dương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trào</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phát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Với Chúa đi trong đời gánh Chia buồn đau nặng mang Thánh Giá sẽ với Chúa phục sinh kiếp sống hiển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ântình</a:t>
            </a:r>
            <a:r>
              <a:rPr lang="en-US" sz="8800" b="1" dirty="0">
                <a:solidFill>
                  <a:schemeClr val="bg1"/>
                </a:solidFill>
                <a:latin typeface="Times New Roman" panose="02020603050405020304" pitchFamily="18" charset="0"/>
                <a:cs typeface="Times New Roman" panose="02020603050405020304" pitchFamily="18" charset="0"/>
              </a:rPr>
              <a:t> bao la.</a:t>
            </a:r>
            <a:endParaRPr lang="en-US" sz="8800" b="1" dirty="0">
              <a:solidFill>
                <a:schemeClr val="bg1"/>
              </a:solidFill>
            </a:endParaRPr>
          </a:p>
        </p:txBody>
      </p:sp>
    </p:spTree>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Alleluia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Ân</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Chúa bài ca cảm tạ: Al-lê-lu-ia! Al-lê-lu-ia! Vui mừng ngày Chúa Phục Sinh, con xin dâng lên bánh</a:t>
            </a:r>
            <a:endParaRPr lang="en-US" sz="8800" b="1" dirty="0">
              <a:solidFill>
                <a:schemeClr val="bg1"/>
              </a:solidFill>
            </a:endParaRPr>
          </a:p>
        </p:txBody>
      </p:sp>
    </p:spTree>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tinh tuyền, Al-lê-lu-ia! Al-lê-lu-ia!</a:t>
            </a:r>
            <a:endParaRPr lang="en-US" sz="8800" b="1" dirty="0">
              <a:solidFill>
                <a:schemeClr val="bg1"/>
              </a:solidFill>
            </a:endParaRPr>
          </a:p>
        </p:txBody>
      </p:sp>
    </p:spTree>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Nay Chúa khải hoàn, từ cõi chết Chúa đã phục sinh, từ trời cao đã thấy ơn cứu độ.</a:t>
            </a:r>
            <a:endParaRPr lang="en-US" sz="8800" b="1" dirty="0">
              <a:solidFill>
                <a:schemeClr val="bg1"/>
              </a:solidFill>
            </a:endParaRPr>
          </a:p>
        </p:txBody>
      </p:sp>
    </p:spTree>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Biết bao ơn thánh tuôn tràn, toàn nhân thế vang tiếng hỷ hoan, ngày hồng ân đã đến trong nhân trần.</a:t>
            </a:r>
            <a:endParaRPr lang="en-US" sz="8800" b="1" dirty="0">
              <a:solidFill>
                <a:schemeClr val="bg1"/>
              </a:solidFill>
            </a:endParaRPr>
          </a:p>
        </p:txBody>
      </p:sp>
    </p:spTree>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ơi! Con tiến dâng Ngài, lòng yêu mến nơi Chúa phục sinh, vì đời con Chúa đã quên thân mình.</a:t>
            </a:r>
            <a:endParaRPr lang="en-US" sz="8800" b="1" dirty="0">
              <a:solidFill>
                <a:schemeClr val="bg1"/>
              </a:solidFill>
            </a:endParaRPr>
          </a:p>
        </p:txBody>
      </p:sp>
    </p:spTree>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Đường Về Emmau (DOMINIC)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Đường về Em-mau bước chân buồn lòng tê tái. Bao ưu tư dâng đầy đời con biết trôi về đâu. Cuộc đời từ đây áng</a:t>
            </a:r>
            <a:endParaRPr lang="en-US" sz="8800" b="1" dirty="0">
              <a:solidFill>
                <a:schemeClr val="bg1"/>
              </a:solidFill>
            </a:endParaRPr>
          </a:p>
        </p:txBody>
      </p:sp>
    </p:spTree>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mây buồn che ngang ngăn lối. Xin Chúa đỡ nâng dậy dìu con bước đi trên đời.</a:t>
            </a:r>
            <a:endParaRPr lang="en-US" sz="8800" b="1" dirty="0">
              <a:solidFill>
                <a:schemeClr val="bg1"/>
              </a:solidFill>
            </a:endParaRPr>
          </a:p>
        </p:txBody>
      </p:sp>
    </p:spTree>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Chợt Ngài bên con cùng sánh vai bước đi trên đường đời. Tình thương mến dạt dào, lời bình an chan chứa ngập</a:t>
            </a:r>
            <a:endParaRPr lang="en-US" sz="8800" b="1" dirty="0">
              <a:solidFill>
                <a:schemeClr val="bg1"/>
              </a:solidFill>
            </a:endParaRPr>
          </a:p>
        </p:txBody>
      </p:sp>
    </p:spTree>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hồn. Nguyện trọn đời con làm đuốc thiên thắp lên hy vọng. Với Chúa con vào đời mang bình an đến mọi nơi.</a:t>
            </a:r>
            <a:endParaRPr lang="en-US" sz="8800" b="1" dirty="0">
              <a:solidFill>
                <a:schemeClr val="bg1"/>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787596788"/>
      </p:ext>
    </p:extLst>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về Em-mau mắt hoen mờ sầu ngăn lối, bao âu lo giăng đầy làm xao xuyến tâm hồn con. Giờ còn đâu thấy</a:t>
            </a:r>
            <a:endParaRPr lang="en-US" sz="8800" b="1" dirty="0">
              <a:solidFill>
                <a:schemeClr val="bg1"/>
              </a:solidFill>
            </a:endParaRPr>
          </a:p>
        </p:txBody>
      </p:sp>
    </p:spTree>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phía chân trời tương lai tươi sáng. Đâu ánh sáng hy vọng? Cùng con bước đi trong đời.</a:t>
            </a:r>
            <a:endParaRPr lang="en-US" sz="8800" b="1" dirty="0">
              <a:solidFill>
                <a:schemeClr val="bg1"/>
              </a:solidFill>
            </a:endParaRPr>
          </a:p>
        </p:txBody>
      </p:sp>
    </p:spTree>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Đường đời hôm nay dẫu mây mù còn giăng lối, nhưng con không lo sợ vì luôn có Chúa cùng đi. Tình Ngài thương</a:t>
            </a:r>
            <a:endParaRPr lang="en-US" sz="8800" b="1" dirty="0">
              <a:solidFill>
                <a:schemeClr val="bg1"/>
              </a:solidFill>
            </a:endParaRPr>
          </a:p>
        </p:txBody>
      </p:sp>
    </p:spTree>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bao la tựa đồng xanh tươi mát. Con vững bước trên đường ngàn nguy khó con coi thường.</a:t>
            </a:r>
            <a:endParaRPr lang="en-US" sz="8800" b="1" dirty="0">
              <a:solidFill>
                <a:schemeClr val="bg1"/>
              </a:solidFill>
            </a:endParaRPr>
          </a:p>
        </p:txBody>
      </p:sp>
    </p:spTree>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Hồng 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lạy ĐCG ra đời chuộc tội cho thiên hạ, cùng chịu phép cắt bì, cùng chịu quân Giudêu cải những lẽ trái,</a:t>
            </a:r>
            <a:endParaRPr lang="en-US" sz="8800" b="1" dirty="0">
              <a:solidFill>
                <a:schemeClr val="bg1"/>
              </a:solidFill>
            </a:endParaRPr>
          </a:p>
        </p:txBody>
      </p:sp>
    </p:spTree>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chịu Giuđa bán cùng chịu trói như con chiên đem đi giết, cùng chịu phú mình cho Anát, Caipha, Philatô cùng Hêrôđê nữa.</a:t>
            </a:r>
            <a:endParaRPr lang="en-US" sz="8800" b="1" dirty="0">
              <a:solidFill>
                <a:schemeClr val="bg1"/>
              </a:solidFill>
            </a:endParaRPr>
          </a:p>
        </p:txBody>
      </p:sp>
    </p:spTree>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chịu kẻ dữ cáo nài, cung chịu đội mũ gai, cùng chịu dỗ chịu vả, cùng chịu đóng đinh dang tay ra trên cây</a:t>
            </a:r>
            <a:endParaRPr lang="en-US" sz="8800" b="1" dirty="0">
              <a:solidFill>
                <a:schemeClr val="bg1"/>
              </a:solidFill>
            </a:endParaRPr>
          </a:p>
        </p:txBody>
      </p:sp>
    </p:spTree>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ở giữa hai người kẻ trộm cùng chịu uống dấm chua mật đắng,</a:t>
            </a:r>
            <a:endParaRPr lang="en-US" sz="8800" b="1" dirty="0">
              <a:solidFill>
                <a:schemeClr val="bg1"/>
              </a:solidFill>
            </a:endParaRPr>
          </a:p>
        </p:txBody>
      </p:sp>
    </p:spTree>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chịu đâm cạnh nương long. Con xin cùng ĐCG vì bấy nhiêu sự này, cùng vì rất Thánh Giá là giường Chúa chịu</a:t>
            </a:r>
            <a:endParaRPr lang="en-US" sz="8800" b="1" dirty="0">
              <a:solidFill>
                <a:schemeClr val="bg1"/>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bị</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chặt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bị</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ném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lìa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khỏi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héo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thay</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802456735"/>
      </p:ext>
    </p:extLst>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vì con, xin Chúa chữa con cho khỏi mọi sự khốn nạn trong nơi hỏa ngục,</a:t>
            </a:r>
            <a:endParaRPr lang="en-US" sz="8800" b="1" dirty="0">
              <a:solidFill>
                <a:schemeClr val="bg1"/>
              </a:solidFill>
            </a:endParaRPr>
          </a:p>
        </p:txBody>
      </p:sp>
    </p:spTree>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đem con lên một chỗ cùng người kẻ trộm chịu đóng đinh bên hữu Chúa. Chúa là đấng hằng sống hằng trị</a:t>
            </a:r>
            <a:endParaRPr lang="en-US" sz="8800" b="1" dirty="0">
              <a:solidFill>
                <a:schemeClr val="bg1"/>
              </a:solidFill>
            </a:endParaRPr>
          </a:p>
        </p:txBody>
      </p:sp>
    </p:spTree>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ĐCC, và ĐCTT đời đời kiếp kiếp. Amen</a:t>
            </a:r>
            <a:endParaRPr lang="en-US" sz="8800" b="1" dirty="0">
              <a:solidFill>
                <a:schemeClr val="bg1"/>
              </a:solidFill>
            </a:endParaRPr>
          </a:p>
        </p:txBody>
      </p:sp>
    </p:spTree>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đầu ĐCG chịu đội mũ gai.
Đ: Vì tội chúng con.
X: Con lạy ơn mặt ĐCG chịu giỗ cùng chịu vả.
Đ: Vì</a:t>
            </a:r>
            <a:endParaRPr lang="en-US" sz="8800" b="1" dirty="0">
              <a:solidFill>
                <a:schemeClr val="bg1"/>
              </a:solidFill>
            </a:endParaRPr>
          </a:p>
        </p:txBody>
      </p:sp>
    </p:spTree>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chúng con.</a:t>
            </a:r>
            <a:endParaRPr lang="en-US" sz="8800" b="1" dirty="0">
              <a:solidFill>
                <a:schemeClr val="bg1"/>
              </a:solidFill>
            </a:endParaRPr>
          </a:p>
        </p:txBody>
      </p:sp>
    </p:spTree>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con mắt ĐCG chịu khóc lóc.
Đ: Vì tội chúng con.
X: Con lạy ơn mũi ĐCG chịu ngửi những mùi hôi</a:t>
            </a:r>
            <a:endParaRPr lang="en-US" sz="8800" b="1" dirty="0">
              <a:solidFill>
                <a:schemeClr val="bg1"/>
              </a:solidFill>
            </a:endParaRPr>
          </a:p>
        </p:txBody>
      </p:sp>
    </p:spTree>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hám.
Đ: Vì tội chúng con.</a:t>
            </a:r>
            <a:endParaRPr lang="en-US" sz="8800" b="1" dirty="0">
              <a:solidFill>
                <a:schemeClr val="bg1"/>
              </a:solidFill>
            </a:endParaRPr>
          </a:p>
        </p:txBody>
      </p:sp>
    </p:spTree>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miệng ĐCG uống dấm chua cùng mật đắng.
Đ: Vì tội chúng con.
X: Con lạy ơn tai ĐCG chịu nghe những</a:t>
            </a:r>
            <a:endParaRPr lang="en-US" sz="8800" b="1" dirty="0">
              <a:solidFill>
                <a:schemeClr val="bg1"/>
              </a:solidFill>
            </a:endParaRPr>
          </a:p>
        </p:txBody>
      </p:sp>
    </p:spTree>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xấu hổ.
Đ: Vì tội chúng con.</a:t>
            </a:r>
            <a:endParaRPr lang="en-US" sz="8800" b="1" dirty="0">
              <a:solidFill>
                <a:schemeClr val="bg1"/>
              </a:solidFill>
            </a:endParaRPr>
          </a:p>
        </p:txBody>
      </p:sp>
    </p:spTree>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vai ĐCG chịu vác cây Thánh Giá cùng cất chịu đòn.
Đ: Vì tội chúng con.
X: Con lạy ơn cánh tay ĐCG</a:t>
            </a:r>
            <a:endParaRPr lang="en-US" sz="8800" b="1" dirty="0">
              <a:solidFill>
                <a:schemeClr val="bg1"/>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3618970395"/>
      </p:ext>
    </p:extLst>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chịu giăng ra trên cây Thánh Giá.              
Đ: Vì tội chúng con.</a:t>
            </a:r>
            <a:endParaRPr lang="en-US" sz="8800" b="1" dirty="0">
              <a:solidFill>
                <a:schemeClr val="bg1"/>
              </a:solidFill>
            </a:endParaRPr>
          </a:p>
        </p:txBody>
      </p:sp>
    </p:spTree>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ngực ĐCG cực lành chịu khốn cùng chịu lo buồn nữa.
Đ: Vì tội chúng con.
X: Con lạy ơn cạnh nương</a:t>
            </a:r>
            <a:endParaRPr lang="en-US" sz="8800" b="1" dirty="0">
              <a:solidFill>
                <a:schemeClr val="bg1"/>
              </a:solidFill>
            </a:endParaRPr>
          </a:p>
        </p:txBody>
      </p:sp>
    </p:spTree>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long ĐCG chịu đâm vì chúng con.
Đ: Vì tội chúng con.</a:t>
            </a:r>
            <a:endParaRPr lang="en-US" sz="8800" b="1" dirty="0">
              <a:solidFill>
                <a:schemeClr val="bg1"/>
              </a:solidFill>
            </a:endParaRPr>
          </a:p>
        </p:txBody>
      </p:sp>
    </p:spTree>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đầu gối ĐCG chịu quỳ xuống đất.
Đ: Vì tội chúng con.
X: Con lạy ơn bàn chơn ĐCG chịu đóng đinh vào</a:t>
            </a:r>
            <a:endParaRPr lang="en-US" sz="8800" b="1" dirty="0">
              <a:solidFill>
                <a:schemeClr val="bg1"/>
              </a:solidFill>
            </a:endParaRPr>
          </a:p>
        </p:txBody>
      </p:sp>
    </p:spTree>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Đ: Vì tội chúng con.</a:t>
            </a:r>
            <a:endParaRPr lang="en-US" sz="8800" b="1" dirty="0">
              <a:solidFill>
                <a:schemeClr val="bg1"/>
              </a:solidFill>
            </a:endParaRPr>
          </a:p>
        </p:txBody>
      </p:sp>
    </p:spTree>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Mình Thánh Đức Chúa Giê-su cực trọng,chịu nằm trên cây Thánh Giá, cùng chịu chết, lại chịu táng</a:t>
            </a:r>
            <a:endParaRPr lang="en-US" sz="8800" b="1" dirty="0">
              <a:solidFill>
                <a:schemeClr val="bg1"/>
              </a:solidFill>
            </a:endParaRPr>
          </a:p>
        </p:txBody>
      </p:sp>
    </p:spTree>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xác trong huyệt đá mới 
Đ: Vì tội chúng con.</a:t>
            </a:r>
            <a:endParaRPr lang="en-US" sz="8800" b="1" dirty="0">
              <a:solidFill>
                <a:schemeClr val="bg1"/>
              </a:solidFill>
            </a:endParaRPr>
          </a:p>
        </p:txBody>
      </p:sp>
    </p:spTree>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máu Thánh ĐCG là máu rất châu báu đã chảy ra hết.
Đ: Vì tội chúng con.
X: Con lạy ơn máu Thánh ĐCG</a:t>
            </a:r>
            <a:endParaRPr lang="en-US" sz="8800" b="1" dirty="0">
              <a:solidFill>
                <a:schemeClr val="bg1"/>
              </a:solidFill>
            </a:endParaRPr>
          </a:p>
        </p:txBody>
      </p:sp>
    </p:spTree>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còn trên cây Thánh Giá phú mình cho ĐCC.
Đ: Vì tội chúng con.</a:t>
            </a:r>
            <a:endParaRPr lang="en-US" sz="8800" b="1" dirty="0">
              <a:solidFill>
                <a:schemeClr val="bg1"/>
              </a:solidFill>
            </a:endParaRPr>
          </a:p>
        </p:txBody>
      </p:sp>
    </p:spTree>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linh hồn ĐCG khi còn trên cây Thánh Giá phú mình cho ĐCC.
Đ: Vì tội chúng con.</a:t>
            </a:r>
            <a:endParaRPr lang="en-US" sz="8800" b="1" dirty="0">
              <a:solidFill>
                <a:schemeClr val="bg1"/>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tỉa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sóc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sớm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qua </a:t>
            </a:r>
            <a:r>
              <a:rPr lang="en-US" sz="8800" b="1" dirty="0" err="1">
                <a:solidFill>
                  <a:schemeClr val="bg1"/>
                </a:solidFill>
                <a:latin typeface="Times New Roman" panose="02020603050405020304" pitchFamily="18" charset="0"/>
                <a:cs typeface="Times New Roman" panose="02020603050405020304" pitchFamily="18" charset="0"/>
              </a:rPr>
              <a:t>cây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ngọt</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752597226"/>
      </p:ext>
    </p:extLst>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ơn ĐCG hôm nay, cùng hằng ngày, cùng trọn đời con, cho linh hồn con, cùng lòng mình con, cùng mọi sự ý</a:t>
            </a:r>
            <a:endParaRPr lang="en-US" sz="8800" b="1" dirty="0">
              <a:solidFill>
                <a:schemeClr val="bg1"/>
              </a:solidFill>
            </a:endParaRPr>
          </a:p>
        </p:txBody>
      </p:sp>
    </p:spTree>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cùng anh em vợ chồng con cháu con, lạy xin cho kẻ nghịch cùng con đặng mọi sự lành,</a:t>
            </a:r>
            <a:endParaRPr lang="en-US" sz="8800" b="1" dirty="0">
              <a:solidFill>
                <a:schemeClr val="bg1"/>
              </a:solidFill>
            </a:endParaRPr>
          </a:p>
        </p:txBody>
      </p:sp>
    </p:spTree>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chữa con khỏi sự khốn nạn trong nơi hỏa ngục, cho ngày sau đặng lên Thiên đàng xem thấy mặt ĐCG đời đời</a:t>
            </a:r>
            <a:endParaRPr lang="en-US" sz="8800" b="1" dirty="0">
              <a:solidFill>
                <a:schemeClr val="bg1"/>
              </a:solidFill>
            </a:endParaRPr>
          </a:p>
        </p:txBody>
      </p:sp>
    </p:spTree>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kiếp. Amen.</a:t>
            </a:r>
            <a:endParaRPr lang="en-US" sz="8800" b="1" dirty="0">
              <a:solidFill>
                <a:schemeClr val="bg1"/>
              </a:solidFill>
            </a:endParaRPr>
          </a:p>
        </p:txBody>
      </p:sp>
    </p:spTree>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Tin Phục Sinh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Đức Ki-tô đã sống lại thật rồi. Ngài đã hiện ra với người phụ nữ. </a:t>
            </a:r>
            <a:endParaRPr lang="en-US" sz="8800" b="1" dirty="0">
              <a:solidFill>
                <a:schemeClr val="bg1"/>
              </a:solidFill>
            </a:endParaRPr>
          </a:p>
        </p:txBody>
      </p:sp>
    </p:spTree>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đệ</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mời</a:t>
            </a:r>
            <a:r>
              <a:rPr lang="en-US" sz="8800" b="1" dirty="0">
                <a:solidFill>
                  <a:schemeClr val="bg1"/>
                </a:solidFill>
                <a:latin typeface="Times New Roman" panose="02020603050405020304" pitchFamily="18" charset="0"/>
                <a:cs typeface="Times New Roman" panose="02020603050405020304" pitchFamily="18" charset="0"/>
              </a:rPr>
              <a:t> gọi ta hãy tin vào chính Ngài.</a:t>
            </a:r>
            <a:endParaRPr lang="en-US" sz="8800" b="1" dirty="0">
              <a:solidFill>
                <a:schemeClr val="bg1"/>
              </a:solidFill>
            </a:endParaRPr>
          </a:p>
        </p:txBody>
      </p:sp>
    </p:spTree>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ta tin Ngài, Ngài tỏ rõ mình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Khi ta yêu Ngài, Ngài ân cần chăm sóc. </a:t>
            </a:r>
            <a:endParaRPr lang="en-US" sz="8800" b="1" dirty="0">
              <a:solidFill>
                <a:schemeClr val="bg1"/>
              </a:solidFill>
            </a:endParaRPr>
          </a:p>
        </p:txBody>
      </p:sp>
    </p:spTree>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ta an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ta. Khi ta dấn thân, Ngài sẽ dắt dìu ta.</a:t>
            </a:r>
            <a:endParaRPr lang="en-US" sz="8800" b="1" dirty="0">
              <a:solidFill>
                <a:schemeClr val="bg1"/>
              </a:solidFill>
            </a:endParaRPr>
          </a:p>
        </p:txBody>
      </p:sp>
    </p:spTree>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lửa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254906975"/>
      </p:ext>
    </p:extLst>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Chúa đã tự hiến chịu những đớn đau nhục thân. Đổ máu đào lênh láng để cứu con thoát cảnh lầm than.</a:t>
            </a:r>
            <a:endParaRPr lang="en-US" sz="8800" b="1" dirty="0">
              <a:solidFill>
                <a:schemeClr val="bg1"/>
              </a:solidFill>
            </a:endParaRPr>
          </a:p>
        </p:txBody>
      </p:sp>
    </p:spTree>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Sau giây phúc nhục hình vượt qua thử thách gian nan. Giờ ngự bên Chúa Cha rực rỡ với muôn hào quang.</a:t>
            </a:r>
            <a:endParaRPr lang="en-US" sz="8800" b="1" dirty="0">
              <a:solidFill>
                <a:schemeClr val="bg1"/>
              </a:solidFill>
            </a:endParaRPr>
          </a:p>
        </p:txBody>
      </p:sp>
    </p:spTree>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Vua chiến thắng ngàn năm mãi luôn hiern vinh. Tử thần bị khuất phục bởi Chúa Con đã phục sinh.</a:t>
            </a:r>
            <a:endParaRPr lang="en-US" sz="8800" b="1" dirty="0">
              <a:solidFill>
                <a:schemeClr val="bg1"/>
              </a:solidFill>
            </a:endParaRPr>
          </a:p>
        </p:txBody>
      </p:sp>
    </p:spTree>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hòa vang khúc hát vì Chiên Con cứu  độ ta. Trần hoàn ơi tấu lên khúc nhạc Alleluia.</a:t>
            </a:r>
            <a:endParaRPr lang="en-US" sz="8800" b="1" dirty="0">
              <a:solidFill>
                <a:schemeClr val="bg1"/>
              </a:solidFill>
            </a:endParaRPr>
          </a:p>
        </p:txBody>
      </p:sp>
    </p:spTree>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Nay bóng đêm lùi bước triều ánh sáng nay bừng lên. Chúa cởi bỏ xiềng xích Ngài xóa tan hết mọi tội khiên.</a:t>
            </a:r>
            <a:endParaRPr lang="en-US" sz="8800" b="1" dirty="0">
              <a:solidFill>
                <a:schemeClr val="bg1"/>
              </a:solidFill>
            </a:endParaRPr>
          </a:p>
        </p:txBody>
      </p:sp>
    </p:spTree>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ta sống muôn đời hưởng chung ánh sáng vinh quang. Chẳng để ta thoái hư vì chính xác thân phàm nhân.</a:t>
            </a:r>
            <a:endParaRPr lang="en-US" sz="8800" b="1" dirty="0">
              <a:solidFill>
                <a:schemeClr val="bg1"/>
              </a:solidFill>
            </a:endParaRPr>
          </a:p>
        </p:txBody>
      </p:sp>
    </p:spTree>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Nay Chúa Con Phục Sinh bừng sáng với ánh thiều quang. Chúa thắng vượt sự chết tỏa ánh quang phúc lành bình an.</a:t>
            </a:r>
            <a:endParaRPr lang="en-US" sz="8800" b="1" dirty="0">
              <a:solidFill>
                <a:schemeClr val="bg1"/>
              </a:solidFill>
            </a:endParaRPr>
          </a:p>
        </p:txBody>
      </p:sp>
    </p:spTree>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thập giá uy hùng tượng trưng sức sống vô biên. Trần hoàn vang khúc ca mừng chúc Chúa Con Phục Sinh.</a:t>
            </a:r>
            <a:endParaRPr lang="en-US" sz="8800" b="1" dirty="0">
              <a:solidFill>
                <a:schemeClr val="bg1"/>
              </a:solidFill>
            </a:endParaRPr>
          </a:p>
        </p:txBody>
      </p:sp>
    </p:spTree>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giúp con cùng chết và sống với Chúa từng giây. Biết kết hiệp với Chúa để lãnh muôn phúc lành từ đây.</a:t>
            </a:r>
            <a:endParaRPr lang="en-US" sz="8800" b="1" dirty="0">
              <a:solidFill>
                <a:schemeClr val="bg1"/>
              </a:solidFill>
            </a:endParaRPr>
          </a:p>
        </p:txBody>
      </p:sp>
    </p:spTree>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Chúa vinh hiển dẹp tan bóng tối nhân gian. Ngài giải thoát chúng sinh khỏi những khổ đau lầm than.</a:t>
            </a:r>
            <a:endParaRPr lang="en-US" sz="8800" b="1" dirty="0">
              <a:solidFill>
                <a:schemeClr val="bg1"/>
              </a:solidFill>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mạch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tuôn</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đệ</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109488296"/>
      </p:ext>
    </p:extLst>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Vọng Tình Yêu (397)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đồi cao vang thiết tha tiếng vọng lời tình yêu. Giê-su gục ngã treo trên thập giá, giang cánh tay ôm tội</a:t>
            </a:r>
            <a:endParaRPr lang="en-US" sz="8800" b="1" dirty="0">
              <a:solidFill>
                <a:schemeClr val="bg1"/>
              </a:solidFill>
            </a:endParaRPr>
          </a:p>
        </p:txBody>
      </p:sp>
    </p:spTree>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người. Thân tàn vơi Con Chúa Trời nghe hồn chợt đơn côi.</a:t>
            </a:r>
            <a:endParaRPr lang="en-US" sz="8800" b="1" dirty="0">
              <a:solidFill>
                <a:schemeClr val="bg1"/>
              </a:solidFill>
            </a:endParaRPr>
          </a:p>
        </p:txBody>
      </p:sp>
    </p:spTree>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vì tình yêu Chúa chịu nhục thân chết cho trần gian. Vì người chỉ đến sống cho tình yêu chết cho tình</a:t>
            </a:r>
            <a:endParaRPr lang="en-US" sz="8800" b="1" dirty="0">
              <a:solidFill>
                <a:schemeClr val="bg1"/>
              </a:solidFill>
            </a:endParaRPr>
          </a:p>
        </p:txBody>
      </p:sp>
    </p:spTree>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Để cứu nhân loại lỗi tội đưa về trời đẹp tươi.</a:t>
            </a:r>
            <a:endParaRPr lang="en-US" sz="8800" b="1" dirty="0">
              <a:solidFill>
                <a:schemeClr val="bg1"/>
              </a:solidFill>
            </a:endParaRPr>
          </a:p>
        </p:txBody>
      </p:sp>
    </p:spTree>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đồi cao trong tiếng ngân chuông chiều vọng tình yêu. Giê-su lặng lẽ môi khô bờ hé tim nát tan gai nhọn</a:t>
            </a:r>
            <a:endParaRPr lang="en-US" sz="8800" b="1" dirty="0">
              <a:solidFill>
                <a:schemeClr val="bg1"/>
              </a:solidFill>
            </a:endParaRPr>
          </a:p>
        </p:txBody>
      </p:sp>
    </p:spTree>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bạo tàn.</a:t>
            </a:r>
            <a:endParaRPr lang="en-US" sz="8800" b="1" dirty="0">
              <a:solidFill>
                <a:schemeClr val="bg1"/>
              </a:solidFill>
            </a:endParaRPr>
          </a:p>
        </p:txBody>
      </p:sp>
    </p:spTree>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Ân tình sâu ai có mau quay về nguồn yêu thương. Ôi! Cha từ ái xin tha lầm lỗi những tháng năm xa lìa tình Cha.</a:t>
            </a:r>
            <a:endParaRPr lang="en-US" sz="8800" b="1" dirty="0">
              <a:solidFill>
                <a:schemeClr val="bg1"/>
              </a:solidFill>
            </a:endParaRPr>
          </a:p>
        </p:txBody>
      </p:sp>
    </p:spTree>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Nỗi Lòng Chiều Can-Vê (BN)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nay hoang vắng tím sầu Can-vê, mây giăng não nề lòng Cha tái tê. Vì yêu nhân thế nên đành trao ban:</a:t>
            </a:r>
            <a:endParaRPr lang="en-US" sz="8800" b="1"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Bánh </a:t>
            </a:r>
            <a:r>
              <a:rPr lang="en-US" sz="8800" b="1" dirty="0" err="1">
                <a:solidFill>
                  <a:schemeClr val="bg1"/>
                </a:solidFill>
                <a:latin typeface="Times New Roman" panose="02020603050405020304" pitchFamily="18" charset="0"/>
                <a:cs typeface="Times New Roman" panose="02020603050405020304" pitchFamily="18" charset="0"/>
              </a:rPr>
              <a:t>thiêng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bởi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tang ban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loài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21177770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con ở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3511539998"/>
      </p:ext>
    </p:extLst>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Con Một mình làm giá hy sinh.</a:t>
            </a:r>
            <a:endParaRPr lang="en-US" sz="8800" b="1" dirty="0">
              <a:solidFill>
                <a:schemeClr val="bg1"/>
              </a:solidFill>
            </a:endParaRPr>
          </a:p>
        </p:txBody>
      </p:sp>
    </p:spTree>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Nằm trên Thánh giá ngước nhìn lên cao, đau thương thân này nào Con xá chi. Mà sao không thấy mắt hiền Cha yêu,</a:t>
            </a:r>
            <a:endParaRPr lang="en-US" sz="8800" b="1" dirty="0">
              <a:solidFill>
                <a:schemeClr val="bg1"/>
              </a:solidFill>
            </a:endParaRPr>
          </a:p>
        </p:txBody>
      </p:sp>
    </p:spTree>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xin một điều đừng nỡ bỏ rơi!</a:t>
            </a:r>
            <a:endParaRPr lang="en-US" sz="8800" b="1" dirty="0">
              <a:solidFill>
                <a:schemeClr val="bg1"/>
              </a:solidFill>
            </a:endParaRPr>
          </a:p>
        </p:txBody>
      </p:sp>
    </p:spTree>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Cha hỡi Cha ơi đừng nỡ lạnh lùng, đừng để lòng Con nao núng chối từ, đừng để lòng Con thêm sầu cô vắng.</a:t>
            </a:r>
            <a:endParaRPr lang="en-US" sz="8800" b="1" dirty="0">
              <a:solidFill>
                <a:schemeClr val="bg1"/>
              </a:solidFill>
            </a:endParaRPr>
          </a:p>
        </p:txBody>
      </p:sp>
    </p:spTree>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hỡi Cha ơi nhận tấm thân này, cùng ngàn sầu đau tim nát vô vàn, nguyện thành của lễ cứu chuộc nhân gian.</a:t>
            </a:r>
            <a:endParaRPr lang="en-US" sz="8800" b="1" dirty="0">
              <a:solidFill>
                <a:schemeClr val="bg1"/>
              </a:solidFill>
            </a:endParaRPr>
          </a:p>
        </p:txBody>
      </p:sp>
    </p:spTree>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Nằm treo Thánh giá ngút ngàn thương đau, nhân gian vô tình nào đâu xót thương. Còn trao giấm đắng lưỡi đòng</a:t>
            </a:r>
            <a:endParaRPr lang="en-US" sz="8800" b="1" dirty="0">
              <a:solidFill>
                <a:schemeClr val="bg1"/>
              </a:solidFill>
            </a:endParaRPr>
          </a:p>
        </p:txBody>
      </p:sp>
    </p:spTree>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đâm thâu, thốt ra từng lời làm nát tim sâu.</a:t>
            </a:r>
            <a:endParaRPr lang="en-US" sz="8800" b="1" dirty="0">
              <a:solidFill>
                <a:schemeClr val="bg1"/>
              </a:solidFill>
            </a:endParaRPr>
          </a:p>
        </p:txBody>
      </p:sp>
    </p:spTree>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Phàm nhân có thấu nỗi lòng Ta yêu, bao nhiêu tội tình mình Ta gánh thay. Mà sao nhân thế ai người đâu hay, ước</a:t>
            </a:r>
            <a:endParaRPr lang="en-US" sz="8800" b="1" dirty="0">
              <a:solidFill>
                <a:schemeClr val="bg1"/>
              </a:solidFill>
            </a:endParaRPr>
          </a:p>
        </p:txBody>
      </p:sp>
    </p:spTree>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một ngày hiểu thấu tình sâu!</a:t>
            </a:r>
            <a:endParaRPr lang="en-US" sz="8800" b="1" dirty="0">
              <a:solidFill>
                <a:schemeClr val="bg1"/>
              </a:solidFill>
            </a:endParaRPr>
          </a:p>
        </p:txBody>
      </p:sp>
    </p:spTree>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Cây Thập Giá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Nếu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thoáng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977237557"/>
      </p:ext>
    </p:extLst>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cây Thập Giá Chúa đã trao ban chính thân mình. Ôi trong đau thương Ngài đã khai sinh ra nhân loại mới.</a:t>
            </a:r>
            <a:endParaRPr lang="en-US" sz="8800" b="1" dirty="0">
              <a:solidFill>
                <a:schemeClr val="bg1"/>
              </a:solidFill>
            </a:endParaRPr>
          </a:p>
        </p:txBody>
      </p:sp>
    </p:spTree>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 cây Thánh Giá đớn đau, từ cây Thánh Giá xót xa chỉ vì thương ta.</a:t>
            </a:r>
            <a:endParaRPr lang="en-US" sz="8800" b="1" dirty="0">
              <a:solidFill>
                <a:schemeClr val="bg1"/>
              </a:solidFill>
            </a:endParaRPr>
          </a:p>
        </p:txBody>
      </p:sp>
    </p:spTree>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thờ lạy Thánh Giá Chúa hy sinh, cho nhân loại được hưởng phúc ơn an bình. Con xin thờ lạy Thánh Giá</a:t>
            </a:r>
            <a:endParaRPr lang="en-US" sz="8800" b="1" dirty="0">
              <a:solidFill>
                <a:schemeClr val="bg1"/>
              </a:solidFill>
            </a:endParaRPr>
          </a:p>
        </p:txBody>
      </p:sp>
    </p:spTree>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quang qua muôn ngàn đời ôi Thánh Giá huy hoàng.</a:t>
            </a:r>
            <a:endParaRPr lang="en-US" sz="8800" b="1" dirty="0">
              <a:solidFill>
                <a:schemeClr val="bg1"/>
              </a:solidFill>
            </a:endParaRPr>
          </a:p>
        </p:txBody>
      </p:sp>
    </p:spTree>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cây Thập Giá máu Chúa tuôn ra lênh láng trên đồi. Ôi trong đau thương Ngài đã nâng lên nhân loại tội</a:t>
            </a:r>
            <a:endParaRPr lang="en-US" sz="8800" b="1" dirty="0">
              <a:solidFill>
                <a:schemeClr val="bg1"/>
              </a:solidFill>
            </a:endParaRPr>
          </a:p>
        </p:txBody>
      </p:sp>
    </p:spTree>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lỗi. Kìa cây Thánh Giá ngất cao, mầu nhiệm Thánh Giá lớn lao từ chiều hôm nao.</a:t>
            </a:r>
            <a:endParaRPr lang="en-US" sz="8800" b="1" dirty="0">
              <a:solidFill>
                <a:schemeClr val="bg1"/>
              </a:solidFill>
            </a:endParaRPr>
          </a:p>
        </p:txBody>
      </p:sp>
    </p:spTree>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Trên cây Thập Giá bao nỗi oan khiên bao nỗi ô nhục. Ôi trong đau thương Ngài chết thay cho nhân loại được</a:t>
            </a:r>
            <a:endParaRPr lang="en-US" sz="8800" b="1" dirty="0">
              <a:solidFill>
                <a:schemeClr val="bg1"/>
              </a:solidFill>
            </a:endParaRPr>
          </a:p>
        </p:txBody>
      </p:sp>
    </p:spTree>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Nhìn lên Thánh Giá Chúa tôi, Ngài chịu bao nỗi đắng cay cho đời hôm nay.</a:t>
            </a:r>
            <a:endParaRPr lang="en-US" sz="8800" b="1" dirty="0">
              <a:solidFill>
                <a:schemeClr val="bg1"/>
              </a:solidFill>
            </a:endParaRPr>
          </a:p>
        </p:txBody>
      </p:sp>
    </p:spTree>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Trên cây Thập Giá đinh đóng gai thâu tan nát thân Người. Ôi trong đau thương Ngài muốn cho con vui vầy hạnh</a:t>
            </a:r>
            <a:endParaRPr lang="en-US" sz="8800" b="1" dirty="0">
              <a:solidFill>
                <a:schemeClr val="bg1"/>
              </a:solidFill>
            </a:endParaRPr>
          </a:p>
        </p:txBody>
      </p:sp>
    </p:spTree>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Lòng thương xót Chúa vô bờ, mà sao nhân thế hững hờ cho tình bơ vơ.</a:t>
            </a:r>
            <a:endParaRPr lang="en-US" sz="8800" b="1" dirty="0">
              <a:solidFill>
                <a:schemeClr val="bg1"/>
              </a:solidFill>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suối</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412749124"/>
      </p:ext>
    </p:extLst>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Trên cây Thập Giá tim Chúa đâm thâu qua lưỡi đao nhọn. Ôi trong đau thương giọt máu hy sinh cuối cùng nhỏ</a:t>
            </a:r>
            <a:endParaRPr lang="en-US" sz="8800" b="1" dirty="0">
              <a:solidFill>
                <a:schemeClr val="bg1"/>
              </a:solidFill>
            </a:endParaRPr>
          </a:p>
        </p:txBody>
      </p:sp>
    </p:spTree>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Một dòng máu thắm chứa chan, rửa cho con hết vết nhơ tẩy sạch tâm can.</a:t>
            </a:r>
            <a:endParaRPr lang="en-US" sz="8800" b="1" dirty="0">
              <a:solidFill>
                <a:schemeClr val="bg1"/>
              </a:solidFill>
            </a:endParaRPr>
          </a:p>
        </p:txBody>
      </p:sp>
    </p:spTree>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Lời Ngợi Khen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muốn dâng lời ngợi khen Thiên Chúa. Biết bao ơn lành Ngài ban xuống chan hòa. Hôm nay ngày hân hoan, hôm</a:t>
            </a:r>
            <a:endParaRPr lang="en-US" sz="8800" b="1" dirty="0">
              <a:solidFill>
                <a:schemeClr val="bg1"/>
              </a:solidFill>
            </a:endParaRPr>
          </a:p>
        </p:txBody>
      </p:sp>
    </p:spTree>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ngày tạ ơn. Con muốn dâng lời tán dương Danh Chúa muôn đời.</a:t>
            </a:r>
            <a:endParaRPr lang="en-US" sz="8800" b="1" dirty="0">
              <a:solidFill>
                <a:schemeClr val="bg1"/>
              </a:solidFill>
            </a:endParaRPr>
          </a:p>
        </p:txBody>
      </p:sp>
    </p:spTree>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nhạc khúc tôn vinh. Trên môi vang vọng những lời kinh. Dâng lên nhạc khúc tri ân. Thiên thu tán</a:t>
            </a:r>
            <a:endParaRPr lang="en-US" sz="8800" b="1" dirty="0">
              <a:solidFill>
                <a:schemeClr val="bg1"/>
              </a:solidFill>
            </a:endParaRPr>
          </a:p>
        </p:txBody>
      </p:sp>
    </p:spTree>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tụng Chúa từ nhân.</a:t>
            </a:r>
            <a:endParaRPr lang="en-US" sz="8800" b="1" dirty="0">
              <a:solidFill>
                <a:schemeClr val="bg1"/>
              </a:solidFill>
            </a:endParaRPr>
          </a:p>
        </p:txBody>
      </p:sp>
    </p:spTree>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Cha Mẹ 9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chúng con sinh vào đời nhờ có tay của mẹ cha. Là Thái Sơn cao xa cao xa, là biển đông bao la bao la, như</a:t>
            </a:r>
            <a:endParaRPr lang="en-US" sz="8800" b="1" dirty="0">
              <a:solidFill>
                <a:schemeClr val="bg1"/>
              </a:solidFill>
            </a:endParaRPr>
          </a:p>
        </p:txBody>
      </p:sp>
    </p:spTree>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rừng hoa ngát hương cả bốn mùa, ôi tình mẹ cha nói lên tình Chúa.</a:t>
            </a:r>
            <a:endParaRPr lang="en-US" sz="8800" b="1" dirty="0">
              <a:solidFill>
                <a:schemeClr val="bg1"/>
              </a:solidFill>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696768236"/>
      </p:ext>
    </p:extLst>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chúng con yên vui hân hoan, nhờ mẹ cha gian nan lo toan, trong giọt mồ hôi có vương cả máu hồng, luôn dạy</a:t>
            </a:r>
            <a:endParaRPr lang="en-US" sz="8800" b="1" dirty="0">
              <a:solidFill>
                <a:schemeClr val="bg1"/>
              </a:solidFill>
            </a:endParaRPr>
          </a:p>
        </p:txBody>
      </p:sp>
    </p:spTree>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biết câu mặn nồng.</a:t>
            </a:r>
            <a:endParaRPr lang="en-US" sz="8800" b="1" dirty="0">
              <a:solidFill>
                <a:schemeClr val="bg1"/>
              </a:solidFill>
            </a:endParaRPr>
          </a:p>
        </p:txBody>
      </p:sp>
    </p:spTree>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chắp bàn tay xin hát lời ca, thiết tha xin Trời giúp cho mẹ cha. Sáng mãi ước nguyện và vơi đi ưu phiền,</a:t>
            </a:r>
            <a:endParaRPr lang="en-US" sz="8800" b="1" dirty="0">
              <a:solidFill>
                <a:schemeClr val="bg1"/>
              </a:solidFill>
            </a:endParaRPr>
          </a:p>
        </p:txBody>
      </p:sp>
    </p:spTree>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năm mãi được bình yên.</a:t>
            </a:r>
            <a:endParaRPr lang="en-US" sz="8800" b="1" dirty="0">
              <a:solidFill>
                <a:schemeClr val="bg1"/>
              </a:solidFill>
            </a:endParaRPr>
          </a:p>
        </p:txBody>
      </p:sp>
    </p:spTree>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Rồi lớn lên con vào đời gặp biết bao nhiêu người thương. Dù có ai hy sinh cho con, dù được ai cho mâm cơm</a:t>
            </a:r>
            <a:endParaRPr lang="en-US" sz="8800" b="1" dirty="0">
              <a:solidFill>
                <a:schemeClr val="bg1"/>
              </a:solidFill>
            </a:endParaRPr>
          </a:p>
        </p:txBody>
      </p:sp>
    </p:spTree>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ngon, đi gần về xa thấy đâu một mái nhà, như nhà mẹ cha thiết tha từ ấy.</a:t>
            </a:r>
            <a:endParaRPr lang="en-US" sz="8800" b="1" dirty="0">
              <a:solidFill>
                <a:schemeClr val="bg1"/>
              </a:solidFill>
            </a:endParaRPr>
          </a:p>
        </p:txBody>
      </p:sp>
    </p:spTree>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lớn lên con xây non cao, vượt biển khơi bay lên trăng sao, khi về nhà xưa với cha và với mẹ, vẫn là trẻ thơ</a:t>
            </a:r>
            <a:endParaRPr lang="en-US" sz="8800" b="1" dirty="0">
              <a:solidFill>
                <a:schemeClr val="bg1"/>
              </a:solidFill>
            </a:endParaRPr>
          </a:p>
        </p:txBody>
      </p:sp>
    </p:spTree>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bé như ngày nào.</a:t>
            </a:r>
            <a:endParaRPr lang="en-US" sz="8800" b="1" dirty="0">
              <a:solidFill>
                <a:schemeClr val="bg1"/>
              </a:solidFill>
            </a:endParaRPr>
          </a:p>
        </p:txBody>
      </p:sp>
    </p:spTree>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Ngày Xuân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Nén hương trầm dâng về Mẹ Cha. Nhớ thương biết bao giờ nguôi ngoai, nỗi đau nào phai. Lại một mùa Xuân thiếu</a:t>
            </a:r>
            <a:endParaRPr lang="en-US" sz="8800" b="1" dirty="0">
              <a:solidFill>
                <a:schemeClr val="bg1"/>
              </a:solidFill>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342445853"/>
      </p:ext>
    </p:extLst>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bóng Cha. Xuân này tìm đâu thấy dáng Mẹ. Cánh mai sau vườn buồn theo nỗi lòng của con.</a:t>
            </a:r>
            <a:endParaRPr lang="en-US" sz="8800" b="1" dirty="0">
              <a:solidFill>
                <a:schemeClr val="bg1"/>
              </a:solidFill>
            </a:endParaRPr>
          </a:p>
        </p:txBody>
      </p:sp>
    </p:spTree>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cầu Thiên Chúa chính Chúa mùa xuân. Dạt dào hồng ân tuôn xuống nhân gian. Ban cho Cha Mẹ trong niềm</a:t>
            </a:r>
            <a:endParaRPr lang="en-US" sz="8800" b="1" dirty="0">
              <a:solidFill>
                <a:schemeClr val="bg1"/>
              </a:solidFill>
            </a:endParaRPr>
          </a:p>
        </p:txBody>
      </p:sp>
    </p:spTree>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mới Chúa Xuân muôn đời hạnh phúc thảnh thơi.</a:t>
            </a:r>
            <a:endParaRPr lang="en-US" sz="8800" b="1" dirty="0">
              <a:solidFill>
                <a:schemeClr val="bg1"/>
              </a:solidFill>
            </a:endParaRPr>
          </a:p>
        </p:txBody>
      </p:sp>
    </p:spTree>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Biết lấy gì đáp đền tình sâu. Thái Sơn gió ru lời mênh mông, sóng xô biển Đông. Một đời Mẹ Cha bao lắng lo.</a:t>
            </a:r>
            <a:endParaRPr lang="en-US" sz="8800" b="1" dirty="0">
              <a:solidFill>
                <a:schemeClr val="bg1"/>
              </a:solidFill>
            </a:endParaRPr>
          </a:p>
        </p:txBody>
      </p:sp>
    </p:spTree>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 nhọc từ khi con ấu thơ. Nhớ thương bây giờ tìm đâu bóng hình dấu yêu.</a:t>
            </a:r>
            <a:endParaRPr lang="en-US" sz="8800" b="1" dirty="0">
              <a:solidFill>
                <a:schemeClr val="bg1"/>
              </a:solidFill>
            </a:endParaRPr>
          </a:p>
        </p:txBody>
      </p:sp>
    </p:spTree>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Ước mơ ngày xum họp Mẹ Cha. Chốn Thiên quốc vui hòa câu ca. tán dương một Chúa. Một mùa Xuân tươi không úa</a:t>
            </a:r>
            <a:endParaRPr lang="en-US" sz="8800" b="1" dirty="0">
              <a:solidFill>
                <a:schemeClr val="bg1"/>
              </a:solidFill>
            </a:endParaRPr>
          </a:p>
        </p:txBody>
      </p:sp>
    </p:spTree>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phai. Nắng đẹp mùa Xuân thôi khóc than. Sống vui muôn đời. Gặp nhau cõi Trời hỉ hoan.</a:t>
            </a:r>
            <a:endParaRPr lang="en-US" sz="8800" b="1" dirty="0">
              <a:solidFill>
                <a:schemeClr val="bg1"/>
              </a:solidFill>
            </a:endParaRPr>
          </a:p>
        </p:txBody>
      </p:sp>
    </p:spTree>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Nhớ Về Tình Mẹ Cha (TH)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tác sinh con vào đời cho con một mái ấm. Có bóng cha yêu hiền hòa, có tình mẹ rất bao la. Tình cha dang</a:t>
            </a:r>
            <a:endParaRPr lang="en-US" sz="8800" b="1" dirty="0">
              <a:solidFill>
                <a:schemeClr val="bg1"/>
              </a:solidFill>
            </a:endParaRPr>
          </a:p>
        </p:txBody>
      </p:sp>
    </p:spTree>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cánh bay, tình mẹ cao vút mây. Con ngụp lặn trong hạnh phúc biết mấy.</a:t>
            </a:r>
            <a:endParaRPr lang="en-US" sz="8800" b="1" dirty="0">
              <a:solidFill>
                <a:schemeClr val="bg1"/>
              </a:solidFill>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cửu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436893529"/>
      </p:ext>
    </p:extLst>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Ngọt ngào khúc hát tri ân. Nguyện cầu Chúa xuống muôn ân. Giúp cha mẹ con tháng ngày an hòa. Tựa ngọn nến</a:t>
            </a:r>
            <a:endParaRPr lang="en-US" sz="8800" b="1" dirty="0">
              <a:solidFill>
                <a:schemeClr val="bg1"/>
              </a:solidFill>
            </a:endParaRPr>
          </a:p>
        </p:txBody>
      </p:sp>
    </p:spTree>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cháy tiêu hao. Một đời vất vả gian lao. Nhắc trong lòng con nghĩa nặng tình mẹ cha.</a:t>
            </a:r>
            <a:endParaRPr lang="en-US" sz="8800" b="1" dirty="0">
              <a:solidFill>
                <a:schemeClr val="bg1"/>
              </a:solidFill>
            </a:endParaRPr>
          </a:p>
        </p:txBody>
      </p:sp>
    </p:spTree>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Tiếng hát ru con vào đời đêm đêm mẹ thao thức. Uốn nắn cho con thành người, mối tình phụ tử khôn vơi. Rồi khi</a:t>
            </a:r>
            <a:endParaRPr lang="en-US" sz="8800" b="1" dirty="0">
              <a:solidFill>
                <a:schemeClr val="bg1"/>
              </a:solidFill>
            </a:endParaRPr>
          </a:p>
        </p:txBody>
      </p:sp>
    </p:spTree>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lớn khôn, trùng dương vỗ cánh bay. Tấm lòng mẹ cha luôn mãi dõi bước.</a:t>
            </a:r>
            <a:endParaRPr lang="en-US" sz="8800" b="1" dirty="0">
              <a:solidFill>
                <a:schemeClr val="bg1"/>
              </a:solidFill>
            </a:endParaRPr>
          </a:p>
        </p:txBody>
      </p:sp>
    </p:spTree>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Có những khi xuôi dòng đời con nghe lòng phơi phới. Thấp thoảng hương hoa gọi mời, ngất trời hạnh phúc lên</a:t>
            </a:r>
            <a:endParaRPr lang="en-US" sz="8800" b="1" dirty="0">
              <a:solidFill>
                <a:schemeClr val="bg1"/>
              </a:solidFill>
            </a:endParaRPr>
          </a:p>
        </p:txBody>
      </p:sp>
    </p:spTree>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ngôi. Rồi mùa xuân sẽ qua, và mùa đông bước sang. Tấm lòng mẹ cha như những bóng mát.</a:t>
            </a:r>
            <a:endParaRPr lang="en-US" sz="8800" b="1" dirty="0">
              <a:solidFill>
                <a:schemeClr val="bg1"/>
              </a:solidFill>
            </a:endParaRPr>
          </a:p>
        </p:txBody>
      </p:sp>
    </p:spTree>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Mến (CHH)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Cuộc đời này con có gì mà dâng Chúa đâu. Những luống cày sâu trời tối mau cha chưa kịp về; Mẹ bận rộn từng</a:t>
            </a:r>
            <a:endParaRPr lang="en-US" sz="8800" b="1" dirty="0">
              <a:solidFill>
                <a:schemeClr val="bg1"/>
              </a:solidFill>
            </a:endParaRPr>
          </a:p>
        </p:txBody>
      </p:sp>
    </p:spTree>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lo no cơm ấm áo; Có chi đâu Ngài ơi có chi dâng Ngài.</a:t>
            </a:r>
            <a:endParaRPr lang="en-US" sz="8800" b="1" dirty="0">
              <a:solidFill>
                <a:schemeClr val="bg1"/>
              </a:solidFill>
            </a:endParaRPr>
          </a:p>
        </p:txBody>
      </p:sp>
    </p:spTree>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tiến dâng lên tình yêu mến nhờ những hy sinh được êm ấm gia đình. Con xin tiến dâng lên tình yêu</a:t>
            </a:r>
            <a:endParaRPr lang="en-US" sz="8800" b="1" dirty="0">
              <a:solidFill>
                <a:schemeClr val="bg1"/>
              </a:solidFill>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giăng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dìu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32636982"/>
      </p:ext>
    </p:extLst>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nguyện Chúa đoái thương gia đình con được bình yên.</a:t>
            </a:r>
            <a:endParaRPr lang="en-US" sz="8800" b="1" dirty="0">
              <a:solidFill>
                <a:schemeClr val="bg1"/>
              </a:solidFill>
            </a:endParaRPr>
          </a:p>
        </p:txBody>
      </p:sp>
    </p:spTree>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Thảo Hiếu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dâng lời nguyện xin, cầu cho ông bà tổ tiên. Mong Chúa ban muôn muôn hồng ân cho cha mẹ con, cho</a:t>
            </a:r>
            <a:endParaRPr lang="en-US" sz="8800" b="1" dirty="0">
              <a:solidFill>
                <a:schemeClr val="bg1"/>
              </a:solidFill>
            </a:endParaRPr>
          </a:p>
        </p:txBody>
      </p:sp>
    </p:spTree>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khắp nơi xa gần.</a:t>
            </a:r>
            <a:endParaRPr lang="en-US" sz="8800" b="1" dirty="0">
              <a:solidFill>
                <a:schemeClr val="bg1"/>
              </a:solidFill>
            </a:endParaRPr>
          </a:p>
        </p:txBody>
      </p:sp>
    </p:spTree>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xin người đừng quên, nhờ ai ta được dựng nên, được hưởng xuân yêu thương bình yên, hãy hướng lòng lên</a:t>
            </a:r>
            <a:endParaRPr lang="en-US" sz="8800" b="1" dirty="0">
              <a:solidFill>
                <a:schemeClr val="bg1"/>
              </a:solidFill>
            </a:endParaRPr>
          </a:p>
        </p:txBody>
      </p:sp>
    </p:spTree>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nhớ về tổ tiên.</a:t>
            </a:r>
            <a:endParaRPr lang="en-US" sz="8800" b="1" dirty="0">
              <a:solidFill>
                <a:schemeClr val="bg1"/>
              </a:solidFill>
            </a:endParaRPr>
          </a:p>
        </p:txBody>
      </p:sp>
    </p:spTree>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ơi hãy giữ lời mẹ, lời cha với những lệnh truyền là đèn soi những lúc tối tăm. Lời nhủ khuyên như là ánh</a:t>
            </a:r>
            <a:endParaRPr lang="en-US" sz="8800" b="1" dirty="0">
              <a:solidFill>
                <a:schemeClr val="bg1"/>
              </a:solidFill>
            </a:endParaRPr>
          </a:p>
        </p:txBody>
      </p:sp>
    </p:spTree>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giữa trời đêm lời nhắc nhở chính là sự sống dịu êm.</a:t>
            </a:r>
            <a:endParaRPr lang="en-US" sz="8800" b="1" dirty="0">
              <a:solidFill>
                <a:schemeClr val="bg1"/>
              </a:solidFill>
            </a:endParaRPr>
          </a:p>
        </p:txBody>
      </p:sp>
    </p:spTree>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Anh em muốn sống trường thọ làm con hãy kính trọng mẹ và hãy luôn yêu mến cha. Hạnh phúc thay ai người thảo</a:t>
            </a:r>
            <a:endParaRPr lang="en-US" sz="8800" b="1" dirty="0">
              <a:solidFill>
                <a:schemeClr val="bg1"/>
              </a:solidFill>
            </a:endParaRPr>
          </a:p>
        </p:txBody>
      </p:sp>
    </p:spTree>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hiếu với mẹ cha Chúa sẽ thưởng Nước Trời là chính mùa xuân.</a:t>
            </a:r>
            <a:endParaRPr lang="en-US" sz="8800" b="1" dirty="0">
              <a:solidFill>
                <a:schemeClr val="bg1"/>
              </a:solidFill>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087477334"/>
      </p:ext>
    </p:extLst>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Mùa Xuân (MH)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Xuân về lòng nguyện Chúa Xuân đổ tràn phúc ân vào lòng chúng nhân còn nhiều vương vấn. Xuân về người người</a:t>
            </a:r>
            <a:endParaRPr lang="en-US" sz="8800" b="1" dirty="0">
              <a:solidFill>
                <a:schemeClr val="bg1"/>
              </a:solidFill>
            </a:endParaRPr>
          </a:p>
        </p:txBody>
      </p:sp>
    </p:spTree>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nhau cuộc đời bớt đau sự lành đến mau hưởng quê đời sau.</a:t>
            </a:r>
            <a:endParaRPr lang="en-US" sz="8800" b="1" dirty="0">
              <a:solidFill>
                <a:schemeClr val="bg1"/>
              </a:solidFill>
            </a:endParaRPr>
          </a:p>
        </p:txBody>
      </p:sp>
    </p:spTree>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xuân đang đến trên quê hương muôn người vui mừng. Vì xuân đem đến bao yên vui cho người sầu khổ. Lạy Chúa</a:t>
            </a:r>
            <a:endParaRPr lang="en-US" sz="8800" b="1" dirty="0">
              <a:solidFill>
                <a:schemeClr val="bg1"/>
              </a:solidFill>
            </a:endParaRPr>
          </a:p>
        </p:txBody>
      </p:sp>
    </p:spTree>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hát lên câu ca, ca tụng Chúa Trời. Tình Cha như ánh xuân yêu đương ấp ủ đời con.</a:t>
            </a:r>
            <a:endParaRPr lang="en-US" sz="8800" b="1" dirty="0">
              <a:solidFill>
                <a:schemeClr val="bg1"/>
              </a:solidFill>
            </a:endParaRPr>
          </a:p>
        </p:txBody>
      </p:sp>
    </p:spTree>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Mùa xuân đang đến trong tim con sau một năm dài. Mùa xuân mang đến trong tim con khát vọng hạnh phúc. Lạy Cha</a:t>
            </a:r>
            <a:endParaRPr lang="en-US" sz="8800" b="1" dirty="0">
              <a:solidFill>
                <a:schemeClr val="bg1"/>
              </a:solidFill>
            </a:endParaRPr>
          </a:p>
        </p:txBody>
      </p:sp>
    </p:spTree>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muốn ca vang lên chúc tụng xuân thắm nồng. Lạy Cha con muốn xin Cha ban thứ xuân bền lâu</a:t>
            </a:r>
            <a:endParaRPr lang="en-US" sz="8800" b="1" dirty="0">
              <a:solidFill>
                <a:schemeClr val="bg1"/>
              </a:solidFill>
            </a:endParaRPr>
          </a:p>
        </p:txBody>
      </p:sp>
    </p:spTree>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 Gì (DD)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Cuộc đời bon chen giữa muôn con người, cùng niềm lo lắng áo cơm bạc tiền. Này người bạn ơi! Chớ quá buồn lo,</a:t>
            </a:r>
            <a:endParaRPr lang="en-US" sz="8800" b="1" dirty="0">
              <a:solidFill>
                <a:schemeClr val="bg1"/>
              </a:solidFill>
            </a:endParaRPr>
          </a:p>
        </p:txBody>
      </p:sp>
    </p:spTree>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cứ tin yêu Cha quan phòng là Thiên Chúa.</a:t>
            </a:r>
            <a:endParaRPr lang="en-US" sz="8800" b="1" dirty="0">
              <a:solidFill>
                <a:schemeClr val="bg1"/>
              </a:solidFil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Sẽ</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80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a:t>
            </a: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(PA)</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5223292"/>
      </p:ext>
    </p:extLst>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gặt chẳng gieo lũ chim trên trời, chẳng dệt chẳng may đóa hoa ngoài đồng. Ngày ngày chim ca hát xướng cùng</a:t>
            </a:r>
            <a:endParaRPr lang="en-US" sz="8800" b="1" dirty="0">
              <a:solidFill>
                <a:schemeClr val="bg1"/>
              </a:solidFill>
            </a:endParaRPr>
          </a:p>
        </p:txBody>
      </p:sp>
    </p:spTree>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thấy lũ chim no, hoa kia đẹp hơn áo vua.</a:t>
            </a:r>
            <a:endParaRPr lang="en-US" sz="8800" b="1" dirty="0">
              <a:solidFill>
                <a:schemeClr val="bg1"/>
              </a:solidFill>
            </a:endParaRPr>
          </a:p>
        </p:txBody>
      </p:sp>
    </p:spTree>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Lo gì ngày mai ta sẽ lo, lo gì? Lo gì mặc chi ăn uống chi, lo gì? Lo tìm, tìm vui công chính Cha lo gì? Lo</a:t>
            </a:r>
            <a:endParaRPr lang="en-US" sz="8800" b="1" dirty="0">
              <a:solidFill>
                <a:schemeClr val="bg1"/>
              </a:solidFill>
            </a:endParaRPr>
          </a:p>
        </p:txBody>
      </p:sp>
    </p:spTree>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tìm cho ta nước Cha.</a:t>
            </a:r>
            <a:endParaRPr lang="en-US" sz="8800" b="1" dirty="0">
              <a:solidFill>
                <a:schemeClr val="bg1"/>
              </a:solidFill>
            </a:endParaRPr>
          </a:p>
        </p:txBody>
      </p:sp>
    </p:spTree>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ngày cầu xin giống xưa Cha dạy: Hàng ngày đủ no áo cơm thơm lành. Và này bạn ơi! Biết quý cần lao, nếu</a:t>
            </a:r>
            <a:endParaRPr lang="en-US" sz="8800" b="1" dirty="0">
              <a:solidFill>
                <a:schemeClr val="bg1"/>
              </a:solidFill>
            </a:endParaRPr>
          </a:p>
        </p:txBody>
      </p:sp>
    </p:spTree>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 ăn thôi không lo làm là không đáng.</a:t>
            </a:r>
            <a:endParaRPr lang="en-US" sz="8800" b="1" dirty="0">
              <a:solidFill>
                <a:schemeClr val="bg1"/>
              </a:solidFill>
            </a:endParaRPr>
          </a:p>
        </p:txBody>
      </p:sp>
    </p:spTree>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Việc nhỏ bạn ơi! Phúc ân vinh dự, dự phần của Cha tác sinh muôn loài. Thợ thuyền thành tâm chính Chúa ngày xưa,</a:t>
            </a:r>
            <a:endParaRPr lang="en-US" sz="8800" b="1" dirty="0">
              <a:solidFill>
                <a:schemeClr val="bg1"/>
              </a:solidFill>
            </a:endParaRPr>
          </a:p>
        </p:txBody>
      </p:sp>
    </p:spTree>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cho ta gương lao động của chính Ngài.</a:t>
            </a:r>
            <a:endParaRPr lang="en-US" sz="8800" b="1" dirty="0">
              <a:solidFill>
                <a:schemeClr val="bg1"/>
              </a:solidFill>
            </a:endParaRPr>
          </a:p>
        </p:txBody>
      </p:sp>
    </p:spTree>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Việc nhỏ đừng khinh hãy luôn trung thành, để được ủy cho chức cao sang nhiều. Phụng sự vì Cha thánh lễ là</a:t>
            </a:r>
            <a:endParaRPr lang="en-US" sz="8800" b="1" dirty="0">
              <a:solidFill>
                <a:schemeClr val="bg1"/>
              </a:solidFill>
            </a:endParaRPr>
          </a:p>
        </p:txBody>
      </p:sp>
    </p:spTree>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đám đất Chúa ban cho con người để vun tưới.</a:t>
            </a:r>
            <a:endParaRPr lang="en-US" sz="8800" b="1" dirty="0">
              <a:solidFill>
                <a:schemeClr val="bg1"/>
              </a:solidFill>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ĐK. </a:t>
            </a:r>
            <a:r>
              <a:rPr lang="en-US" sz="8800" b="1" dirty="0">
                <a:solidFill>
                  <a:schemeClr val="bg1"/>
                </a:solidFill>
                <a:latin typeface="Times New Roman" panose="02020603050405020304" pitchFamily="18" charset="0"/>
                <a:cs typeface="Times New Roman" panose="02020603050405020304" pitchFamily="18" charset="0"/>
              </a:rPr>
              <a:t>Con </a:t>
            </a:r>
            <a:r>
              <a:rPr lang="vi-VN" sz="8800" b="1" dirty="0">
                <a:solidFill>
                  <a:schemeClr val="bg1"/>
                </a:solidFill>
                <a:latin typeface="Times New Roman" panose="02020603050405020304" pitchFamily="18" charset="0"/>
                <a:cs typeface="Times New Roman" panose="02020603050405020304" pitchFamily="18" charset="0"/>
              </a:rPr>
              <a:t>sẽ ca ngợi tình thương của Ngài suốt năm canh dài. Con sẽ ca ngợi, con sẽ ca ngợi đến muôn muôn đời.</a:t>
            </a:r>
            <a:endParaRPr lang="en-US" sz="8800" b="1" dirty="0">
              <a:solidFill>
                <a:schemeClr val="bg1"/>
              </a:solidFill>
            </a:endParaRPr>
          </a:p>
        </p:txBody>
      </p:sp>
    </p:spTree>
    <p:extLst>
      <p:ext uri="{BB962C8B-B14F-4D97-AF65-F5344CB8AC3E}">
        <p14:creationId xmlns:p14="http://schemas.microsoft.com/office/powerpoint/2010/main" val="3836818508"/>
      </p:ext>
    </p:extLst>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Mệt mỏi của ta hóa nên kinh cầu, là làn hương thơm trước tôn nhan Ngài. Việc nhỏ của ta khúc hát ngợi ca, hãy</a:t>
            </a:r>
            <a:endParaRPr lang="en-US" sz="8800" b="1" dirty="0">
              <a:solidFill>
                <a:schemeClr val="bg1"/>
              </a:solidFill>
            </a:endParaRPr>
          </a:p>
        </p:txBody>
      </p:sp>
    </p:spTree>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yêu Cha luôn tâm hồn, luôn xác ta.</a:t>
            </a:r>
            <a:endParaRPr lang="en-US" sz="8800" b="1" dirty="0">
              <a:solidFill>
                <a:schemeClr val="bg1"/>
              </a:solidFill>
            </a:endParaRPr>
          </a:p>
        </p:txBody>
      </p:sp>
    </p:spTree>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0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Đầu Năm Dâng Lễ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một năm xin dâng trọn xác hồn. Hòa lời tụng ca tiếng hát hiệp tiếng đàn. Chào mừng Xuân Mới này đoàn</a:t>
            </a:r>
            <a:endParaRPr lang="en-US" sz="8800" b="1" dirty="0">
              <a:solidFill>
                <a:schemeClr val="bg1"/>
              </a:solidFill>
            </a:endParaRPr>
          </a:p>
        </p:txBody>
      </p:sp>
    </p:spTree>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chúc khen. Chúa Cha nhân lành Chúa Ngôi Con, Thánh Thần.</a:t>
            </a:r>
            <a:endParaRPr lang="en-US" sz="8800" b="1" dirty="0">
              <a:solidFill>
                <a:schemeClr val="bg1"/>
              </a:solidFill>
            </a:endParaRPr>
          </a:p>
        </p:txBody>
      </p:sp>
    </p:spTree>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chúc, chúc tụng Chúa muôn loài. Kính chúc, chúc tụng Chúa đến muôn đời. Kính chúc Chúa Mùa Xuân tươi</a:t>
            </a:r>
            <a:endParaRPr lang="en-US" sz="8800" b="1" dirty="0">
              <a:solidFill>
                <a:schemeClr val="bg1"/>
              </a:solidFill>
            </a:endParaRPr>
          </a:p>
        </p:txBody>
      </p:sp>
    </p:spTree>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Kính chúc Chúa ngàn đời Mùa Xuân vui.</a:t>
            </a:r>
            <a:endParaRPr lang="en-US" sz="8800" b="1" dirty="0">
              <a:solidFill>
                <a:schemeClr val="bg1"/>
              </a:solidFill>
            </a:endParaRPr>
          </a:p>
        </p:txBody>
      </p:sp>
    </p:spTree>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đầu một năm dâng Cha này lễ vật. Là lòng tạ ơn cảm mến trọn ý tình. Ngàn lời tôn kính ngàn lời ca chúc</a:t>
            </a:r>
            <a:endParaRPr lang="en-US" sz="8800" b="1" dirty="0">
              <a:solidFill>
                <a:schemeClr val="bg1"/>
              </a:solidFill>
            </a:endParaRPr>
          </a:p>
        </p:txBody>
      </p:sp>
    </p:spTree>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Kết trong rượu lành bánh thiêng nuôi xác hồn.</a:t>
            </a:r>
            <a:endParaRPr lang="en-US" sz="8800" b="1" dirty="0">
              <a:solidFill>
                <a:schemeClr val="bg1"/>
              </a:solidFill>
            </a:endParaRPr>
          </a:p>
        </p:txBody>
      </p:sp>
    </p:spTree>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Lễ vật hôm nay muôn dân cùng kết lời. Nguyện cầu Cha thương xuống mãi ơn thái hòa. Người người hiệp nhất một</a:t>
            </a:r>
            <a:endParaRPr lang="en-US" sz="8800" b="1" dirty="0">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9138</TotalTime>
  <Words>120923</Words>
  <Application>Microsoft Office PowerPoint</Application>
  <PresentationFormat>Widescreen</PresentationFormat>
  <Paragraphs>6137</Paragraphs>
  <Slides>6138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6138</vt:i4>
      </vt:variant>
    </vt:vector>
  </HeadingPairs>
  <TitlesOfParts>
    <vt:vector size="6143" baseType="lpstr">
      <vt:lpstr>Arial</vt:lpstr>
      <vt:lpstr>Calibri</vt:lpstr>
      <vt:lpstr>Calibri Light</vt:lpstr>
      <vt:lpstr>Times New Roman</vt:lpstr>
      <vt:lpstr>Office Theme</vt:lpstr>
      <vt:lpstr>Hiệp Lễ  Mình Máu Thánh Chúa Ki-tô (DC)</vt:lpstr>
      <vt:lpstr>1. Chúa yêu thương con nhiều, một tình yêu ôi quá thẳm sâu, một tình yêu rất đỗi nhiệm mầu, ai nào suy thấu. </vt:lpstr>
      <vt:lpstr>Chúa yêu thương con nhiều, Ngài tặng ban Mình Máu Thánh huyền siêu, </vt:lpstr>
      <vt:lpstr>nguồn thần lương nuôi dưỡng trần gian, mãi luôn dư tràn.</vt:lpstr>
      <vt:lpstr>ĐK: Này đây Mình Máu, thần lương nuôi dưỡng thế gian. Con luôn tin thật và thờ lạy  Chúa, Chúa ơi. </vt:lpstr>
      <vt:lpstr>Vang câu cảm tạ ngợi khen tình Chúa bao la. Bí tích Thánh Thể là nguồn sự sống cho đời.</vt:lpstr>
      <vt:lpstr>2. Hỡi ai đang vất vả, long nặng mang lo lo lắng ngày qua, dăm trường xa sức đã mệt nhoài, mau tìm đến Chúa.</vt:lpstr>
      <vt:lpstr>Chúa thương yêu vỗ về, Ngài ủi an và giúp sức đỡ nâng, Ngài rộng ban chan chứa hồng ân, tháng  năm gian trần.</vt:lpstr>
      <vt:lpstr>3. Bánh thiêng liêng bởi trời, được tang ban cho khắp mọi nơi, loài người ơi tấu khúc ca ngợi, chúc tụng Thiên Chúa. </vt:lpstr>
      <vt:lpstr>Chúa hiến ban chính mình, để trở nên Thịt Máu Thánh cực linh, </vt:lpstr>
      <vt:lpstr>là của ăn của uống trường sinh, dưỡng nuôi linh hồn.</vt:lpstr>
      <vt:lpstr>Nhập Lễ  Ca Nhập Lễ</vt:lpstr>
      <vt:lpstr>ĐK: Quây quần bên bàn Tiệc Thánh này để chia cho nhau tấm bánh Cha trao ban. </vt:lpstr>
      <vt:lpstr>Quây quần bên ly rượu thơm ngát trong tình yêu thương Chúa đã chối cho ta.</vt:lpstr>
      <vt:lpstr>1. Chúa gọi con vào bàn tiệc yêu thương. Vào câu chuyện tình  trọn đời Ngài đã sống. </vt:lpstr>
      <vt:lpstr>Và giờ đây gọi con đi theo bước. Hiến  trao cuộc đời vì hạnh phúc  muôn người.</vt:lpstr>
      <vt:lpstr>Nhập Lễ  Vinh Danh Ba Ngôi (DVH)</vt:lpstr>
      <vt:lpstr>1. Trong tâm tình đơn sơ con tiến vào đền thánh Chúa Trời. Xin dâng lời chúc tụng Ngài là Đấng tác sinh muôn loài.</vt:lpstr>
      <vt:lpstr>Con thành tâm tri ân tình thương Chúa xiết bao cao vời, Ngài đã hướng dẫn con vào đời  cho con được gọi Ngài là Cha.</vt:lpstr>
      <vt:lpstr>ĐK: Vinh danh Chúa Cha uy hùng toàn năng. Vinh danh Chúa con cứu độ nhân trần. </vt:lpstr>
      <vt:lpstr>Vinh danh thánh linh chính nguồn ủi an Vinh danh Ba Ngôi muôn đời không ngơi.</vt:lpstr>
      <vt:lpstr>2. Trong tâm tình tin yêu con bước vào phục bái kính thờ Chúa chính là sức mạnh là nguồn sống nơi con nương nhờ. </vt:lpstr>
      <vt:lpstr>Xin dâng trọn đời con tựa em bé nép trong tay mẹ . Tìm dòng sữa mát thơm đậm đà Chúa hãy thương hộ phù chở che.</vt:lpstr>
      <vt:lpstr>Hiệp Lễ  Vinh Danh Thiên Chúa 1 (NL)</vt:lpstr>
      <vt:lpstr>ĐK. Vinh danh Thiên Chúa Ngôi Cha. Vinh danh Thiên Chúa Ngôi Con. </vt:lpstr>
      <vt:lpstr>Vinh danh Thiên Chúa Ngôi Ba Thánh Thần. Như từ muôn thuở thời gian. Ngày ngày mãi mãi ngàn năm vững bền.</vt:lpstr>
      <vt:lpstr>1. Kính lạy Thiên Chúa Ngôi Cha. Đấng đã sáng thế đất trời bao la.</vt:lpstr>
      <vt:lpstr>2. Kính lạy Thiên Chúa Ngôi Con. Đấng đã đổ máu cứu chuộc nhân gian.</vt:lpstr>
      <vt:lpstr>3. Kính lạy Thiên Chúa Ngôi Ba. Đấng đã chăm sóc dắt dìu chở che.</vt:lpstr>
      <vt:lpstr>4. Bái lạy Mẹ Chúa Ngôi Hai. Giúp công cứu thoát cuộc đời tội nhân</vt:lpstr>
      <vt:lpstr>5. Bái lạy Thần Thánh quang vinh. Bên ngai Thiên Chúa ân tình chẳng vơi.</vt:lpstr>
      <vt:lpstr>Ca Tiếp Liên  Lạy Chúa Thánh Thần (QB)</vt:lpstr>
      <vt:lpstr>Lạy Chúa Thánh Thần Xin Ngài ngự đến và tự trời cao tỏa ánh quang minh Ngài ra. </vt:lpstr>
      <vt:lpstr>Lạy Cha kẻ nghèo, Đấng ban ân huệ soi sáng tâm hồn dịu hiền.</vt:lpstr>
      <vt:lpstr>Nguyện Chúa  Thánh  Thần ban nguồn bình an và sự nghỉ ngơi trong lúc lâm cảnh lầm than. </vt:lpstr>
      <vt:lpstr>Nguyện Chúa Thần  Thần canh tân thế trần. Ban xuống muôn người muôn nơi. Tràn đầy thánh ân.</vt:lpstr>
      <vt:lpstr>Nếu không có Chúa thương trợ phù, trong con người còn chi thanh khiết, còn chi vô tội. </vt:lpstr>
      <vt:lpstr>Ôi sự sáng chứa chan hồng phúc, xin chiếu soi tràn  ngập tâm hồn những tín hữu của Ngài.</vt:lpstr>
      <vt:lpstr>Hiệp Lễ  Chúa Đã Lên Trời</vt:lpstr>
      <vt:lpstr>1. Bê-ta-ni-a ngôi làng thuở xưa lnăm ấy. Nơi Chúa Giê-su lên trời về cùng Chúa  Cha. </vt:lpstr>
      <vt:lpstr>Chúa giơ bàn tay chúc phúc khi giã từ. Các tông đồ đứng dõi mắt lên  trời cao.</vt:lpstr>
      <vt:lpstr>ĐK: Chúa đã lên trời  là niềm vui cho chốn dương gian. Chúa sẽ chuẩn bị cho mọi người nhà nơi thiên quốc.</vt:lpstr>
      <vt:lpstr>Chúa cất lên trời thiên đàng vang muôn khúc hoan ca. dưới đất hoan lạc Chúa Thánh  Thần đổi mới địa cầu.</vt:lpstr>
      <vt:lpstr>2. Ngước mắt lên cao tông đồ ngẩn ngơ quyến luyến. Xao xuyến tâm tư nhớ Lời Thầy dặn  lúc xưa. </vt:lpstr>
      <vt:lpstr>Chúa lên trời cao bao uy quyền chói ngời. Ngóng trông Ngài đến sáng láng trên ngàn mây.</vt:lpstr>
      <vt:lpstr>3. Vui bước ra đi tông đồ niềm vui gieo rắc. Chúa đã vinh quang lên trời ngự bên  Chúa  Cha.</vt:lpstr>
      <vt:lpstr>Dẫu bao hiểm nguy vẫn bước theo tiếng gọi.  Phúc vinh  trời cao Chúa sẽ ân thưởng trao.</vt:lpstr>
      <vt:lpstr>4. Trong tiếng reo ca vui mừng Ngài lên thiên quốc. Con sẽ ra đi Tin Mừng truyền rao khắp nơi. </vt:lpstr>
      <vt:lpstr>Chúa lên trời cao ôi Tin Mừng cứu độ. Những ai thiện tâm cũng sẽ lên  trời cao.</vt:lpstr>
      <vt:lpstr>Dâng Lễ  Dâng Chúa Đất Trời</vt:lpstr>
      <vt:lpstr>1. Tựa làn trầm hương như trầm hương bay lên trước tòa. Nồng nàn bài ca xinh đẹp muôn là muôn sắc hoa.</vt:lpstr>
      <vt:lpstr>Hiệp lời tôn vinh Chúa trời đất, lòng thành hát dâng câu tạ ơn. Tình Cha thiết tha chan hòa trải khắp gần xa.</vt:lpstr>
      <vt:lpstr>Này là tấm bánh do từng muôn hạt lúa kết thành. Này là rượu nho do từ bao chùm nho ép nên. </vt:lpstr>
      <vt:lpstr>Hiệp dâng lên Chúa Chúa trời đất, để thành bánh thiêng nuôi đoàn con. Để thành Máu Con Chúa Trời nguồn ơn cứu độ.</vt:lpstr>
      <vt:lpstr>ĐK: ĐK. Xin chúc tụng Chúa Chúa Cả đất trời, từ giờ đây đến muôn muôn đời. </vt:lpstr>
      <vt:lpstr>Chúc tụng Thiên Chúa từ nhân, Chúa là quyền năng cực thánh. Là Đấng đáng chúc tụng mọi lúc mọi nơi.</vt:lpstr>
      <vt:lpstr>Hiệp Lễ  Yêu Như Ngài Yêu Ta (VX)</vt:lpstr>
      <vt:lpstr>ĐK: Một tình yêu cao ngất, một tình yêu lớn lao. Một tình yêu đã hiến mạng sống cho người mình yêu.</vt:lpstr>
      <vt:lpstr>1. Cứu chuộc nhân thế Ngài chịu chết đớn đau khổ hình. Ôi tình yêu Chúa một tình yêu ai suy thấu cùng.</vt:lpstr>
      <vt:lpstr>Chúa dạy nhân thế mọi người biết mến yêu tận tình. Sống đời nhân ái thực hành yêu như Ngài yêu ta.</vt:lpstr>
      <vt:lpstr>2. Những gì Thầy biết thì Thầy nói hết cho con rồi. Nên từ hôm nay Thầy gọi con bằng hữu của Thầy.</vt:lpstr>
      <vt:lpstr>Bước đường tương lai dù còn lắm gió mưa bão bùng. Có Thầy bên con thì này con lo sợ điều chi.</vt:lpstr>
      <vt:lpstr>3. Không phải là con mà là chính ý Ta đã chọn. Cắt đặt con đi để ngày mai mang  hoa trái về.</vt:lpstr>
      <vt:lpstr>Trái mùa xum xuê này con mãi mãi luôn vững bền. Những gì con xin thì này Cha của Thầy sẽ ban.</vt:lpstr>
      <vt:lpstr>4. Ôi tình cao quý trọn đười biết lấy chi đáp đền. Con nguyện ngày đêm cả đời trung kiên theo bước Ngài.</vt:lpstr>
      <vt:lpstr>Gieo mầm yêu thương vào lòng thế giới bao hận thù. Chúa cùng con bước cuộc đời con vui thỏa tâm tư.</vt:lpstr>
      <vt:lpstr>Dâng Lễ  Lễ Vật Tri Ân (HD)</vt:lpstr>
      <vt:lpstr>1/ Xin tiến dâng lên Cha, này tấm bánh với ly rượu nồng. Từ ruộng đồng quê hương con góp về làm lễ tình thương. </vt:lpstr>
      <vt:lpstr>Đây lao công muôn người, muôn người cùng chung chí hướng. Xin Cha thương đoái nhận lễ con dâng lễ vật tri ân.</vt:lpstr>
      <vt:lpstr>ĐK: Đôi tay con vươn cao thành kính tiến dâng lên Cha. Qua bao nhiêu tháng ngày, tình mến vẫn luôn đong đầy.</vt:lpstr>
      <vt:lpstr>2/ Xin tiến dâng lên Cha, trầm hương ngút khói thơm ngạt ngào. Dạt dào tình quê hương nơi núi rừng xa tít ngàn phương.</vt:lpstr>
      <vt:lpstr>Muôn yêu thương góp thành, góp thành lời ca kính tiến. Xin Cha thương đoái nhận lễ con dâng lễ vật tri ân.</vt:lpstr>
      <vt:lpstr>Hiệp Lễ  Chúa Là Tình Yêu (TN)</vt:lpstr>
      <vt:lpstr>ĐK. Chúa Là Tình Yêu Ngài đã đến cứu thế giới khỏi chốn lưu đày. Chúa Là Tình Yêu Ngài đã thương ban Con Một cho trần thế. </vt:lpstr>
      <vt:lpstr>Để đem muôn ơn lành, để loan tin vui mừng khắp thế giới cho mọi người, Ngài đã chết trong đau thương để ta sống bình an.</vt:lpstr>
      <vt:lpstr>1. Còn tình yêu nào cao vời vợi bằng tình Chúa đã thương ta. Dù rằng đất trời mãi đổi thay nhưng tình Chúa vẫn yêu ta đến muôn muôn đời.</vt:lpstr>
      <vt:lpstr>2. Người hằng mong chờ luôn mời gọi người người sống yêu thương nhau. Để tình yêu Ngài mãi tràn lan trong tình chúng ta yêu nhau sống vui an bình.</vt:lpstr>
      <vt:lpstr>Kết Lễ  Lễ Xong Rồi (188)</vt:lpstr>
      <vt:lpstr>Lễ xong rồi nào vui bước bình an. Niềm hạnh phúc thần thiêng đang dâng tràn.</vt:lpstr>
      <vt:lpstr>Lễ xong rồi cùng ra đi muôn phương. Hãy lên đường mà gieo rắc yêu thương.</vt:lpstr>
      <vt:lpstr>Lễ đã hết chúc anh em ra về. Trong yêu thương hãy lên đường bình an.</vt:lpstr>
      <vt:lpstr>Lễ đã hết chúc anh em ra về. Trong yêu thương hãy lên đường bình an. </vt:lpstr>
      <vt:lpstr>Hiệp Lễ  Trong Ân Tình Chúa (NHC)</vt:lpstr>
      <vt:lpstr>1. Thầy là cây nho các con là nhành. Nhành nào trong Thầy mà không sinh hoa trái. </vt:lpstr>
      <vt:lpstr>Sẽ bị chặt đi bị ném ra ngoài. Vì lìa khỏi thân nên héo úa thương thay. </vt:lpstr>
      <vt:lpstr>Thầy là cây nho các con là nhành. Nhành nào trong Thầy mà sinh hoa trái. </vt:lpstr>
      <vt:lpstr>Sẽ được tỉa luôn chăm sóc sớm chiều. Rồi từng ngày qua cây trái thơm ngon ngọt.</vt:lpstr>
      <vt:lpstr>ĐK: Nguyện cầu cùng Chúa ban cho con lửa mến yêu Ngài. Để cuộc đời con được liên kết trong ân tình Chúa. </vt:lpstr>
      <vt:lpstr>Ngài là mạch sống tuôn ban muôn hồng ân cho đời. Và nguyện từ nay được trở nên người môn đệ Chúa.</vt:lpstr>
      <vt:lpstr>2. Thầy ở trong con các con ở trong Thầy. Người nào trong Thầy thì sinh nhiều hoa trái. </vt:lpstr>
      <vt:lpstr>Nếu mà Thầy không ban sức thiêng nuôi hồn. Thì cuộc đời con một thoáng chút hư vô. </vt:lpstr>
      <vt:lpstr>Thầy là sức sống suối ban ơn lành. Người nào xin Thầy, Thầy ban ơn phúc.</vt:lpstr>
      <vt:lpstr>Những người nào tin hãy bước theo Thầy. Là làm hiển vinh Thiên Chúa, Đấng sai Thầy.</vt:lpstr>
      <vt:lpstr>3. Ngài hằng yêu thương xuống muôn ơn lành. Để đời con được bình an trong Chúa. </vt:lpstr>
      <vt:lpstr>Muôn đời tạ ơn Thiên Chúa cửu trùng. Ngài vì tình yêu vui sống với con luôn.</vt:lpstr>
      <vt:lpstr>Cuộc đời dương gian khó nguy giăng đầy. Ngài là con đường dìu con vào cõi sống.</vt:lpstr>
      <vt:lpstr>Cho cuộc đời con liên kết trong tình Ngài. Để đường trần gian con bước trong an bình.</vt:lpstr>
      <vt:lpstr>Nhập Lễ  Con Sẽ Ca Ngợi (PA)</vt:lpstr>
      <vt:lpstr>ĐK. Con sẽ ca ngợi tình thương của Ngài suốt năm canh dài. Con sẽ ca ngợi, con sẽ ca ngợi đến muôn muôn đời.</vt:lpstr>
      <vt:lpstr>1. Con sẽ ca ngợi tình thương của Người đến muôn đời. Qua bao nhiêu thời miệng con loan truyền tình Cha chẳng ngơi. </vt:lpstr>
      <vt:lpstr>Vì Ngài đã phán: Lời Ta đã ban đứng vững ngàn năm. Trên cõi mây trời Người đã thiết lập lòng trung thành.</vt:lpstr>
      <vt:lpstr>Nhập Lễ  Lên Núi Si-on</vt:lpstr>
      <vt:lpstr>1. Hôm nay là ngày Thiên Chúa dựng nên, chúng tôi vui mừng sung sướng triền miên.</vt:lpstr>
      <vt:lpstr>ĐK: Hôm nay đáng ghi muôn đời, hôm nay Chúa thương dân Người, hôm nay Cháu đem dân Người lên núi Si-on.</vt:lpstr>
      <vt:lpstr>2. Hôm nay nai vàng uống suối mật ong, bên bờ hy vọng lúa đồng đâm bông. </vt:lpstr>
      <vt:lpstr>Hôm nay nho chin đồi cao, gió nam trở về với đàn bồ câu.</vt:lpstr>
      <vt:lpstr>Hiệp Lễ  Đồng Cỏ Tươi</vt:lpstr>
      <vt:lpstr>ÐK: Ðồng là đồng cỏ tươi, Chúa chăn cho tôi nghỉ ngơi, suối ngọt cỏ non xanh rì, tôi nay còn thiếu thốn chi, vui thay mà cũng phúc thay.</vt:lpstr>
      <vt:lpstr>1. Chân tôi theo nẻo chính, Chúa thương tôi như con ngươi Ngài. Để tôi lấy lại sức, Chúa đưa tôi về suối đời đời.</vt:lpstr>
      <vt:lpstr>2. Tôi an tâm vững trí, dẫu qua nơi âm u hãi hùng, lòng tin tưởng tuyệt đối, thấy côn trượng Chúa là mừng</vt:lpstr>
      <vt:lpstr>3. Mâm cao lương đã sẵn, chén rượu thơm ngon đầy vơi đầy. Đầu tôi sức dầu thánh, tiến lên đền thánh hằng ngày</vt:lpstr>
      <vt:lpstr>4. Tôi nên con sự sáng, trái hoa sinh sôi hơn sao trời, tình thương Chúa ở với tôi, có chi đẹp hơn ở đời</vt:lpstr>
      <vt:lpstr>Hiệp Lễ  Xin Ở Lại Với Con</vt:lpstr>
      <vt:lpstr>1. Mấy lữ khách chiều Em-mau vai sánh vai, đang lo toan, vì Giê-su đã chết rồi. </vt:lpstr>
      <vt:lpstr>Này đây, Chúa đã đến ngay bên, đã sưởi ấm con tim và đã làm hồi sinh đức tin.</vt:lpstr>
      <vt:lpstr>ĐK: Chúa hỡi Chúa ơi, xin ở lại với con, vì đêm đã dần buông. Chúa hỡi Chúa ơi, xin ở lại với con, vì ngày đã sắp tàn.</vt:lpstr>
      <vt:lpstr>2. Giữa những lúc đời con đi trong bóng đêm, vắng bóng Chúa, đời con u mê tối tăm. </vt:lpstr>
      <vt:lpstr>Ngài ơi, xin hãy đến bên con, xin cắt nghĩa cho con về huyền nhiệm sự sống, Chúa ơi.</vt:lpstr>
      <vt:lpstr>3. Giữa những lúc thuyền đời con gặp sóng xô, giữa bõa tố, hồn con như quên Chúa  rồi. </vt:lpstr>
      <vt:lpstr>Ngài ơi, xin hãy đến bên con, xin sánh bước bên con, để lòng này bình an vững tâm.</vt:lpstr>
      <vt:lpstr>4. Giữa những lúc hồn con đi trong bóng đêm, Chúa thử thách, làm thân con ra khổ sầu. </vt:lpstr>
      <vt:lpstr>Ngài ơi, xin hãy tỏ cho con xin hãy nói yêu con, để hồn này nhìn thấy ánh quang.</vt:lpstr>
      <vt:lpstr>5. Giữa những lúc đời con cô đơn héo hon, Chúa có biết hồn con chơi vơi giữa đời. </vt:lpstr>
      <vt:lpstr>Ngài ơi, xin hãy đến bên con, trao sức sống cho con, để lòng này nhận ra Chúa luôn.</vt:lpstr>
      <vt:lpstr>Dâng Lễ  Lễ Dâng Phục Sinh (NL)</vt:lpstr>
      <vt:lpstr>ĐK: Xin dâng lên này bánh thơm rượu lành với cả tâm tình. Mong được liên kết lễ dâng cùng Chúa Phục Sinh.</vt:lpstr>
      <vt:lpstr>1. Xin dâng lên của lễ niềm tin, của lễ ân tình. Mừng ngày Chúa hiển vinh, mừng ngày Chúa hiển vinh.</vt:lpstr>
      <vt:lpstr>2. Xin dâng lên của lễ cậy trông, của lễ thắm nồng. Mừng ngày Chúa biểu dương quyền lực Đấng toàn năng.</vt:lpstr>
      <vt:lpstr>Ca Tiếp Liên  Lễ Phục Sinh</vt:lpstr>
      <vt:lpstr>Nào tín hữu ca mừng hoan hỷ, Đức Ki-tô chiên lễ Vượt Qua. Chiên Con máu đổ chan hòa, cứu bầy chiên lạc cúng ta về đoàn.</vt:lpstr>
      <vt:lpstr>Đức Ki-tô hoàn toàn vô tội, đã đứng ra môi giới giao hòa, tội nhân cùng với Chúa Cha, từ đây sum họp một nhà Cha con.</vt:lpstr>
      <vt:lpstr>Sinh mệnh cùng tử vong ác chiến, cuộc giao tranh khai diễn diệu kỳ. Chúa sự sống đã chết đi, giờ đây hằng sống trị vì oai linh</vt:lpstr>
      <vt:lpstr>Maria hỡi! Xin thuật lại, trên đường đi đã thấy gì cô? Thấy mồ trống Đức Ki-tô, phục sinh vinh hiển thiên thu khải hoàn.</vt:lpstr>
      <vt:lpstr>Thấy thiên sứ chứng nhân hiển hiện, y phục và khăn liệm xếp trời. Giê-su hy vọng của tôi, sẽ đón các ngài tạ xứ Ga-lin.</vt:lpstr>
      <vt:lpstr>Chúng tôi vững niềm tin sắt đá. Đức Ki-tô thật đã phục sinh. Tâu vua chiến thắng hiển vinh, đoàn con xin Chúa dủ tình xót thương.</vt:lpstr>
      <vt:lpstr>Kinh Nghĩa Đức Tin</vt:lpstr>
      <vt:lpstr>Ngày Chúa Nhật hôm nay, chúng con hiệp nhau kính lạy thờ phượng Chúa,</vt:lpstr>
      <vt:lpstr>không khen cảm tạ ơn Chúa về mọi ơn lành Chúa đã ban cho chúng con,</vt:lpstr>
      <vt:lpstr>và phạt tạ Chúa vì những tội lỗi chúng con đã phạm mất lòng Chúa:</vt:lpstr>
      <vt:lpstr>thì chúng con dám xin Chúa hãy khấn ban những ơn cần kíp cho chúng con được rỗi linh hồn. </vt:lpstr>
      <vt:lpstr>Nên chúng con cả lòng tin vững vàng mọi điều đạo thánh Chúa dạy; nhất là những điều cần kíp này: </vt:lpstr>
      <vt:lpstr>là có một Đức Chúa Trời phép tắc vô cùng dựng nên trời đất; mà Người có Ba Ngôi:</vt:lpstr>
      <vt:lpstr>Ngôi Thứ Nhất là Cha, Ngôi Thứ Hai là Con, Ngôi Thứ Ba là Thánh Thần; </vt:lpstr>
      <vt:lpstr>Ba Ngôi cũng một tính một phép cho nên Ba Ngôi cũng một Chúa mà   thôi. Chúng con tin Ngôi Thứ Hai ra đời làm người sinh bởi Bà Maria đồng trinh,</vt:lpstr>
      <vt:lpstr>đặt tên là Giêsu; ở thế gian ba mươi ba năm, đoạn chịu chết trên cây thánh giá mà chuộc tội cho thiên hạ; đến ngày thứ ba Người sống lại; </vt:lpstr>
      <vt:lpstr>khỏi bốn mươi ngày lên trời đủ mười ngày lại cho Đức Chúa Thánh Thần xuống trên các Thánh Tông Đồ và Hội Thánh mới lập; </vt:lpstr>
      <vt:lpstr>ai chẳng thông công cùng Hội Thánh ấy thì chẳng được rỗi linh hồn; mà linh hồn là giống thiêng liêng chẳng hề chết được;</vt:lpstr>
      <vt:lpstr>và đến ngày tận thế xác loài người ta sẽ sống lại mà chịu phán xét, kẻ lành lên thiên đàng hưởng phúc đời đời;</vt:lpstr>
      <vt:lpstr>kẻ dữ sa hỏa ngục chịu phạt vô cùng. Mà chúng con tin các sự ấy mà thôi thì chưa đủ cho được lên thiên đàng;</vt:lpstr>
      <vt:lpstr>song phải giữ Mười Điều Răn Đức Chúa Trời cùng Sáu Luật Điều Hội Thánh, và làm những việc lành phúc đức. </vt:lpstr>
      <vt:lpstr>Nhân vì sự ấy chúng con hằng phải sợ hãi và trốn tránh các tội lỗi, nhất là bảy mối tội đầu, là căn nguyên mọi tội lỗi khác.</vt:lpstr>
      <vt:lpstr>Vậy chúng con phải ân cần lo lắng mà năng chịu các phép Bí Tích Đức Chúa Giêsu đã truyền,</vt:lpstr>
      <vt:lpstr>là những phương linh nghiệm cho chúng con được nên thánh. Có bảy phép Bí Tích mà thôi song phép Rửa Tội, </vt:lpstr>
      <vt:lpstr>phép Mình Thánh Chúa cùng phép Giải Tội là ba phép cần kíp hơn cho chúng con được rỗi.</vt:lpstr>
      <vt:lpstr>Ấy vậy chúng con hằng phải ra sức lo lắng thể nào mà chịu các phép trọng ấy cho nên,</vt:lpstr>
      <vt:lpstr>cùng tin thật vững vàng mà giữ cẩn thận các điều trước này, thì mới được hưởng phúc thanh nhàn đời đời kiếp kiếp. Amen.</vt:lpstr>
      <vt:lpstr>Kết Lễ  Lạy Nữ Vương Thiên Đàng (NDL)</vt:lpstr>
      <vt:lpstr>Lạy Nữ Vương Thiên Đàng hãy vui mừng. Alleluia! Vì Đấng Mẹ đã đáng cưu mang trong lòng. Alleluia!</vt:lpstr>
      <vt:lpstr>Người đã sống lại thật như lời đã phán hứa. Alleluia! Xin cầu cùng Chúa cho chúng tôi. Alleluia!</vt:lpstr>
      <vt:lpstr>Lạy Thánh Nữ Đồng Trinh Maria, hãy hỉ hoan khoái lạc. Alleluia!</vt:lpstr>
      <vt:lpstr>Vì Chúa đã sống lại thật, vì Chúa đã sống lại thật. Alleluia! Alleluia! Alleluia! </vt:lpstr>
      <vt:lpstr>Hiệp Lễ  Alleluia! Hát lên Người Ơi!</vt:lpstr>
      <vt:lpstr>ĐK: Chúa yêu trần thế đã chết cho đời và đã sống lại hát lên người ơi!</vt:lpstr>
      <vt:lpstr>Hát lên người ơi! Sáng tươi huyền diệu là một kiếp người được Chúa thương yêu.</vt:lpstr>
      <vt:lpstr>1. Mừng hát hỡi những ai xuôi triền thất vọng. Mừng hát hỡi những ai ôm niềm đau. </vt:lpstr>
      <vt:lpstr>Vì có Chúa Tình Yêu đang ở với ta.</vt:lpstr>
      <vt:lpstr>2. Mừng hát hỡi những ai lê đời khó nghèo. Và ai trơ trụi ngay trên giường chết. </vt:lpstr>
      <vt:lpstr>Vì có Chúa Trời đất đang ở với ta.</vt:lpstr>
      <vt:lpstr>3. Mừng hát hỡi những ai mong cuộc đổi đời. Và ai đang dựng xây cho trần giới. </vt:lpstr>
      <vt:lpstr>Vì có Chúa Tạo Hóa đang ở với ta.</vt:lpstr>
      <vt:lpstr>4. Mừng hát hỡi những ai mơ mùa thái hòa. Vầ ai đang mạnh tay tắt lửa chiến. </vt:lpstr>
      <vt:lpstr>Vì có Chúa Bình Yên đang ở với ta.</vt:lpstr>
      <vt:lpstr>Hiệp Lễ  Ngài Đã Sống Lại</vt:lpstr>
      <vt:lpstr>1. Ngài đã sống lại, không còn trong mồ tối tăm. Ngài đã sống lại, sứ thần loan báo tin bình an.</vt:lpstr>
      <vt:lpstr>Đừng đi tìm Ngài, trong đau buồn âu u cõi chết. Đừng đi tìm Chúa theo giới hạn tâm trí con người.</vt:lpstr>
      <vt:lpstr>ĐK: Vì Chúa đã sống lại, đã sống lại như lời tiên báo. Tử thần nay không còn quyền hành chi trên người trần gian.</vt:lpstr>
      <vt:lpstr>Nhanh bước chân đi vào, vào đời và loan báo tin vui, Ngài đã sống lại rồi mở đường đưa dẫn ta về trời.</vt:lpstr>
      <vt:lpstr>2. Tảng đá lấp mồ, lấp cả khát vọng ước mơ! Nào ai lăn được đá nặng sợ hãi trên đời con? </vt:lpstr>
      <vt:lpstr>Chỉ có tình Ngài, nâng con dậy từ miền tăm tối. Đời nay đổi mới, khi Chúa từ cõi chết sống lại.</vt:lpstr>
      <vt:lpstr>3. Cùng chết với Ngài, mới được sống lại phúc vinh. Vì Chúa đã dạy, muốn được vui sống trên trời cao, </vt:lpstr>
      <vt:lpstr>Là chấp nhận đời theo chân Ngài đi trên dương thế. Cùng vác thập giá theo Chúa là tôi tớ muôn người.</vt:lpstr>
      <vt:lpstr>4. Ngài đã sống lại, đau khổ đã nở trái thơm. Sợ chết hãi hùng, biến thành ca khúc trao niềm vui. </vt:lpstr>
      <vt:lpstr>Mộ sâu cuộc đời, nay không còn bi thương sợ hãi. Nhờ ơn của Chúa, nay trở thành nơi sáng hy vọng.</vt:lpstr>
      <vt:lpstr>Rảy Nước Thánh (2)</vt:lpstr>
      <vt:lpstr>ĐK: Tôi đã thấy nước từ bên phải đền thờ chảy ra Alleluia. </vt:lpstr>
      <vt:lpstr>Và nước ấy chảy đến những ai thì tất cả đều được cứu rỗi và reo lên: Alleluia! Alleluia!</vt:lpstr>
      <vt:lpstr>1. Hãy ca tụng Chúa vì Người nhân lành, vì lượng từ bi của Người tồn tại muôn đời.</vt:lpstr>
      <vt:lpstr>2. Sáng danh Đức Chúa Cha và Đức Chúa Con và Đức Chúa Thánh Thần.</vt:lpstr>
      <vt:lpstr>Như đã có trước vô cùng và bây giờ và hằng có và đời đời chẳng cùng. Amen!</vt:lpstr>
      <vt:lpstr>Đáp Ca  Vang lên muôn lời ca, Ta ca ngợi Chúa vì uy danh Người cao cả. </vt:lpstr>
      <vt:lpstr>Đáp Ca  Chiến mã với kỵ binh, Ngài đã quăng chìm đáy biển.</vt:lpstr>
      <vt:lpstr>1. Ấy sức mạnh tôi lời ca nơi miệng tôi là Chúa, Nguồn cứu thoát của tôi.</vt:lpstr>
      <vt:lpstr>2. Thiên Chúa của tôi, tôi hát khen Người, Thần của tổ tiên tôi, tôi tán dương Người.</vt:lpstr>
      <vt:lpstr>3. Chúa là Đấng anh hùng chiến sĩ. Danh Ngài là Đức Chúa.</vt:lpstr>
      <vt:lpstr>Đáp Ca  Bạn sẽ hoan hỉ vui mừng, được múc nước tận nơi suối cứu độ.</vt:lpstr>
      <vt:lpstr>Đây Thiên Chúa, Đấng Cứu Chuộc con, lòng con tin mạnh mẽ không sờn. </vt:lpstr>
      <vt:lpstr>Vì lạy Chúa, Ngài là sức mạnh, là Đấng con ngợi khen. Vì lạy Chúa, Ngài đã thương tình ban ơn cứu độ con.</vt:lpstr>
      <vt:lpstr>2. Tụng ca Chúa, Đấng Cứu Chuộc con. Này đoàn con cầu khấn Danh Ngài</vt:lpstr>
      <vt:lpstr>Nguyện từ đây cao rao vĩ nghiệp của Chúa khắp mọi nơi. Cùng toàn dân công bố Danh Ngài ôi cao sáng, hiển vinh.</vt:lpstr>
      <vt:lpstr>3. Tụng ca Chúa, Đấng đã làm nên nhiều kỳ công thật quá diệu kì. </vt:lpstr>
      <vt:lpstr>Này toàn dân Si-on hãy cùng đàn hát lên mừng Chúa, vì này chính Vua của muôn loài ngự ngay giữa lòng ngươi.</vt:lpstr>
      <vt:lpstr>Đáp Ca  Al-le-lu-ia! Al-le-lu-ia! Al-le-lu-ia!</vt:lpstr>
      <vt:lpstr>1. Hãy cảm tạ Chúa vì Chúa nhân từ, ngàn đời Chúa vẫn trọn tình thương.</vt:lpstr>
      <vt:lpstr>Nhà Is-ra-el nào hãy xướng lên muôn đời Chúa vẫn trọn tình thương.</vt:lpstr>
      <vt:lpstr>2. Tay hữu của Chúa thật rất mãnh liệt, và Người đã cất đặt tôi lên. </vt:lpstr>
      <vt:lpstr>Đời tôi không chết và sẽ sống đây loan truyền bao tác tạo của Chúa.</vt:lpstr>
      <vt:lpstr>3. Phiến đá thợ xây loại bỏ ra ngoài, nên viên đá góc tường từ đây. </vt:lpstr>
      <vt:lpstr>Việc đó do Chúa Người đã tác nên diệu kì trước mắt mọi phàm nhân.</vt:lpstr>
      <vt:lpstr>Hiệp Lễ  Thập Giá Minh Chứng Tình Yêu (NL)</vt:lpstr>
      <vt:lpstr>ĐK. Thập giá minh chứng tình yêu. Ôi thập giá là tiếng nói yêu thương vô cùng. </vt:lpstr>
      <vt:lpstr>Là người bạn tín trung, là lương tâm nhân loại. Là niềm tin lửa mến, là đỉnh cao dâng hiến vinh quang.</vt:lpstr>
      <vt:lpstr>Nhập Lễ  Hoan Hô Con Vua Đa-vít</vt:lpstr>
      <vt:lpstr>1. Tay cầm nhành lá miệng luôn hát ca, tung hô Chúa ta khúc khải hoàn ca</vt:lpstr>
      <vt:lpstr>Này muôn cửa hỡi hãy mở cánh cao, đón Vua muôn đời này Người tiến vào.</vt:lpstr>
      <vt:lpstr>ĐK. Hoan hô Con Vua Đa-vít, hoan hô Con Vua Đa-vít Đấng nhân danh Chúa mà đến. </vt:lpstr>
      <vt:lpstr>Hoan hô Con Vua Đa-vít, hoan hô Con Vua Đa-vít Đấng nhân danh Chúa mà đến.</vt:lpstr>
      <vt:lpstr>2. Ca mừng Con Chúa là Vua chúng ta, muôn dân khắp nơi vỗ tay hoà ca. </vt:lpstr>
      <vt:lpstr>Này Vua ngự đến tiếng kèn tấu vang, hát ca reo mừng này ngày khải hoàn.</vt:lpstr>
      <vt:lpstr>3. Muôn người chung tiếng ngợi khen chúc vinh, đây Thiên Chúa ta sáng như bình minh. </vt:lpstr>
      <vt:lpstr>Người đang ngự đến thống trị khắp nơi, hứa ban Nước trời đời đời sáng ngời.</vt:lpstr>
      <vt:lpstr>Nhập Lễ  Hoan Hô Con Vua Đa-vít</vt:lpstr>
      <vt:lpstr>1. Tay cầm nhành lá miệng luôn hát ca, tung hô Chúa ta khúc khải hoàn ca</vt:lpstr>
      <vt:lpstr>Này muôn cửa hỡi hãy mở cánh cao, đón Vua muôn đời này Người tiến vào.</vt:lpstr>
      <vt:lpstr>ĐK. Hoan hô Con Vua Đa-vít, hoan hô Con Vua Đa-vít Đấng nhân danh Chúa mà đến. </vt:lpstr>
      <vt:lpstr>Hoan hô Con Vua Đa-vít, hoan hô Con Vua Đa-vít Đấng nhân danh Chúa mà đến.</vt:lpstr>
      <vt:lpstr>2. Ca mừng Con Chúa là Vua chúng ta, muôn dân khắp nơi vỗ tay hoà ca. </vt:lpstr>
      <vt:lpstr>Này Vua ngự đến tiếng kèn tấu vang, hát ca reo mừng này ngày khải hoàn.</vt:lpstr>
      <vt:lpstr>3. Muôn người chung tiếng ngợi khen chúc vinh, đây Thiên Chúa ta sáng như bình minh. </vt:lpstr>
      <vt:lpstr>Người đang ngự đến thống trị khắp nơi, hứa ban Nước trời đời đời sáng ngời.</vt:lpstr>
      <vt:lpstr>Dâng Lễ  Dâng Lên Chúa Bánh Thơm 73</vt:lpstr>
      <vt:lpstr>1. Con vững tin nơi Ngài là thành lũy vững chắc chở che. Con vững tin nơi Ngài là vì tình Ngài không đổi thay.</vt:lpstr>
      <vt:lpstr>Con vững tin nơi Ngài dù sóng lớp lớp dâng cao, dù phong ba vây tư bề tựa vào Chúa con nào hãi chi.</vt:lpstr>
      <vt:lpstr>ĐK: Nguyện dâng lên Chúa trót thân con. Đời con yếu đuối biết bao phen đã lao đao, đã hư hao xin Ngài xóa tội.</vt:lpstr>
      <vt:lpstr>Nguyện dâng lên Chúa những tin yêu. Niềm tin nhỏ bé rất chênh vênh, rất lung lay Chúa con ơi! Xin Ngài xót thương.</vt:lpstr>
      <vt:lpstr>2. Con vững tin nơi Ngài là nguồn ánh sáng chiếu đời con. Con vững tin nơi Ngài là đường để con bước đi. Con</vt:lpstr>
      <vt:lpstr>vững tin nơi Ngài dù bóng tôi khuất lối đi, dù mây đen giăng mịt mù dựa vào Chúa dẫn đường bước đi.</vt:lpstr>
      <vt:lpstr>3. Con vững tin nơi Ngài là dòng suối tưới mát hồn con. Con vững tin nơi Ngài tình Ngài đại dương xót thương.</vt:lpstr>
      <vt:lpstr>Con vững tin nơi Ngài tội lỗi dẫu có chất chồng dù con bao phen lạc đường một lòng tín thác tình Chúa thương.</vt:lpstr>
      <vt:lpstr>Nhập Lễ  Khi Nghĩ Về Ngài (TD)</vt:lpstr>
      <vt:lpstr>ĐK: Khi nghĩ về Ngài, con tự nhủ: Hãy đi tìm thánh nhan. Đừng ẩn xa con ôi lạy Chúa, con đi tìm thánh nhan Ngài.</vt:lpstr>
      <vt:lpstr>1. Chúa đã dạy con hãy vâng nghe Con yêu của Ngài, xin nuôi dưỡng hồn con bằng Lời hằng sống muôn đời.</vt:lpstr>
      <vt:lpstr>2. Chúa giữ gìn con để tâm tư con luôn sạch trong, cho đôi mắt của con được nhìn thấy ánh quang Ngài.</vt:lpstr>
      <vt:lpstr>Hiệp Lễ  Chúa Biến Hình (DCH)</vt:lpstr>
      <vt:lpstr>ĐK: Hãy biến đổi xa lợi danh thế trần. Sống với Chúa tâm hồn sẽ thanh nhàn. Chúa giúp sức cho niềm tin vững</vt:lpstr>
      <vt:lpstr>vàng. Hãy giũ hết bao tội lỗi đã mang.</vt:lpstr>
      <vt:lpstr>Nhập Lễ  Dâng Trọn Cuộc Đời (PXC)</vt:lpstr>
      <vt:lpstr>ĐK: Xin dâng lên dâng trọn cuộc đời với bao yêu thương đầy vơi.
1. Này là hương hoa đồng lúa quê nhà. Này là</vt:lpstr>
      <vt:lpstr>hương hoa vườn trái phương xa. Hiệp lòng dâng Cha cùng với câu ca. Và niềm mơ ước đời sống an hòa.</vt:lpstr>
      <vt:lpstr>Kết Lễ  Tạ Ơn Chúa Xuân (NL)</vt:lpstr>
      <vt:lpstr>1. Mùa đông đã q`ua đi rồi. Này mùa xuân đã đến bên trời. Ngàn hoa hương ngập muôn lối. Chim trên cành cất tiếng</vt:lpstr>
      <vt:lpstr>hòa ca.</vt:lpstr>
      <vt:lpstr>Mừng xuân đến trong đời. Mùa hồng ân thắp sáng hy vọng. Nào ta hãy cảm tạ Chúa. Ca khen Ngài mãi mãi khôn ngơi.</vt:lpstr>
      <vt:lpstr>ĐK: Đây Chúa đem mùa xuân, Chúa đem an hòa, trải rộng trần gian. Muôn trái tim hiệp thông, thiết tha dâng lời,</vt:lpstr>
      <vt:lpstr>tạ ơn Chúa Xuân.</vt:lpstr>
      <vt:lpstr>Hiệp Lễ  Ví Như (TN)</vt:lpstr>
      <vt:lpstr>ĐK: Ví như Chúa chẳng xây nhà, thợ nề vất vả cũng là uổng công. Thành kia Chúa chẳng canh phòng, đêm khuya hôm</vt:lpstr>
      <vt:lpstr>sớm trông chừng hoài công.</vt:lpstr>
      <vt:lpstr>1. Đời mưa gió bao gian khó đổi thay lo lắng dựng xây biết bao nhiêu nhọc nhằn, nhưng chớ quên rằng tất cả là</vt:lpstr>
      <vt:lpstr>cho Chúa, nếu Chúa không phù trì đời con đâu có gì.</vt:lpstr>
      <vt:lpstr>2. Dù con có bao công sức tài năng nhưng ích gì chăng nếu như không được Ngài, chính Chúa an bài tất cả là cho</vt:lpstr>
      <vt:lpstr>con, chính Chúa thương tình Ngài hằng luôn giữ gìn.</vt:lpstr>
      <vt:lpstr>3. Tạ ơn Chúa bao khúc hát lời ca tay Chúa làm ra biết bao nhiêu điều lạ, chính Chúa vẫn là tất cả của đời con,</vt:lpstr>
      <vt:lpstr>với Chúa con được làm nên cuộc sống mình.</vt:lpstr>
      <vt:lpstr>Dâng Lễ  Lễ Dâng Ngày Xuân (DC)</vt:lpstr>
      <vt:lpstr>1. Dâng lên Ngài ngày xuân, mùa xuân thắm tươi màu hoa. Dâng lên muôn vạn lời ca, tung hô Vua Trời ngàn tiếng</vt:lpstr>
      <vt:lpstr>yêu thương.</vt:lpstr>
      <vt:lpstr>Dâng, xin dâng lên Chúa đời sống con tháng năm miệt mài. Dù đời bao nỗi lo toan, cuộc trần này lắm gian nan.</vt:lpstr>
      <vt:lpstr>Nguyện trở nên lễ dâng, mùa xuân này.</vt:lpstr>
      <vt:lpstr>ĐK. Dâng lên Cha nhân lành, này bánh thơm với ly rượu nồng thắm. Như hương bay khắp trời, tỏa lan lên tòa cao sang.</vt:lpstr>
      <vt:lpstr>2. Đây lễ vật đầu xuân, rượu nho, bánh thơm tình yêu. Đây bao nhiêu giọt mồ hôi, với bao cuộc đời ngày tháng lao</vt:lpstr>
      <vt:lpstr>công.</vt:lpstr>
      <vt:lpstr>Xin Cha thương đón lấy, làm lễ dâng hy sinh đời con. Lòng thành con tiến dâng Cha, dạt dào khúc hát ngân xa.</vt:lpstr>
      <vt:lpstr>Nguyện Ngài ban xuống muôn ngàn ơn lành</vt:lpstr>
      <vt:lpstr>3. Dâng gia đình của con, một năm sống trong hồng ân. Xin cho ông bà, mẹ cha luôn luôn an bình, tình nghĩa bao</vt:lpstr>
      <vt:lpstr>la.</vt:lpstr>
      <vt:lpstr>Dâng xin dâng lên Chúa cùng với bao anh chị của con. Hưởng hạnh phúc mãi miên man, lòng trào dâng khúc ca vang.</vt:lpstr>
      <vt:lpstr>Hiệp lòng dâng Chúa xuân, cùng bánh rượu.</vt:lpstr>
      <vt:lpstr>Nhập Lễ  Đầu Xuân Cầu Cho Gia Đình (PXC)</vt:lpstr>
      <vt:lpstr>ĐK: Ngày đầu xuân bao người đi xa cũng về với gia đình cũng về với ân tình ngất ngây với nguồn yêu mến dâng đến</vt:lpstr>
      <vt:lpstr>lòng mẹ cha bông hoa là lòng biết ơn.</vt:lpstr>
      <vt:lpstr>Ngày đầu xuân dâng lên Chúa lời kinh của gia đình mong ước đời an bình mong Ngài ban muôn ơn cho người con yêu</vt:lpstr>
      <vt:lpstr>thương cho những người mà con yêu thương.</vt:lpstr>
      <vt:lpstr>1. Ngày đầu xuân xin Chúa ban phúc cho mẹ cha suốt tháng năm dẫu khó khăn được vui trong mái nhà. Tạ ơn Chúa. Tạ</vt:lpstr>
      <vt:lpstr>ơn Chúa muôn đời tạ ơn Chúa.</vt:lpstr>
      <vt:lpstr>2. Ngày đầu xuân xin Chúa nâng đỡ ông bà con với tháng năm mãi sắt son bền tâm cho đến cùng. Tạ ơn Chúa. Tạ ơn</vt:lpstr>
      <vt:lpstr>Chúa muôn đời tạ ơn Chúa.</vt:lpstr>
      <vt:lpstr>3. Ngày đầu xuân xin Chúa thương những ai mồ côi vắng bóng cha vắng bóng mẹ được vui chung với Người. Tạ ơn Chúa</vt:lpstr>
      <vt:lpstr>muôn đời tạ ơn Chúa.</vt:lpstr>
      <vt:lpstr>Hiệp Lễ  Tình Cha Nghĩa Mẹ (ND)</vt:lpstr>
      <vt:lpstr>1. Cho con làm người bàn tay cha nâng đỡ chở che, cho con vào đời mẹ thương yêu dạy con bước đi. Cho con thắm nụ</vt:lpstr>
      <vt:lpstr>cười, cho con lớn thành người. Ôi tình mẹ cha quá bao la, ôi tình thương đó tựa biển xa.</vt:lpstr>
      <vt:lpstr>ÐK: Nguyện Chúa xuống muôn ơn cho cha mẹ của con, được mãi mãi an khang đi qua từng năm tháng. Dù đời bao sóng</vt:lpstr>
      <vt:lpstr>gió thì lòng con vẫn nhớ trọn niềm tin yêu Chúa, đền đáp ân tình mẹ cha.</vt:lpstr>
      <vt:lpstr>2. Uống nước nhớ nguồn làm con luôn thảo kính mẹ cha, uống nước nhớ nguồn người ơi xin đừng quên nghĩa ân. Bay</vt:lpstr>
      <vt:lpstr>cao đến tận trời, vinh quang lúc thành tài, xin người hãy nhớ những công ơn sinh thành nuôi dưỡng của mẹ cha</vt:lpstr>
      <vt:lpstr>Nhập Lễ  Thắp Sáng Lên (KL)</vt:lpstr>
      <vt:lpstr>ÐK. Thắp sáng lên trong trái tim con, tình yêu như tia nắng hồng, bừng lên xua tan băng giá và rực nóng đốt cháy</vt:lpstr>
      <vt:lpstr>đau thương.</vt:lpstr>
      <vt:lpstr>Thắp sáng lên trong trái tim con. Niềm tin như muôn sao sáng mờ xóa bóng tối nghi nan gọi mầm sống tái sinh trần</vt:lpstr>
      <vt:lpstr>gian.</vt:lpstr>
      <vt:lpstr>1. Con ước mơ làm khí cụ để đem tình yêu Chúa cho trần gian. Như tia nắng báo trời hừng đông. Như chim én báo</vt:lpstr>
      <vt:lpstr>tin xuân hồng.</vt:lpstr>
      <vt:lpstr>2. Con ước mơ làm khí cụ để đem tình yêu Chúa cho trần gian. Như mưa mới tưới gội đồng xanh. Như sương tắm mát</vt:lpstr>
      <vt:lpstr>cho cây cành.</vt:lpstr>
      <vt:lpstr>3. Con ước mơ làm khí cụ để đem tình yêu Chúa cho trần gian. Như hoa nở thắm đẹp đồi nương. Như tinh tú chiếu</vt:lpstr>
      <vt:lpstr>soi đêm trường.</vt:lpstr>
      <vt:lpstr>4. Con ước mơ làm khí cụ để đem tình yêu Chúa cho trần gian. Như cơn gió mát dịu trời đêm. Như câu hát tiếng ru</vt:lpstr>
      <vt:lpstr>êm đềm.</vt:lpstr>
      <vt:lpstr>Dâng Lễ  Tặng Vật Dâng Ngài (ND)</vt:lpstr>
      <vt:lpstr>ĐK: Này con dâng Chúa đây bánh rượu hương bay ngày mới. Của lễ dâng tiến không thêm gì cho Chúa, Chúa ơi! Bàn</vt:lpstr>
      <vt:lpstr>tay nhỏ bé con lấy gì đền ơn Chúa đây. Bao tháng ngày mơ ước vơi đầy dâng tiến Ngài trọn khối tình say.</vt:lpstr>
      <vt:lpstr>1. Bước đi theo Ngài từng bước đi mọi nơi. Rừng xanh lá bay hay thác ngàn vượt qua sông núi. Chính Ngài chở che</vt:lpstr>
      <vt:lpstr>âu yếm gọi con cất cao lời. Còn sung sướng nào xin tiến dâng tim hồng mãi thôi.</vt:lpstr>
      <vt:lpstr>Hiệp Lễ  Chúa Không Lầm (KL)</vt:lpstr>
      <vt:lpstr>1. Chúa không lầm khi Ngài dựng nên con, dù lời Ngài con không giữ tròn, vì Chúa đã biết từ ngàn xưa rằng thân</vt:lpstr>
      <vt:lpstr>con bởi tro bụi, và được cưu mang trong tội lỗi</vt:lpstr>
      <vt:lpstr>ÐK: Nhưng lòng Chúa vẫn bao la, dù cho bao phen con yếu đuối, thành tâm xin ăn năn thống hối là Ngài lại thứ</vt:lpstr>
      <vt:lpstr>tha.</vt:lpstr>
      <vt:lpstr>2. Chúa không lầm khi Ngài đành hy sinh để rồi nhìn con không đáp tình, vì Chúa đã biết từ ngàn xưa còn mang</vt:lpstr>
      <vt:lpstr>thân thể nặng nề, là còn luôn mê mải trần thế.</vt:lpstr>
      <vt:lpstr>3. Chúa không lầm khi Ngài gọi con theo, dù đời lạc trôi như cánh bèo, vì Chúa đã biết từ ngàn xưa một khi hơi</vt:lpstr>
      <vt:lpstr>thở chưa tàn, là đời chưa qua khỏi sầu oán.</vt:lpstr>
      <vt:lpstr>4. Chúa không lầm khi Ngài dìu con lên, dù rằng đời con bao thấp hèn, vì Chúa đã biết từ ngàn xưa nhiều khi con</vt:lpstr>
      <vt:lpstr>chẳng trung thành, là vì con đâu phải thần thánh.</vt:lpstr>
      <vt:lpstr>5. Chúa không lầm khi Ngài dạy con yêu, dù đường tình con oan trái nhiều, vì Chúa đã biết từ ngàn xưa từng giây</vt:lpstr>
      <vt:lpstr>rung cảm trong lòng, là từng giây hơi thở rực nóng.</vt:lpstr>
      <vt:lpstr>Dâng Lễ  Lạy Chúa Con Xin Vâng (LT)</vt:lpstr>
      <vt:lpstr>1. Lạy Chúa con xin dâng niềm vui với u buồn. Lạy Chúa xin thương nhận lễ vật con dâng lên.</vt:lpstr>
      <vt:lpstr>ĐK: Nguyện Chúa ghé mắt đoái thương nhận con dâng của lễ và hãy đến cứu giúp con thoát cảnh đời u mê.</vt:lpstr>
      <vt:lpstr>2. Lạy Chúa xin dâng tình yêu ý riêng mình. Lạy Chúa xin thương nhận lễ vật con dâng lên.</vt:lpstr>
      <vt:lpstr>3. Lạy Chúa con xin dâng toàn thân với tâm hồn. Lạy Chúa xin thương nhận lễ vật con dâng lên.</vt:lpstr>
      <vt:lpstr>Nhập Lễ  Lối Ngài Bước Đi (4)</vt:lpstr>
      <vt:lpstr>ĐK. Này hồn con vươn lên tới Chúa, xin dẫn về nguồn ánh quang huy hoàng.</vt:lpstr>
      <vt:lpstr>1. Xin dạy con đường Ngài bước đi. Xin dạy con bước theo lối Ngài. Xin dạy con đường về Chân lý. Xin dạy con</vt:lpstr>
      <vt:lpstr>Ngài ơi xin dạy con.</vt:lpstr>
      <vt:lpstr>2. Xưa ngàn xưa tình Ngài xót thương. Nay còn thương sáng soi lối đường. Xin dạy con đường về chân lý. Xin dạy</vt:lpstr>
      <vt:lpstr>con, Ngài ơi xin dạy con.</vt:lpstr>
      <vt:lpstr>Hiệp Lễ  Này Con Xin Đến (TY)</vt:lpstr>
      <vt:lpstr>ĐK: Này con xin đến, này con xin đến để thi hành Thánh ý Chúa. Lưỡi môi con xin Ngài tẩy xóa, bước con đi xin</vt:lpstr>
      <vt:lpstr>Ngài dẫn đường. Tấm thân con giờ đây hiến dâng, hiến dâng Chúa ơi.</vt:lpstr>
      <vt:lpstr>1. Con vui say đáp tình Ngài bước theo Ngài muôn lối. Tâm tư con dâng trọn niềm dù khổ đau đen tối. Con xin dâng</vt:lpstr>
      <vt:lpstr>mối tình này để biết yêu nhiều hơn. Con đi rao chính Lời Ngài làm nhân chứng Phúc Âm.</vt:lpstr>
      <vt:lpstr>2. Yêu thương con đã ngàn đời Chúa đã chọn gọi con. Nuôi thân con trong tình Ngài nâng đỡ con đi tới, luôn trông</vt:lpstr>
      <vt:lpstr>coi bước đường đời gìn giữ trong tình yêu. Xin cho con đáp tình Ngài đời con mãi tín trung</vt:lpstr>
      <vt:lpstr>3. Cho con luôn sống hiền hòa biết đem niềm vui đến, cho con biết quên đời mình để hiến thân vì yêu. Xin cho con</vt:lpstr>
      <vt:lpstr>chết một đời nên lễ dâng toàn thiêu, xin cho con vững một niềm lòng mãi mãi mến tin</vt:lpstr>
      <vt:lpstr>Nhập Lễ  Nhìn Ngôi Sao (MT)</vt:lpstr>
      <vt:lpstr>1. Nhìn ngôi sao đưa đường kìa Ba Vua cùng đi. Từ phương đông xa vời quyết đi tìm chân lý. Tìm Ngôi Hai giáng</vt:lpstr>
      <vt:lpstr>sinh Người là vua hòa bình. Người là vua hòa bình Ba Vua đến tôn vinh.</vt:lpstr>
      <vt:lpstr>ĐK: Đến với Chúa đây vàng hương mộc dược. Vàng lòng mến chân tình mộc dược là những hy sinh.</vt:lpstr>
      <vt:lpstr>Đến với Chúa đây vàng hương mộc dược. Vàng lòng mến chân tình, hương trầm là những lời kinh.</vt:lpstr>
      <vt:lpstr>2. Người đã đến gian trần Người sống giữa đoàn dân. Nào muôn dân xa gần đến dâng lời kêu khấn. Nguyện xin Vua</vt:lpstr>
      <vt:lpstr>Tối Cao hồn nhỏ bé ngự vào.  Tình người thương dạt dào luôn trong sáng hơn sao.</vt:lpstr>
      <vt:lpstr>Dâng Lễ  Theo Ánh Sao Trời (PA)</vt:lpstr>
      <vt:lpstr>1. Người từ phương Đông đến dâng Chúa lễ vật vàng cùng trầm hương ngát thơm với mộc dược.</vt:lpstr>
      <vt:lpstr>ĐK1: Đêm nay theo ánh sao trời Ba Vua đi đến chầu. Người với tấm lòng thành tín. Đêm nay theo ánh sao trời Ba</vt:lpstr>
      <vt:lpstr>Vua dâng tiến cho Người những lễ vật hòa bình.</vt:lpstr>
      <vt:lpstr>2. Này là nho tươi bánh thơm sức con người này là nhọc lao nắng mưa dãi dầu.</vt:lpstr>
      <vt:lpstr>ĐK2: Đêm nay theo ánh sao trời con xin đi đến chầu Ngài với tấm lòng thành tín. Đêm nay theo ánh sao trời con</vt:lpstr>
      <vt:lpstr>xin dâng tiến cho Ngài những lễ vật hòa bình.</vt:lpstr>
      <vt:lpstr>Nhập Lễ  Các Thánh Anh Hài (PT)</vt:lpstr>
      <vt:lpstr>ĐK. Các Thánh Anh Hài chịu chết vì Chúa Ki-tô. Không ngớt tung hô: “Lạy Chúa! Vinh Danh Chúa”. Các Thánh Anh Hài</vt:lpstr>
      <vt:lpstr>chịu chết vì Chúa Ngôi Hai, cùng với các Ngài, đoàn con ca tụng Thiên Chúa muôn đời ngợi khen.</vt:lpstr>
      <vt:lpstr>1/ Tại Ra-ma, người ta nghe tiếng khóc than nỉ non.. Bà Ra-khen, ngày đêm khóc than con mình không còn. Lời tiên</vt:lpstr>
      <vt:lpstr>tri, ngày xưa tiên báo nay đã xảy ra, xin các Thánh Anh Hài cầu cùng Chúa cho đoàn chúng con.</vt:lpstr>
      <vt:lpstr>2/ Và hôm nay, ở trên thiên quốc sướng vui hỉ hoan. Nguyện xin thương, cầu cho chúng con giữa nơi dương trần</vt:lpstr>
      <vt:lpstr>được an vui, và nên gương sáng nhân chứng tình yêu. Xin các Thánh Anh Hài cầu cùng Chúa cho đoàn chúng con.</vt:lpstr>
      <vt:lpstr>3/ Nguyện trung kiên, dù cho gian khó bão giông hiểm nguy. Nguyện hy sinh, ngày đêm dấn thân loan truyền Tin</vt:lpstr>
      <vt:lpstr>Mừng. Dù chông gai, nguyện xin đưa bước nâng đỡ ủi an. Xin các Thánh Anh Hài cầu cùng Chúa cho đoàn chúng con</vt:lpstr>
      <vt:lpstr>Dâng Lễ  Lễ Vật Giáng Sinh (GA)</vt:lpstr>
      <vt:lpstr>1. Lễ vật Giáng sinh năm nay, con dâng lên Chúa biết bao tâm tình. Này là lúc trên nương xanh, này là trái nho</vt:lpstr>
      <vt:lpstr>thơm ngon.</vt:lpstr>
      <vt:lpstr>Con dâng lên Ngài đời con vất vả, dâng Ngài tình yêu đơn sơ, bên máng cỏ con tôn thờ.</vt:lpstr>
      <vt:lpstr>ĐK. Con xin dâng lên tâm tình cảm mến, ôi Thiên Chúa yêu con người mà sinh xuống trong cõi đời để cứu độ muôn</vt:lpstr>
      <vt:lpstr>người.</vt:lpstr>
      <vt:lpstr>2. Lễ vật Giáng sinh hôm nay, con dâng lên Chúa biết bao tâm tình. Rộn ràng khắp trên dương gian, ngọt ngào</vt:lpstr>
      <vt:lpstr>tiếng ca ngân vang.</vt:lpstr>
      <vt:lpstr>Xin dâng lên Ngài buồn vui sướng khổ, dâng Ngài đời con gian nan: khi nắng đổ khi mưa về.</vt:lpstr>
      <vt:lpstr>3. Lễ vật Giáng sinh hôm nay, con dâng lên Chúa biết bao tâm tình. Bạn bè khắp nơi phương xa, giờ này cùng đang</vt:lpstr>
      <vt:lpstr>ngân nga.</vt:lpstr>
      <vt:lpstr>Dâng câu ca tụng ngợi khen muôn thuở, dâng Ngài Việt Nam thân yêu, dâng xứ sở dâng gia đình.</vt:lpstr>
      <vt:lpstr>Nhập Lễ  Tiếng Chuông Ngân (NL)</vt:lpstr>
      <vt:lpstr>ĐK: Tiếng chuông ngân, tiếng chuông ngân mừng Con Chúa ra đời Người sinh trong chốn hang lừa tối tăm. Tiếng</vt:lpstr>
      <vt:lpstr>chuông ngân, tiếng chuông ngân mừng Con Chúa ra đời Người đem ơn phúc an bình khắp nơi</vt:lpstr>
      <vt:lpstr>1/ Nào mau tới ngưỡng chiêm trẻ thơ, nào hãy đến kính tôn phục bái thờ. Trần gian ơi, thỏa bao niềm mơ. Đấng cứu</vt:lpstr>
      <vt:lpstr>tinh giờ đây Giáng Sinh</vt:lpstr>
      <vt:lpstr>2/ Trần gian hỡi thắp lên niềm vui, ngày cứu rỗi đã chan hòa đất trời. Một Hài Nhi đến trong trần gian, đã hóa</vt:lpstr>
      <vt:lpstr>thân vì yêu chúng nhân</vt:lpstr>
      <vt:lpstr>3/ Lời giao ước vẫn luôn vọng ngân, ngày Con Chúa đến dứu chuộc gian trần. Mừng vui lên những ai lầm than. Chúa</vt:lpstr>
      <vt:lpstr>Giáng Sinh tặng ban phúc ân</vt:lpstr>
      <vt:lpstr>4/ Một vì sao chiếu trên trời cao, để Ba Vua đến tôn phục bái thờ. Một vì sao thắp lên niềm tin, hãy hát ca Tình</vt:lpstr>
      <vt:lpstr>Yêu Giáng Sinh</vt:lpstr>
      <vt:lpstr>Dâng Lễ  Lễ Dâng Chân Thành (HMK)</vt:lpstr>
      <vt:lpstr>1. Rượu nồng hiệp cùng bánh miến lễ dâng chân thành Chúa ơi! Hòa cùng tiếng đàn lời ca thiết tha nguyện dâng lên Ngài.</vt:lpstr>
      <vt:lpstr>Từng ngày khẩn cầu trông mong Chúa ơi! Xin Ngài đến mau. Lòng thành đêm ngày đợi trông khấn xin nguồn ơn cứu chuộc.</vt:lpstr>
      <vt:lpstr>ĐK: Nguyện xin thành Mình Máu Chúa dưỡng nuôi hồn con đêm ngày. Dẫu đời bao nỗi lo toan có Chúa đời sẽ bình an.</vt:lpstr>
      <vt:lpstr>Nhập Lễ  Nào Hỡi Dẫn Xi-On (MT)</vt:lpstr>
      <vt:lpstr>ĐK: Nào hỡi dân Xi-on này Chúa sắp đến rồi, mau mau  ra đón Người. Vì này Chúa đến vì này Chúa đến cứu thoát dân</vt:lpstr>
      <vt:lpstr>Người.</vt:lpstr>
      <vt:lpstr>1. Chúa là Đấng chăn dắt Israel xin Ngài lắng tai nghe. Chúa là Đấng dẫn đưa Giu-se như mục tử chăn dắt đoàn chiên.</vt:lpstr>
      <vt:lpstr>2. Ôi lạy Chúa mau đến với muôn dân xin dọi chiếu Thiên Nhan. Chúa dẫn lối thoát bao gian nan ôi tình Chúa soi</vt:lpstr>
      <vt:lpstr>chiếu trần gian.</vt:lpstr>
      <vt:lpstr>3. Chúa trồng những cây cối lá xanh tươi ban nguồn sống cho cây. Chúa gìn giữ cháu con mai sau uy quyền Chúa tôn</vt:lpstr>
      <vt:lpstr>kính mọi nơi.</vt:lpstr>
      <vt:lpstr>Hiệp Lễ  Dọn Đường Để Chúa Đến (DC)</vt:lpstr>
      <vt:lpstr>1. Kìa có tiếng kêu từ nơi hoang địa, hối thúc hồn ta mau dọn đường Chúa đến. Này đồi cao hãy mau san cho bằng.</vt:lpstr>
      <vt:lpstr>Lũng sâu gập ghềnh nào hãy lấp cho đầy.</vt:lpstr>
      <vt:lpstr>ĐK: Vì này ngày Chúa đến, Chúa đến đem bình an cho đời. Ngài là ánh sáng thật Đấng Cứu Tinh muôn người chờ mong.</vt:lpstr>
      <vt:lpstr>Chúa đến cứu đời cho ta nguồn sự sống khôn vơi.</vt:lpstr>
      <vt:lpstr>2. Nào hỡi những ai chìm trong tội mình. Thống hối thành tâm quay về đường nẻo chính. Và ngày đêm giữ linh hồn</vt:lpstr>
      <vt:lpstr>trong sạch. Thức tỉnh đợi chờ giờ Chúa đã đến gần.</vt:lpstr>
      <vt:lpstr>3. Kìa Đấng Cứu Tinh trần thế mong chờ. Bóng tối lùi xa để nhường lại ngày mới. Nào mừng vui hỡi muôn dân trên</vt:lpstr>
      <vt:lpstr>đời. Chúa đã thương tình và cứu rỗi mọi người.</vt:lpstr>
      <vt:lpstr>Hiệp Lễ  Giáng Sinh Về (DCH)</vt:lpstr>
      <vt:lpstr>1/ Nào người ơi! Mau mau đến đây, tìm Vị Vua giáng sinh cho đời. Trời bừng sáng giữa chốn Bê-Lem, một Hài Nhi</vt:lpstr>
      <vt:lpstr>thế nhân đợi trông.</vt:lpstr>
      <vt:lpstr>Bầu trời đêm đông ôi giá băng, kìa nhìn xem tuyết ôm cây cành. Một vì sao chói sáng lung linh, từ trời cao chiếu</vt:lpstr>
      <vt:lpstr>tỏa khắp nơi.</vt:lpstr>
      <vt:lpstr>ĐK: No-el này No-el mùa hồng ân khai sinh đất trời, một ngày mới sáng tươi bình yên, Trời và đất kết giao thần duyên.</vt:lpstr>
      <vt:lpstr>No-el này No-el Ngài hạ sinh mang thân thấp hèn, vào mùa tuyết giá băng lạnh căm, để đổi mới thế gian lầm than.</vt:lpstr>
      <vt:lpstr>2/ Mục đồng ơi! Vang lên khúc ca, nhịp nhàng ta tấu muôn cung đàn. Tầng trời hỡi cất tiếng tôn vinh, một tình</vt:lpstr>
      <vt:lpstr>yêu giáng sinh huyền linh.</vt:lpstr>
      <vt:lpstr>Trần hoàn say câu kinh thiết tha, chìm ngập trong Thánh ân chan hòa. Mùa hồng phúc thắp sáng dương gian, loài</vt:lpstr>
      <vt:lpstr>người vui đón mừng Chúa Con.</vt:lpstr>
      <vt:lpstr>3/ Quỳ gần bên Giê-su bé thơ, này đoàn con vững tâm tôn thờ. Nguyện cầu Chúa giáng phúc muôn ơn, để trần gian</vt:lpstr>
      <vt:lpstr>sống trong hồng ân.</vt:lpstr>
      <vt:lpstr>Loài người ơi! Suy tôn Chúa Con. Vì tình yêu bỏ nơi ngai vàng, hạ mình xuống sống khiếp đơn nghèo, chuộc tội bao</vt:lpstr>
      <vt:lpstr>lỗi lầm thế nhân.</vt:lpstr>
      <vt:lpstr>Nhập Lễ  Vào Cung Thánh (VN)</vt:lpstr>
      <vt:lpstr>ĐK: Con sướng vui ngập tràn bước vào cung thánh uy linh. Tâm hồn bao thảnh thơi. Dâng lời ngợi khen Chúa Trời.</vt:lpstr>
      <vt:lpstr>Bao tháng năm trôi dần qua tình Cha luôn thắm tươi. Xin tấu vang muôn lời ca tình Cha luôn sáng ngời.</vt:lpstr>
      <vt:lpstr>1. Nơi đây muôn dân cùng chung tiếng ca, muôn lòng hân hoan thái hòa. Ngợi khen Chúa Cha ngàn vinh quang bao</vt:lpstr>
      <vt:lpstr>trùm thế giới. Biển khơi vang lời ca hát, núi đồi cùng hòa niềm vui.</vt:lpstr>
      <vt:lpstr>2. Dâng lên muôn câu tạ ơn thiết tha. Bao hồng ân luôn chan hòa. Lòng con ước mơ ngày và đêm nương tựa nơi Chúa.</vt:lpstr>
      <vt:lpstr>Về đây tiến vào cung thánh cõi lòng ngập tràn xuân xanh.</vt:lpstr>
      <vt:lpstr>Hiệp Lễ  Vinh Quang</vt:lpstr>
      <vt:lpstr>1/ Vinh quang Chúa Con ngự đến trên tầng trời, cho chiên với dê chia phần bên lành dữ. Phong ban Nước Cha người</vt:lpstr>
      <vt:lpstr>công chính biết sống yêu thương, giúp cho người bé nhỏ là cho chính Con Người</vt:lpstr>
      <vt:lpstr>ĐK: Giêsu Đấng Thánh uy linh khắp nơi thành tâm kính thờ. Muôn dân khắp chốn tung hô Danh Ngài ngàn năm kiên vững.</vt:lpstr>
      <vt:lpstr>Giêsu Chúa rất công minh ngự đến phán xét nhân trần thưởng ban ân phúc cho người một đời sống theo luật Ngài</vt:lpstr>
      <vt:lpstr>2/ Bao năm tháng qua được sống trong tình Ngài, con đâu có hay bao người đang nghèo đói. Cơm không có ăn trời</vt:lpstr>
      <vt:lpstr>giá rét chẳng chốn nương thân. Xót xa nhiều kiếp người cần chia sớt trong đời</vt:lpstr>
      <vt:lpstr>3/ Con luôn ước ao được sống trong nhà Ngài. Mai sau phúc vinh vui hưởng ân tình Chúa. Giêsu mến yêu ngày sau</vt:lpstr>
      <vt:lpstr>hết Chúa đến uy nghi. Xót thương phận yếu hèn chọn con đến bên Ngài</vt:lpstr>
      <vt:lpstr>Hiệp Lễ  Mười Cô Trinh Nữ (TVV)</vt:lpstr>
      <vt:lpstr>1. Đã chờ mong hôm sớm đèn sẵn trong tay những cô trinh nữ. Chờ đón đã khuya mọi người trông ngóng chẳng thấy</vt:lpstr>
      <vt:lpstr>tâm hơi bóng dáng chàng đến.</vt:lpstr>
      <vt:lpstr>ĐK: Kìa đàn vang cung lên muôn tiếng ca hát sáng như hừng đông. Hỡi những ai trong tay ánh nến chan hòa mau vào</vt:lpstr>
      <vt:lpstr>Tiệc Cưới.</vt:lpstr>
      <vt:lpstr>2. Khi trời đêm khuya vắng người ngủ đê mê những cô trinh nữ. Rồi có tiếng kêu mọi người ra đón chàng rể đến</vt:lpstr>
      <vt:lpstr>nơi, ánh sáng cầm tay.</vt:lpstr>
      <vt:lpstr>3. Khi chàng rể đang đến, đầy những lo âu những cô không tính. Rồi cất tiếng xin, dầu đèn không sẵn, mà chẳng ai</vt:lpstr>
      <vt:lpstr>cho khốn khó làm sao.</vt:lpstr>
      <vt:lpstr>4. Khi chàng rể đang đến, lòng những hân hoan những cô khôn ngoan, rồi cất tiếng ca dầu đèn đã sẵn mừng rỡ không</vt:lpstr>
      <vt:lpstr>ngơi, vui trong tiệc cưới.</vt:lpstr>
      <vt:lpstr>Nhập Lễ  Tiến Bước Vào Nhà Chúa (HN)</vt:lpstr>
      <vt:lpstr>1/ Tiến bước vào nhà Chúa, lòng con hân hoan vui mừng. Tiến bước vào nhà Chúa, lòng con tràn ngập hỷ hoan. Tiến</vt:lpstr>
      <vt:lpstr>bước vào nhà Chúa, miệng con ca hát vang lừng, dâng lên lời ngợi khen Danh Chúa vua cửu trùng.</vt:lpstr>
      <vt:lpstr>2/ Tiến bước vào nhà Chúa, trần gian bổng hóa hư không. Tiến bước vào nhà Chúa, lòng con chỉ một Chúa thôi. Có</vt:lpstr>
      <vt:lpstr>Chúa trong lòng con nào đâu con hãi sợ gì, có Chúa trong lòng con đường thiên lý vẫn hóa gần.</vt:lpstr>
      <vt:lpstr>Hiệp Lễ  Như Cỏ Cây (MT)</vt:lpstr>
      <vt:lpstr>1. Như cỏ cây hướng về mặt trời như dòng suối tuôn trên triền đồi như lửa cháy bốc ngất trời cao. Như Phượng</vt:lpstr>
      <vt:lpstr>hoàng tung cánh mây xanh.</vt:lpstr>
      <vt:lpstr>ĐK. Hồn băn khoăn thao thức tìm về bên Chúa nhân hiền Ôi Chúa Trời lòng con Ngài là Đấng cứu độ con. Ngài là sức</vt:lpstr>
      <vt:lpstr>mạnh là bình an, nguồn hoan lạc nguồn hạnh phúc lòng con.</vt:lpstr>
      <vt:lpstr>2. Con tựa khách lữ hành nhọc nhằn nơi trần thế tân toan chuyện đời thân phận con yếu đuối mỏng manh mong chờ</vt:lpstr>
      <vt:lpstr>Ngài giây phút không ngơi.</vt:lpstr>
      <vt:lpstr>ĐK. Hồn băn khoăn thao thức tìm về bên Chúa nhân hiền Ôi Chúa Trời lòng con Ngài là Đấng cứu độ con. Ngài là sức</vt:lpstr>
      <vt:lpstr>mạnh là bình an, nguồn hoan lạc nguồn hạnh phúc lòng con.</vt:lpstr>
      <vt:lpstr>3. Như cỏ hoa sắc hương tuyệt vời hoa buổi sớm xinh tươi gọi mời khi chiều đến héo úa tàn phai ấy một đời như</vt:lpstr>
      <vt:lpstr>thoáng mây bay.</vt:lpstr>
      <vt:lpstr>ĐK. Hồn băn khoăn thao thức tìm về bên Chúa nhân hiền Ôi Chúa Trời lòng con Ngài là Đấng cứu độ con. Ngài là sức</vt:lpstr>
      <vt:lpstr>mạnh là bình an, nguồn hoan lạc nguồn hạnh phúc lòng con.</vt:lpstr>
      <vt:lpstr>Nhập lễ  Đi Về Nhà Chúa (TH)</vt:lpstr>
      <vt:lpstr>1/ Đi về nhà Chúa tim con reo hoan lạc Chúa ơi. Đi về nhà Chúa ôi bao nhiêu mến thương ngập trời. Lạy Chúa đi về</vt:lpstr>
      <vt:lpstr>nhà Chúa tim con reo hoan lạc Chúa ơi. Đi về nhà Chúa đi về nhà Chúa, ôi bao nhiêu mến thương ngập trời.</vt:lpstr>
      <vt:lpstr>2/ Đi về nhà Chúa như dân xưa đi về Thánh đô. Đi về nhà Chúa tâm tư con đã bao đợi chờ. Lạy Chúa đi về nhà Chúa</vt:lpstr>
      <vt:lpstr>như dân xưa đi về Thánh đô. Đi về nhà Chúa đi về nhà Chúa, tâm tư con đã bao đợi chờ.</vt:lpstr>
      <vt:lpstr>3/ Đi về nhà Chúa dâng muôn câu cảm tạ chúc khen. Đi về nhà Chúa dâng lên Cha trái tim mọn hèn. Lạy Chúa đi về</vt:lpstr>
      <vt:lpstr>nhà Chúa dâng muôn câu cảm tạ chúc khen. Đi về nhà Chúa đi về nhà Chúa dâng lên Cha trái tim mọn hèn.</vt:lpstr>
      <vt:lpstr>4/ Đi về nhà Chúa con xin tri ân Ngài Chúa ơi. Với triều thần thánh, con ca danh Chúa ôi tuyệt vời. Lạy Chúa đi</vt:lpstr>
      <vt:lpstr>về nhà Chúa con xin tri ân Ngài Chúa ơi. Đi về nhà Chúa con với triều thần thánh, con ca danh Chúa ôi tuyệt vời.</vt:lpstr>
      <vt:lpstr>Hiệp Lễ  Mến Chúa Yêu Người (TL)</vt:lpstr>
      <vt:lpstr>1. Mến Chúa điều răn kính tin ai ơi một lòng trung tín. Mến Chúa điều răn tối cao ai ơi hết lòng ghi sâu. Vì</vt:lpstr>
      <vt:lpstr>chưng Thiên Chúa trên trời là đấng uy quyền Ngài rất nhân hiền hằng mến thương ta.</vt:lpstr>
      <vt:lpstr>ĐK. Mến Chúa yêu người điều răn trọng nhất. Mến Chúa yêu người trở nên chứng nhân. Hãy sống nên một, một môn đệ</vt:lpstr>
      <vt:lpstr>Chúa. Thắp sáng tin mừng kết nối tình thương.</vt:lpstr>
      <vt:lpstr>2. Yêu thương điều răn Chúa trao anh em sẻ chia cơm áo. Yêu thương điều răn Chúa ban anh em kết chặt tình thân.</vt:lpstr>
      <vt:lpstr>Vì chưng Thiên Chúa trên trời sai xuống cho đời bằng chính con Ngài giải thoát muôn dân.</vt:lpstr>
      <vt:lpstr>3. Chúa phán này con dấu yêu luôn luôn phụng thờ Thiên Chúa. Kính mến một lòng sắt son báo đáp cho tròn phận</vt:lpstr>
      <vt:lpstr>con. Điều răn kính mến Chúa Trời là hãy hết lòng yêu hết linh hồn hết trí khôn ngươi.</vt:lpstr>
      <vt:lpstr>  Con Tôn Kính Tôn Thờ</vt:lpstr>
      <vt:lpstr>1. Dạt dào tình Chúa yêu con, ôi Thánh Thể suối nguồn hồng ân. Chúa  vì yêu con, đã sinh ra trong cảnh nghèo</vt:lpstr>
      <vt:lpstr>nàn, Chúa vì yêu con, đã mang lấy kiếp sống phàm nhân!</vt:lpstr>
      <vt:lpstr>Để còn luôn ở bên con, Chúa đã lập Bí Tích nhiệm mầu. Chúa vì yêu thương, trao chúng con Thịt Máu của Ngài, phút</vt:lpstr>
      <vt:lpstr>này con xin thờ lạy Chúa, ôi tình thẳm sâu.</vt:lpstr>
      <vt:lpstr>ĐK: Con tin kính tôn thờ Mình Máu Chúa. Đã yêu nhân loại, trọn đời Ngài vẫn mến yêu. Bao nhiêu tội lỗi xúc phạm,</vt:lpstr>
      <vt:lpstr>Ngài tha thứ. Lập Bí Tích Nhiệm Mầu, để ở với nhân loại khổ đau.</vt:lpstr>
      <vt:lpstr>2. Trọn đời Ngài đã hy sinh, cho thế trần phúc ân trường sinh. Tháng ngày dương gian Chúa loan tin bình an cho</vt:lpstr>
      <vt:lpstr>đời, loan truyền tin vui, nguồn hạnh phúc đến khắp mọi nơi.</vt:lpstr>
      <vt:lpstr>Tình Ngài ôi quá bao la, mãi sáng người dẫn lối muôn người, bước về quê hương, nơi dấu yêu tình Chúa ngập tràn,</vt:lpstr>
      <vt:lpstr>con lặng tâm suy, thờ lạy Chúa ôi tình thẳm sâu!</vt:lpstr>
      <vt:lpstr>Dâng lễ  Của Lễ Đời Con (ND)</vt:lpstr>
      <vt:lpstr>1. Dâng lên Ngài của lễ đời con thuộc về Chúa trót cuộc đời. Lời đoan hứa mãi luôn vuông tròn. </vt:lpstr>
      <vt:lpstr>Dâng lên Ngài của lễ đời con. Biết dâng gì cho đẹp hơn. Kính dâng Ngài tình yêu sắt son.</vt:lpstr>
      <vt:lpstr>ĐK. Trong chân tình và trong yêu mến. Kính dâng Ngài trọn cuộc sống con để trung thành một đời chứng nhân.</vt:lpstr>
      <vt:lpstr>2. Dâng lên Ngài của lễ đầu tiên từ bàn tay ngát hương trời. Nguyện xin Chúa đoái thương nhậm lời. </vt:lpstr>
      <vt:lpstr>Dâng lên Ngài của lễ đầu tiên với ước nguyện cho ngày mai. Ánh Tin Mừng tỏa lan khắp nơi.</vt:lpstr>
      <vt:lpstr>ĐK. Lòng thành kính và trong yêu mến. Kính dâng Ngài trọn cuộc sống con để trung thành một đời chứng nhân.</vt:lpstr>
      <vt:lpstr>Hiệp lễ  Yến Tiệc Hồng Ân (TL)</vt:lpstr>
      <vt:lpstr>1. Chúa yêu thương mời gọi dân người dự tiệc thánh ân. Mà những kẻ được mời đã chẳng ai màng lui tới. Chúa lại</vt:lpstr>
      <vt:lpstr>phái người đi bảo rằng tiệc nay đã sẵn.</vt:lpstr>
      <vt:lpstr>Nhưng họ vẫn làm ngơ, vẫn chối quanh cùng những lý do. Chúa vẫn giữ tình thương mời dân chúng khắp xa gần vào ăn</vt:lpstr>
      <vt:lpstr>tiệc cưới Nước Trời ban thần lương nuôi dưỡng linh hồn.</vt:lpstr>
      <vt:lpstr>ĐK: Hãy bước tới cung kính bên bàn tiệc thánh. Chúa thiết đãi yến tiệc hồng ân chứa chan.</vt:lpstr>
      <vt:lpstr>Hãy bước tới lấy y phục tiệc thành. Khoác áo mới ân đức từ bi nhân lành. Phúc thay người năng bước tới với tâm</vt:lpstr>
      <vt:lpstr>tình đầy hân hoan niềm cảm mến hồng ân.</vt:lpstr>
      <vt:lpstr>2. Chúa yêu thương mời gọi bất luận người ngay kẻ gian. Tiệc cưới đã sẵn sàng hãy vào lãnh nhận của ăn. Đến ăn</vt:lpstr>
      <vt:lpstr>uống thỏa thuê trong tình hiệp thông chính đáng.</vt:lpstr>
      <vt:lpstr>Y phục giữa tiệc vui với lễ nghi phải luôn xứng cân. Bởi chan chứa tình thương mà Thiên Chúa kêu gọi nhiều còn</vt:lpstr>
      <vt:lpstr>ai trong sống ưng chọn sẽ chẳng bao nhiêu giữa muôn người.</vt:lpstr>
      <vt:lpstr>3. Chúa tín trung đời đời nhưng nhiều phen con lãng quên. Chạy theo gánh nợ phiền trôi dạt xa dần bờ bến. Chúa</vt:lpstr>
      <vt:lpstr>luôn đón chờ con tham dự hiệp dâng thánh lễ.</vt:lpstr>
      <vt:lpstr>Với lòng mến cậy tin mãi khắc ghi vào trong trái tim. Trước tiệc thánh giờ đây lời đoan hứa luôn trung thành để</vt:lpstr>
      <vt:lpstr>con xứng đãng lãnh nhận ân sủng nơi Thiên Chúa tuôn tràn.</vt:lpstr>
      <vt:lpstr>Dâng lễ  Lễ Dâng Chân Thành (GT)</vt:lpstr>
      <vt:lpstr>1. Này bánh thơm rượu ngon của biết bao tấm lòng, dâng Cha niềm mến yêu của đoàn con hiệp nhau kính dâng.</vt:lpstr>
      <vt:lpstr>Dâng hiến tấm lòng son. Cha đoái thương đón nhận, đây thân phận mỏng manh nhưng bằng luôn thiết tha chân thành.</vt:lpstr>
      <vt:lpstr>ĐK: Dâng là dâng lên, dâng là dâng lên, dâng là dâng lên Cha.</vt:lpstr>
      <vt:lpstr>Hiệp Lễ  Con Chúa Hy Sinh (DCH)</vt:lpstr>
      <vt:lpstr>1. Trong vườn nho năm xưa dậu rào quanh kín cổng cao tường. Con người bao tham lam tranh hơn thua giết nhau không ngừng.</vt:lpstr>
      <vt:lpstr>Vì hám những lợi danh nên lòng mất đi tình thương. Chính cả con Thiên Chúa cũng bị giết chết thảm thương.</vt:lpstr>
      <vt:lpstr>ĐK: Ôi! Bao la thay Con Chúa hiến thân cho dương gian vui sống bình an. Ôi! Cao siêu thay viên đá góc tường đã</vt:lpstr>
      <vt:lpstr>trở thành cứu cánh trần gian.</vt:lpstr>
      <vt:lpstr>Con xin ca khen danh Chúa muôn đời yêu thương con như sóng trùng khơi. Dâng muôn câu ca khúc hát khen ngợi vì</vt:lpstr>
      <vt:lpstr>tình Ngài mãi chẳng hề vơi.</vt:lpstr>
      <vt:lpstr>2. Chúa vì yêu thương ta Ngài dựng nên núi non tuyệt vời. Cho trời xanh bao la hao thơm hương điểm tô cho đời.</vt:lpstr>
      <vt:lpstr>Trần thế đã hủy đi công trình Chúa ban đẹp thay. Chính Ngài hy sinh chết cứu chuộc những lỗi lầm ta.</vt:lpstr>
      <vt:lpstr>3. Ôi tình yêu bao la Ngài đã dâng hiến trọn thân mình. Xin dạy con hy sinh luôn cho đi với hết ân tình. Vì tất</vt:lpstr>
      <vt:lpstr>cả hồng ân Chúa tuôn đổ trên đời con. Khấn Ngài thưogn nhận lấy tấm lòng sốt mến tạ ơn.</vt:lpstr>
      <vt:lpstr>Dâng Lễ  Rượu Bánh Thơm Nồng (DCH)</vt:lpstr>
      <vt:lpstr>1. Của lễ con dâng hôm nay là rượu nho bánh miến thơm nồng. Ngày tháng đôi vai phong sương giọt mồ hôi rớt trên</vt:lpstr>
      <vt:lpstr>đồi nương.</vt:lpstr>
      <vt:lpstr>Hạt lúa hôm nay đơm bông nồng nàn nho thơm tinh hương. Với hai mùa mưa nắng dầm sương tiến dâng về Thiên Chúa</vt:lpstr>
      <vt:lpstr>tình thương.</vt:lpstr>
      <vt:lpstr>ĐK. Xin dâng lên rượu bánh thơm lành dâng câu ca đượm thắm ân tình. Giọt mồ hôi từ bao lao công nguyện xin Chúa</vt:lpstr>
      <vt:lpstr>thánh hóa lễ vật.</vt:lpstr>
      <vt:lpstr>Dâng con tim lòng mến chân thành bao tin yêu hiệp nhất nên một. Nguyện trở nên bài ca yêu thương cùng dâng tiến</vt:lpstr>
      <vt:lpstr>Thiên Chúa từ nhân.</vt:lpstr>
      <vt:lpstr>2. Hòa với muôn muôn con tim cùng hiệp trong tấm bánh ly rượu. Cùng áng hương bay cao nguyện trở nên lễ dâng</vt:lpstr>
      <vt:lpstr>tình yêu.</vt:lpstr>
      <vt:lpstr>Này tấm thân đơn sơ nguyện là bài ca câu thơ. Tiến dâng về ngai Chúa cực linh những khúc nhạc yêu mến triền miên.</vt:lpstr>
      <vt:lpstr>3. Cùng tiến dâng lên thiên nhan này buồn vui kiếp sống dương trần. Ngày tháng bôn ba lo toan giọt lệ rơi với</vt:lpstr>
      <vt:lpstr>những lầm than.</vt:lpstr>
      <vt:lpstr>Hạnh phúc thương trao cho nhau tình người sẻ chia thương đau. Kết nên thành hy lễ tình yêu kính dâng về Thiên</vt:lpstr>
      <vt:lpstr>Chúa huyền siêu.</vt:lpstr>
      <vt:lpstr>Kết Lễ  Cùng Mẹ Tạ Lễ (DCH)</vt:lpstr>
      <vt:lpstr>1/ Cùng Mẹ con tạ lễ vì ơn phúc Chúa ban triền miên. Cùng Mẹ con tạ ơn những ân huệ nào lấy chi đền.</vt:lpstr>
      <vt:lpstr>Nguyện Mẹ dâng về Chúa những tâm tình yêu mến chân thành. Vì dòng suối hồng ân hằng gội tưới mát cuộc đời con.</vt:lpstr>
      <vt:lpstr>ĐK. Ave Maria! Xin Mẹ cùng con tạ lễ. Dâng câu ca cảm tạ những ân huệ mà Ngài đã khứng ban.</vt:lpstr>
      <vt:lpstr>2/ Vì tình yêu của Chúa rộng bát ngát vút cao tầng mây. Quyền lực Chúa ngự trên khắp cõi trời xanh biếc muôn loài.</vt:lpstr>
      <vt:lpstr>Ngàn đời cảm tạ Chúa đã giữ gìn thân xác linh hồn. Ngài phù giúp chở che và dìu đến suối nguồn bình an.</vt:lpstr>
      <vt:lpstr>Hiệp Lễ  Chớ Ganh Tỵ (DCH)</vt:lpstr>
      <vt:lpstr>1. Ngài mời gọi con vào vườn nho có hoa thơm trái ngọt trĩu cành. Từ đầu ngày hay trời về tối Chúa giang tay đón</vt:lpstr>
      <vt:lpstr>con ân cần.</vt:lpstr>
      <vt:lpstr>Dù là người đến trước hay sau Ngài đều trả cho cũng như nhau. Không ai hơn vì Ngài đối xử rất công minh như lời</vt:lpstr>
      <vt:lpstr>hứa đầu.</vt:lpstr>
      <vt:lpstr>ĐK. Bởi vì Chúa rất khoan nhân Ngài luôn đối xử công bình. Bởi vì Thiên Chúa bao dung yêu con với cả khối tình.</vt:lpstr>
      <vt:lpstr>2. Ngày lại ngày con cảm tạ Chúa đã cho con phúc lộc dư tràn. Dù buồn phiền hay là hạnh phúc mãi vâng theo ý</vt:lpstr>
      <vt:lpstr>Chúa an bài.</vt:lpstr>
      <vt:lpstr>Chẳng nề hà, oán trách, than van vì mọi sự do Chúa trao ban. Con an vui một đời phó thác chẳng so đo hơn thiệt</vt:lpstr>
      <vt:lpstr>với người.</vt:lpstr>
      <vt:lpstr>3. Mở lòng mình sống bằng lời Chúa hãy cho nhau với cả ân tình. Đừng để lòng ganh tị thù ghét bởi anh em sống</vt:lpstr>
      <vt:lpstr>chung một nhà.</vt:lpstr>
      <vt:lpstr>Nguyện cầu Ngài tha thứ cho con lòng hẹp hòi so sánh hơn thua. Xin thương con phận người yếu đuối Chúa ơi con</vt:lpstr>
      <vt:lpstr>luôn cần đến Ngài.</vt:lpstr>
      <vt:lpstr>Hiệp Lễ  Hãy Tha Thứ (QT)</vt:lpstr>
      <vt:lpstr>1. Hãy yêu thương anh em như yêu thương chính thân xác mình. Hãy thứ tha cho nhau như Thiên Chúa Ngài luôn thứ</vt:lpstr>
      <vt:lpstr>tha. Hãy sống luôn bao dung cho nụ cười ngời lên ánh mắt. Hãy sống cho tha nhân cho tình người mãi mãi thắm nồng.</vt:lpstr>
      <vt:lpstr>ĐK: Ai mà không có lỗi? Ai là không có tội? Khi ta mang kiếp con người được dựng nên từ bụi tro. Ta cần ơn tha</vt:lpstr>
      <vt:lpstr>thứ, nên đừng trách gì nhau. Hãy sống bằng cả trái tim. Hãy tha thứ để được thứ tha.</vt:lpstr>
      <vt:lpstr>2. Nếu ai trong anh em, hôm nay đây có điều bất hòa. Nếu có ai không vui khi đã lỡ làm nên khổ đau. Hãy bắt tay</vt:lpstr>
      <vt:lpstr>nhau đi khi mặt trời còn chưa khuất bóng. Sẽ chứng minh anh em ai là người mến Chúa hết lòng.</vt:lpstr>
      <vt:lpstr>3. Nếu con tim khô khan đi thênh thang giữa trời nắng hồng. Có khác chi đêm đen không trăng sáng và không ánh</vt:lpstr>
      <vt:lpstr>sao. Hãy lãng quên ghen tuông cho hận thù chìm trong dĩ vãng. Chúa sẽ luôn yêu thương ai vì Ngài xóa hết oán hờn.</vt:lpstr>
      <vt:lpstr>Nhập Lễ  Vinh Quang Của Ta (HK)</vt:lpstr>
      <vt:lpstr>ĐK: Vinh quang của ta là Thánh Giá Đức Ki-tô. Nơi Người ơn cứu độ của ta, sức sống của ta, phục sinh của ta. Nhờ</vt:lpstr>
      <vt:lpstr>Chúa ta được cứu độ. Nhờ Chúa ta được giải thoát.</vt:lpstr>
      <vt:lpstr>1. Lạy Chúa chúng con tôn thờ Thánh Giá Chúa. Chúng con họp mừng cuộc tử nạn diễm phúc của Chúa.</vt:lpstr>
      <vt:lpstr>Nhập Lễ  Ca Lên Đi 4 (KL)</vt:lpstr>
      <vt:lpstr>ĐK: Ca lên đi hỡi triều thần thánh trên trời. Hiệp cùng muôn dân tấu hòa nơi nơi. Muôn bài ca chan chứa tình yêu.</vt:lpstr>
      <vt:lpstr>1. Mừng Chúa Cha uy quyền nguồn tác sinh diệu huyền. Tình Người bao la vững bền thiên thu. Ôi tình yêu muôn đời</vt:lpstr>
      <vt:lpstr>cao sáng.</vt:lpstr>
      <vt:lpstr>ĐK: Ca lên đi hỡi thiên cung, ca lên đi hỡi dương trần.</vt:lpstr>
      <vt:lpstr>2. Cùng hát khen Ngôi Lời đã giáng sinh trên đời. Tình Người bao la vững bền thiên thu. Ôi tình yêu muôn đời cao</vt:lpstr>
      <vt:lpstr>sáng.</vt:lpstr>
      <vt:lpstr>3. Mừng Thánh Linh nhân hiền trợ giúp ai ưu phiền. Tình Người bao la vững bền thiên thu. Ôi tình yêu muôn đời</vt:lpstr>
      <vt:lpstr>cao sáng.</vt:lpstr>
      <vt:lpstr>Dâng Lễ  Nguyện Dâng Lên Chúa (96)</vt:lpstr>
      <vt:lpstr>1. Nguyện dâng lên Chúa cuộc sống ươm tình yêu. Hợp với lễ dâng thơm ngát trên bàn thờ. Nguyện dâng lên Chúa</vt:lpstr>
      <vt:lpstr>tiếng hát con nguyện xin, yêu thương trong vầng tim, thắm thiết trong niềm tin, vững bước trong bình yên.</vt:lpstr>
      <vt:lpstr>ĐK: Xin dâng lên, dâng lên. Xin Cha thương dâng hiệp lòng mến tin, mến tin.</vt:lpstr>
      <vt:lpstr>2. Nguyện dâng lên Chúa mơ ước như màu hoa. Tình Cha dẫn đưa sẽ mãi không phai nhòa. Nguyện dâng lên Chúa tiếng</vt:lpstr>
      <vt:lpstr>hát con nguyện xin, yêu thương trong vầng tim, thắm thiết trong niềm tin, vững bước trong bình yên.</vt:lpstr>
      <vt:lpstr>Hiệp Lễ  Lời Kinh Hòa Bình (TD)</vt:lpstr>
      <vt:lpstr>1. Khi tôi lầm lỡ mới biết sớt chia với người lỡ lầm. Khi tôi nghèo đói tôi sẽ hiểu nỗi đau người lầm than. Khi</vt:lpstr>
      <vt:lpstr>tôi gian nan mới biết sớt chia với người khốn cùng. Khi tôi đau khổ đời tôi mới biết cảm thông.</vt:lpstr>
      <vt:lpstr>ĐK: Lạy Chúa! Ban yêu thương vào trái tim con đã bao lần con đây hờ hững. Lạy Chúa! Dậy con yêu thương, dạy con</vt:lpstr>
      <vt:lpstr>yêu thương cho hòa bình sáng ngời muôn nơi.</vt:lpstr>
      <vt:lpstr>2. Khi tôi buồn chán mới biết nỗi đau nơi người thất vọng. Khi tôi mù lòa tôi sẽ hiểu bóng đêm bao sợ hãi. Khi</vt:lpstr>
      <vt:lpstr>tôi cô đơn mới biết xót xa với người cô quạnh. Khi tôi thất vọng đời tôi thấu nỗi chờ mong.</vt:lpstr>
      <vt:lpstr>ĐK2: Nguyện cầu cùng Chúa thương ban vào trái tim con yêu thương ấm nồng biết luôn cảm thông. Nguyện cầu cùng</vt:lpstr>
      <vt:lpstr>Chúa dạy con chỉ biết yêu thương chung xây hòa bình, sáng ngời muôn nơi.</vt:lpstr>
      <vt:lpstr>3. Khi tôi quỵ ngã mới biết đỡ nâng những người sa đọa. Khi tôi òa khóc, tôi sẽ hiểu nước mắt sao buồn quá. Khi</vt:lpstr>
      <vt:lpstr>tôi lang thang mới biết đắng cay với người không nhà. Khi tôi đơn độc thì thương ai mất mẹ cha.</vt:lpstr>
      <vt:lpstr>Chầu  Thờ Lạygiờ</vt:lpstr>
      <vt:lpstr>ĐK: Thờ lạy tin yêu Chúa từ nhân, vì quá yêu con lưu lạc thế trần. Đã hy sinh nên Bánh Trường Sinh để giúp con</vt:lpstr>
      <vt:lpstr>đủ sức về Thiên Đình.</vt:lpstr>
      <vt:lpstr>Hiệp Lễ  Theo Ngài Chọn Thánh Giá (HH)</vt:lpstr>
      <vt:lpstr>1. Muốn bước theo Ngài thập giá con ngại ngùng Chúa ơi, dẫu đã biết rằn theo Ngài phải mang thập tự. Đồi cao</vt:lpstr>
      <vt:lpstr>Can-vê ngày xưa, Chúa chịu treo lên, dưới chân thập tự, mấy người còn đứng gần Ngài?</vt:lpstr>
      <vt:lpstr>ĐK: Xin cho con luôn khắc ghi, theo Ngài hành trang là Thánh Giá, để con không say mê tìm chi, ngoài đớn đau mỗi</vt:lpstr>
      <vt:lpstr>ngày đang đưa tới.</vt:lpstr>
      <vt:lpstr>Xin cho con luôn tín trung, theo Ngài mặc cho đời cám dỗ, để con luôn trông lên đồi cao mà hiến thân cho dù</vt:lpstr>
      <vt:lpstr>loang máu đào.</vt:lpstr>
      <vt:lpstr>2. Muốn sống như Ngài trần thế vẫn gọi mời Chúa ơi, Chúa cất tiếng gọi thế trần vẫn chưa xa rời. Bàn chân lao</vt:lpstr>
      <vt:lpstr>đao, đồi cao với ngàn thương đau, thế nên bao lần, con để mặc Chúa thảm sầu.</vt:lpstr>
      <vt:lpstr>3. Muốn bước theo Ngài để hiến tế cuộc đời của con, trót xác tâm hồn ước nguyện hiến dâng đến cùng. Mà hôm nay</vt:lpstr>
      <vt:lpstr>đây, đời con vẫn còn nguyên sơ, tiếng vang thập tự, bao lần tứ chối ơ hờ.</vt:lpstr>
      <vt:lpstr>4. Đã biết bao lần, sợ hãi trước thập tự của con, chẳng muốn chấp nhận theo Ngài chết đi cho đời. Hồn con đong</vt:lpstr>
      <vt:lpstr>đưa, cả hai, Chúa và nhân gian, thế nên con đường theo Ngài dở dang nửa vời.</vt:lpstr>
      <vt:lpstr>Kết Lễ  Sống Một Ngày Như Mẹ</vt:lpstr>
      <vt:lpstr>Hôm nay con muốn sống một Ngài như Mẹ đã sống. Hôm nay con muốn đi con đường Mẹ đã đi qua. Mẹ sống là phục vụ,</vt:lpstr>
      <vt:lpstr>Mẹ đi để trao Giê-su.</vt:lpstr>
      <vt:lpstr>Xin cho con noi gương Mẹ biết dấn thân phục vụ tha  nhân yêu thương chân thành. Xin cho con noi gương Mẹ biết</vt:lpstr>
      <vt:lpstr>xin vâng, vâng theo ý Cha luôn sống vị tha.</vt:lpstr>
      <vt:lpstr>Dâng Lễ  Xin Chúa Thương (MT)</vt:lpstr>
      <vt:lpstr>1. Này đây con dâng Chúa những lời kinh và này đây con dâng Chúa những hy sinh để đền bù thay bao tội tình</vt:lpstr>
      <vt:lpstr>tháng ngày dài xa chốn ngục hình dẫn đưa về tận cõi Thiên Đình.</vt:lpstr>
      <vt:lpstr>ĐK: Xin Chúa thương linh hồn Maria Xin Chúa thương linh hồn Maria và tha thứ ngàn muôn tội đời. Xin Chúa thương</vt:lpstr>
      <vt:lpstr>linh hồn Maria. Xin Chúa thương linh hồn Maria và dẫn tới phúc vinh muôn đời.</vt:lpstr>
      <vt:lpstr>Hiệp Lễ  Lạy Chúa! Xin Thương Con (DCH)</vt:lpstr>
      <vt:lpstr>1. Lạy Ngài là con Vua Đa-vít xin thương cứu giúp con Ngài ơi! Lạy Ngài là con Vua Đa-vít, xin thương thân phận</vt:lpstr>
      <vt:lpstr>con khốn cùng.</vt:lpstr>
      <vt:lpstr>Sao Ngài mãi còn hoài lặng thinh dủ tình thương xót con Ngài ơi! Xin đừng để lòng con chơi vơi. Chúa là niềm tin</vt:lpstr>
      <vt:lpstr>yêu giữa đời.</vt:lpstr>
      <vt:lpstr>ĐK: Lạy Chúa là Chúa Lòng Xót Thương cho những ai chân thành kêu cầu lên Chúa. Nguyện xin một đức tin trung kiên</vt:lpstr>
      <vt:lpstr>bền vững không phôi pha trông cậy Chúa thôi.</vt:lpstr>
      <vt:lpstr>Lạy Chúa là Chúa Lòng Xót Thương xin giúp con can trường trên đường dương thế. Và xin lòng Chúa luôn khoan nhân</vt:lpstr>
      <vt:lpstr>là chốn con nương thân trong nguồn thánh ân.</vt:lpstr>
      <vt:lpstr>2. Cuộc đời nhiều nguy nan gian khó con xin phó thác trong niềm tin. Nguyện cầu Ngài yêu thương nâng đỡ đưa con</vt:lpstr>
      <vt:lpstr>qua khỏi bao yếu hèn.</vt:lpstr>
      <vt:lpstr>Chúa là chính nguồn mạch tình yêu, từng ngày theo bước con mọi nơi. Giữa đời Ngài dìu con vươn lên không để niềm</vt:lpstr>
      <vt:lpstr>tin con bấp bênh.</vt:lpstr>
      <vt:lpstr>3. Nguyện Ngài là Sao Mai soi lối xua tan bóng tôi đang bủa vây. Lạc loài chìm sâu trong đêm vắng tâm can hao</vt:lpstr>
      <vt:lpstr>mòn theo tháng ngày.</vt:lpstr>
      <vt:lpstr>Xin Ngài vỗ về và ủi an vì đời bao trái ngang đổi thay. Biết rằng phận hèn con mong manh ơn Ngài ngày  đêm luôn</vt:lpstr>
      <vt:lpstr>lấp đầy.</vt:lpstr>
      <vt:lpstr>Nhập Lễ  Mừng Mẹ Hồn Xác Lên Trời (DC)</vt:lpstr>
      <vt:lpstr>ĐK. Trần hoàn hòa vang tiếng ca mừng Mẹ Ma-ri-a! Thật diễm phúc bao la Mẹ được hồn xác lên trời. Nay cùng với</vt:lpstr>
      <vt:lpstr>Giáo Hội và cùng triều thần thánh nơi nơi, tung hô danh Mẹ, Mẹ Chúa muôn đời.</vt:lpstr>
      <vt:lpstr>1. Nơi thế trần Mẹ hằng xin vâng thực thi ý Chúa dù gian nguy khó khăn vô ngần. Từ khi Chúa giáng trần Mẹ đau</vt:lpstr>
      <vt:lpstr>đớn bao lần. Không lời than thân nhưng vẫn luôn đón nhận hồng ân.</vt:lpstr>
      <vt:lpstr>2. Ôi Nữ Vương dịu dàng yêu thương là hoa tươi thắm ngào ngạt hương ngát bay thiên đường. Là sao sáng giữa trời</vt:lpstr>
      <vt:lpstr>tỏa lan ánh rạng ngời. Soi đường con tới nơi chứa chan an bình chẳng vơi.</vt:lpstr>
      <vt:lpstr>3. Thiên sứ vang muôn lời hỷ hoan Mẹ thật diễm phúc, Mẹ cưu mang chính Con Chúa Trời. Từ nay đến muôn đời và</vt:lpstr>
      <vt:lpstr>nhân thế bao người. Không ngừng ngợi khen và hát vang Mẹ thật vinh quang.</vt:lpstr>
      <vt:lpstr>Hiệp Lễ  Tình Khúc Ta-Bor (GA)</vt:lpstr>
      <vt:lpstr>1. Trên núi thánh Ta-bor chiều nao. Chúa đưa con vào tình khúc yêu thương. Cho hồn con đây ngỡ như Thiên Đường,</vt:lpstr>
      <vt:lpstr>cho hồn con đây bao ngất ngây hạnh phúc.</vt:lpstr>
      <vt:lpstr>Có Chúa bên con niềm vui rạo rực. Có Chúa bên con lòng con thêm sức mạnh. Ngài ở trong con, Ngài ở mãi trong</vt:lpstr>
      <vt:lpstr>con.</vt:lpstr>
      <vt:lpstr>ĐK: Ta-bor núi thánh, Chúa biến hình tỏ rõ vinh quang, dung nhan Ngài như mặt trời tươi sáng. Áo Ngài trắng</vt:lpstr>
      <vt:lpstr>tinh! Sáng người hiển vinh! Con hoan lạc niềm vui phúc Thiên Đình.</vt:lpstr>
      <vt:lpstr>2. Trên núi thánh Ta-bor một chiều. Con như nghe được vọng tiếng Chúa Cha: Đây là Con Ta Dấu yêu vô cùng. Đây là</vt:lpstr>
      <vt:lpstr>con Ta hãy lắng nghe Người nói.</vt:lpstr>
      <vt:lpstr>Chúa đã yêu con, tình yêu ngọc ngà. Thánh hóa tim con để con được biến đổi. Dặm bước xa xôi, cùng Ngài chẳng đơn</vt:lpstr>
      <vt:lpstr>côi.</vt:lpstr>
      <vt:lpstr>3. Dâng lên Chúa con tim bồi hồi. Nhớ bao con đường Ngài đã đi qua. Gió chiều vi vu mát trong tâm hồn. Nắng nhạt</vt:lpstr>
      <vt:lpstr>nghiêng nghiêng dâng thiết tha trìu mến.</vt:lpstr>
      <vt:lpstr>Núi thánh Ta-bor gọi con trở về. Thống hối ăn năn vượt qua bao lỗi lầm. Cùng Chúa con đi, sợ gì những gian nguy.</vt:lpstr>
      <vt:lpstr>Nhập Lễ  Từ Trong Đám Mây (MT)</vt:lpstr>
      <vt:lpstr>1. Từ trong đám mây sáng chói, có tiếng Chúa Cha phán rằng: Đây là Con Ta yêu dấu, các ngươi hãy nghe lời Người.</vt:lpstr>
      <vt:lpstr>ĐK: Lời Người là chân lý, là ánh sáng dẫn đưa con người. Cất bước theo Người, ta không lầm đường lạc lối. Lời</vt:lpstr>
      <vt:lpstr>Người là chân lý, là ánh sáng dẫn đưa con người. Cất bước theo Người ta đi về quê phúc vinh.</vt:lpstr>
      <vt:lpstr>Kết Lễ  Khúc Hát Tạ Ơn (TY)</vt:lpstr>
      <vt:lpstr>ĐK: Xin dâng kính câu ca tạ ơn. Ca khen Chúa mến yêu nhân trần. Ngàn đời kính chúc Vua muôn loài. Danh Chúa luôn</vt:lpstr>
      <vt:lpstr>rạng ngời.</vt:lpstr>
      <vt:lpstr>1. Vì tình Cha ôi quí trọng thay, muôn ơn lành chan chứa trời mây, từng cao xanh lừng tiếng ngàn dân. Hát khúc</vt:lpstr>
      <vt:lpstr>ca tạ ơn.</vt:lpstr>
      <vt:lpstr>Hiệp lễ  Mong Về Bên Chúa (PXC)</vt:lpstr>
      <vt:lpstr>1. Đôi khi con như là chim trắng xếp cánh trên trời. Đôi khi con như là lữ khách dừng chân trên đồi. Lòng bồi</vt:lpstr>
      <vt:lpstr>hồi nghe làn gió cuốn đi ước mơ.</vt:lpstr>
      <vt:lpstr>Đôi khi xuôi theo dòng phiêu lãng không thấy bến bờ. Đôi khi xuôi theo dòng năm tháng chỉ thấy đợi chờ. Trời mịt</vt:lpstr>
      <vt:lpstr>mờ ôi màu nắng úa phai bao giờ.</vt:lpstr>
      <vt:lpstr>ĐK. Con đây luôn mong về bên Chúa nghỉ ngơi. Con đây luôn mong về bên tình Người. Khi lo âu u sầu bên cõi trời</vt:lpstr>
      <vt:lpstr>xa. Tâm tư luôn mơ về bên tình Cha.</vt:lpstr>
      <vt:lpstr>2. Trăm năm trên con đường dương thế như thoáng mây mờ. Trăm năm trong khu vườn nhân thế tựa cánh hoa tàn. Bao</vt:lpstr>
      <vt:lpstr>lần rồi con nhìn thấy nước trôi, lá rơi.</vt:lpstr>
      <vt:lpstr>Trăm năm con đi tìm chân lý trên khắp muôn trùng. Trăm năm con tin vào Thiên Chúa tình yêu vô cùng. Trọn cuộc</vt:lpstr>
      <vt:lpstr>đời nơi trần thế ngóng trông Thiên đường.</vt:lpstr>
      <vt:lpstr>3. Hôm nay con xin về bên Chúa nhân ái vô bờ. Hôm nay con xin quỳ bên Chúa đôi mắt lễ mờ. Lòng hẹn lòng quên</vt:lpstr>
      <vt:lpstr>đường cũ với năm tháng xưa.</vt:lpstr>
      <vt:lpstr>Dâng lên tấm linh hồn hoang phế sẽ thắm xuân nồng. Ân thiêng sẽ khơi nguồn mang đến tình yêu mặn nồng. Trọn cuộc</vt:lpstr>
      <vt:lpstr>đời bên lòng Chúa sướng vui vô cùng</vt:lpstr>
      <vt:lpstr>Nhập Lễ  Về Đây Hỡi Người (LT)</vt:lpstr>
      <vt:lpstr>Hai người tiên phong, hai sao sáng đi đôi và hai tướng anh hùng. Xưa đã chối Chúa ba lần trong đêm tối, xưa đem</vt:lpstr>
      <vt:lpstr>ngựa truy nã Chúa,</vt:lpstr>
      <vt:lpstr>nhưng từ ngày Chúa chiếm hai lòng, hai lòng cùng hối, hai lòng cùng mến, hai lòng cùng nóng. Ngư phủ dùng chài</vt:lpstr>
      <vt:lpstr>bắt muôn linh hồn người xưa hy sinh cho Chúa nên tông đồ gương.</vt:lpstr>
      <vt:lpstr>Bàn thạch Phêrô trường tồn thay! Ðồng trụ Phaolô trường tồn thay! Ðồng đá xây Rôma vinh cường, và Ðức Tin yêu trong tâm hồn.</vt:lpstr>
      <vt:lpstr>Phù hộ con trên đường đầy gai, và Việt nam trên đường ngày mai. Vì Chúa đem lửa yêu cho đời, nguồn tin mới cho</vt:lpstr>
      <vt:lpstr>đời sáng tươi.</vt:lpstr>
      <vt:lpstr>Kết Lễ  Quỳ Dâng Thánh Tâm (CC-HD)</vt:lpstr>
      <vt:lpstr>Quỳ dâng Thánh Tâm tâm hồn thân xác. Nguyện xin Chúa nhóm trong con niềm phó thác. Đắng cay vui buồn con vững</vt:lpstr>
      <vt:lpstr>chí an lòng. Ngợi khen Chúa ôi Thánh Tâm yêu đương.</vt:lpstr>
      <vt:lpstr>Hỡi rất Thánh Tâm nguồn thương bô biên. Xin để con trong trái tim của Người. Quyết sống chết trong tình thương</vt:lpstr>
      <vt:lpstr>vô biên. Mạch suối mát con say vui muôn đời.</vt:lpstr>
      <vt:lpstr>Nhập Lễ  Tôi Chỉ Ước Trông (KL)</vt:lpstr>
      <vt:lpstr>ĐK: Tôi chỉ ước trông một điều đêm ngày tôi khấn xin là cho tôi được vui sống trong nhà Chúa trọn đời.</vt:lpstr>
      <vt:lpstr>1. Chính Chúa là ánh sáng và là nguồn ơn cứu thoát tôi. Ngài là thành lũy che chở tôi, tôi còn phải sợ chi ai?</vt:lpstr>
      <vt:lpstr>2. Cho quân thù xông tới từng vạn người vây kín quanh tôi. Tựa vào nguồn sức thiêng của Chúa, tôi nào có sợ chi?</vt:lpstr>
      <vt:lpstr>Nhập Lễ  Về Nơi Đây (MT)</vt:lpstr>
      <vt:lpstr>ĐK. Về nơi đây nơi Thánh Tâm Chúa nhân từ vì yêu thương Ngài đã chết treo Thánh giá. Từ cạnh sườn thâu qua,</vt:lpstr>
      <vt:lpstr>Người đổ máu nước ra, qua bí tích lãnh nhận ơn Thánh Chúa ban chan hoà.</vt:lpstr>
      <vt:lpstr>1. Tình yêu đã trao tặng, tình nào lớn cho bằng, bằng tình Chúa thương ta, Người đã chết vì ta, để xoá hết tội</vt:lpstr>
      <vt:lpstr>ta.</vt:lpstr>
      <vt:lpstr>2. Người ban Máu Thịt mình để nuôi sống dân tình, đời bừng sáng muôn nơi tình yêu Chúa nào vơi tràn ơn phúc niềm</vt:lpstr>
      <vt:lpstr>vui.</vt:lpstr>
      <vt:lpstr>Hiệp Lễ  Thờ Lạy Chúa (HĐ)</vt:lpstr>
      <vt:lpstr>ĐK: Thờ lạy Chúa, thờ lạy Chúa, uy quyền khả ái trong hình bánh hiến thân. </vt:lpstr>
      <vt:lpstr>Thờ lạy Chúa, thờ lạy Chúa uy quyền khả ái nương mình dưới thế trần.</vt:lpstr>
      <vt:lpstr>1. Hồi tưởng xưa kia khi Chúa hy sinh nằm thánh giá, lòng nhân ái bao la, tựa trời thẳm cao xa.</vt:lpstr>
      <vt:lpstr>Mà đem thân đến dưỡng nuôi bao linh hồn bơ vơ, này của nuôi quý giá; Thần lương đây sẵn chờ. </vt:lpstr>
      <vt:lpstr>Chúng con xin tạ ơn thiết tha, chúng con xin thành tâm kính thờ.</vt:lpstr>
      <vt:lpstr>2. Và tổ tông xưa thu tích Man-na dành sức sống, đường quê có lâu công, mà không quản long đong.</vt:lpstr>
      <vt:lpstr>Thần lương nuôi dưỡng khiến trên dương gian đầy gai chông, ngàn hiểm nguy chất đống, hồn con bước tới cùng. </vt:lpstr>
      <vt:lpstr>Tới quê thiên đàng con ước mong, Chúa đây lẽ nào con ngã lòng.</vt:lpstr>
      <vt:lpstr>3. Rồi trả bao lâu Thiên Chúa không quên lời đã phán, rằng ai mắc gian nan, tìm yên ủi ân ban.</vt:lpstr>
      <vt:lpstr>Thì nay con đến với phép Thánh Thể đầy khoan nhân, mà kể cơn túng bấn, cầu mong Chúa đỡ đần. Chúa Thánh Thể ngự</vt:lpstr>
      <vt:lpstr>nơi thế gian, xót thương nhân loại không có ngàn.</vt:lpstr>
      <vt:lpstr>  Kinh Cầu Cho Đại Dịch</vt:lpstr>
      <vt:lpstr>Lạy Thiên Chúa Ba Ngôi toàn năng, chúng con đang họp nhau cầu nguyện, tha thiết nài xin cho cơn dịch bệnh mau</vt:lpstr>
      <vt:lpstr>chấm dứt. Lạy Chúa Cha giàu lòng thương xót, xin nhìn đến nỗi thống khổ của đoàn con trên khắp thế giới,</vt:lpstr>
      <vt:lpstr>đặc biệt tại những nơi dịch bệnh đang hoành hành. Xin củng cố đức tin của chúng con, cho chúng con hoàn toàn tín</vt:lpstr>
      <vt:lpstr>thác vào tình yêu quan phòng của Cha. Lạy Chúa Giêsu là Đấng cứu độ duy nhất,</vt:lpstr>
      <vt:lpstr>là vị lương y đầy quyền năng và lòng thương xót, xin thương cho các bệnh nhân sớm được chữa lành, và an ủi các</vt:lpstr>
      <vt:lpstr>gia đình đang gặp khó khăn thử thách. Xin cho lời chúng con khiêm tốn cầu nguyện,</vt:lpstr>
      <vt:lpstr>được chạm tới trái tim nhân lành của Chúa, xin giảm bớt gánh nặng khổ đau, và cho chúng con cảm nhận được bàn</vt:lpstr>
      <vt:lpstr>tay Chúa đang ân cần nâng đỡ chúng con. Lạy Chúa Thánh Thần là nguồn sức mạnh tình yêu,</vt:lpstr>
      <vt:lpstr>xin soi sáng các vị hữu trách và những người có khả năng, giúp họ sớm tìm ra phương thuốc chữa trị dịch bệnh,</vt:lpstr>
      <vt:lpstr>xin ban cho các bác sĩ và nhân viên y tế, sức mạnh của tình thương và lòng nhiệt thành quảng đại,</vt:lpstr>
      <vt:lpstr>luôn tận tâm tận lực phục vụ các bệnh nhân. Chúng con xin trao vào đôi tay từ mẫu của Mẹ Maria, những lời khẩn</vt:lpstr>
      <vt:lpstr>nguyện trong cơn đại nạn, nhờ lời Đức Mẹ chuyển cầu, xin Chúa nhận lời chúng con. Amen.</vt:lpstr>
      <vt:lpstr>Nhập Lễ  Chúa Thánh Thần (VD)</vt:lpstr>
      <vt:lpstr>ĐK: Nguyện Chúa Thánh Thần ngự đến, Ngài đổi mới tâm hồn chúng con. Nguyện Chúa Thánh Thần ngự đến, Ngài đổi mới</vt:lpstr>
      <vt:lpstr>khắp trần gian.</vt:lpstr>
      <vt:lpstr>1. Chúa là Ánh Sáng, xin soi dẫn con khỏi đường tăm tối. Chúa là An Vui, xin ủi an con những khi u sầu.</vt:lpstr>
      <vt:lpstr>2. Chúa là Tình Yêu, xin soi cho chúng con ngọn lửa yêu mến. Chúa là Dầu Thơm, xức dầu cho con những khi yếu</vt:lpstr>
      <vt:lpstr>mệt.</vt:lpstr>
      <vt:lpstr>Hiệp Lễ  Tôi Sẽ Ca Ngợi (MT)</vt:lpstr>
      <vt:lpstr>ĐK: Tôi sẽ ca ngợi tình yêu Chúa Ngài đã thương tôi từ muôn thuở. Tôi sẽ ca ngợi tình yêu Chúa Ngài đã thương</vt:lpstr>
      <vt:lpstr>tôi đến muôn đời.</vt:lpstr>
      <vt:lpstr>1. Tình Ngài bao la tựa trời đất cách xa. Tình Ngài bao la vượt núi cao song dài. Chúa đầy nhân ái Chúa thư tha</vt:lpstr>
      <vt:lpstr>tội lỗi. Hãy hát khen Ngài vì Ngài vẫn thương ta.</vt:lpstr>
      <vt:lpstr>2. Tựa tình người cha Ngài hằng mến thương ta. Ngài chạnh lòng thương kẻ kính tôn danh Ngài. Chúa là Tạo Hóa</vt:lpstr>
      <vt:lpstr>Chúa biết ta bụi cát. Hãy hát khen Ngài vì Ngài vẫn thương ta.</vt:lpstr>
      <vt:lpstr>Dâng Lễ  Dâng Trọn Niềm (VX)</vt:lpstr>
      <vt:lpstr>1. Dòng lệ tuôn cho người yêu dấu, lời cầu kinh hương trầm nghi ngút, bài tình ca bát ngát hương yêu. Với tiếng</vt:lpstr>
      <vt:lpstr>lòng ngập tràn niềm đau, thương xót người tình hồng trào dâng, bao khổ đau xót xa thương nhớ.</vt:lpstr>
      <vt:lpstr>Một niềm tin dẫu đời giông bão, một tình yêu dẫu đời cô đơn, niềm cậy trông gương Chúa hy sinh. Chúa sống lại</vt:lpstr>
      <vt:lpstr>đầy tràn niềm vui, cho những người đặt trọn niềm tin, sẽ được hưởng phúc ơn trường sinh.</vt:lpstr>
      <vt:lpstr>ĐK: Người hỡi dâng lên, tình mến không phai, đời sống dẫu đau khổ đau giăng lối. Tình Chúa bao dung, tựa sóng</vt:lpstr>
      <vt:lpstr>mênh mang, lời hát con dâng trọn ân tình.</vt:lpstr>
      <vt:lpstr>Kết Lễ  Hoa Đời Dâng Mẹ</vt:lpstr>
      <vt:lpstr>1. Quỳ trước nhan Mẹ một đời con dâng ngàn lời yêu thương con nguyện dâng hiến. </vt:lpstr>
      <vt:lpstr>Tựa ngàn hương hoa xin Mẹ nhận lấy những cánh hoa lòng trọn đời con dâng.</vt:lpstr>
      <vt:lpstr>ĐK: Dâng xin dâng lên Mẹ ngàn hoa bừng ngát hương tình, một đời xin dâng trọn niềm yêu mến. </vt:lpstr>
      <vt:lpstr>Dâng xin dâng lên Mẹ đời con tựa đóa hoa lòng là ngàn hoa dâng thơm ngát lừng hương.</vt:lpstr>
      <vt:lpstr>Hiệp Lễ  Xin Tỏ Cho Chúng Con (ND)</vt:lpstr>
      <vt:lpstr>ĐK: Thưa Thầy xin tỏ cho chúng con thấy Chúa Cha, như thế là chúng con mãn nguyện.</vt:lpstr>
      <vt:lpstr>1. Thầy ở với anh em bấy lâu thế mà anh em chưa biết Thầy ư? Ai thấy Thầy là thấy Chúa Cha. Ai thấy Thầy là thấy</vt:lpstr>
      <vt:lpstr>Chúa Cha.</vt:lpstr>
      <vt:lpstr>2. Vì Thầy ở trong Cha mãi thôi thế mà anh em không hiểu được sao? Những lời Thầy nói với anh em cũng chính là</vt:lpstr>
      <vt:lpstr>lời của Cha.</vt:lpstr>
      <vt:lpstr>3. Điều Thầy đã ban cho các con. Ai người vâng nghe sẽ giữ gìn luôn. Ai mến Thầy là mến Chúa Cha. Cha của Thầy</vt:lpstr>
      <vt:lpstr>sẽ mến thương họ.</vt:lpstr>
      <vt:lpstr>4. Dù Thầy có đi đâu ở đâu khi nào anh em cũng sẽ ở bên. Nên biết Thầy về với Chúa Cha để chuẩn bị dọn chỗ cho</vt:lpstr>
      <vt:lpstr>anh em.</vt:lpstr>
      <vt:lpstr>5. Lòng cậy mến tin nay hiến dâng. Xin Thầy luôn luôn thương đến đoàn con. Ghi nhớ lời Thầy đã phán xưa. Xin</vt:lpstr>
      <vt:lpstr>suốt đời được sống trong Cha.</vt:lpstr>
      <vt:lpstr>  Ba Lời Nguyện</vt:lpstr>
      <vt:lpstr>Lạy Trái tim Cực Thánh Chúa Giê-su. Xin thương xót chúng con. Lạy Trái Tim đau xót và vẹn sạch Đức Mẹ Maria.</vt:lpstr>
      <vt:lpstr>Xin cầu cho chúng con. Lạy Thánh Cả Giu-se quan thầy rất quý mến. Xin Cầu cho chúng con.</vt:lpstr>
      <vt:lpstr>  Đây Nhiệm Tích</vt:lpstr>
      <vt:lpstr>Đây nhiệm tích vô cùng cao quý, nào chúng ta phục bái tôn thờ. Và dấu tích ngàn xưa lưu ký, phải kính nhường</vt:lpstr>
      <vt:lpstr>nghe lễ mới đây.</vt:lpstr>
      <vt:lpstr>Ta hãy lấy đức tin bù lại, nếu giác quan không cảm thấy gì. Dâng về Chúa Cha và Con Chúa, lời tán dương mừng</vt:lpstr>
      <vt:lpstr>chúc vang hòa.</vt:lpstr>
      <vt:lpstr>Cùng vinh phúc quyền uy danh giá, tựa khói trầm bay tỏa ngát hương. Để tiến Chúa Thánh Linh nhân hậu, khúc tán</vt:lpstr>
      <vt:lpstr>dương cảm tạ suốt đời. Amen. Amen. Amen.</vt:lpstr>
      <vt:lpstr>  Này Con Là Đá</vt:lpstr>
      <vt:lpstr>Này con là Đá: Trên viên đá này, Cha xây Giáo Hội ngàn năm vững bền; Này con là Đá: Trên viên đá này, Cha xây</vt:lpstr>
      <vt:lpstr>Giáo Hội muôn năm vững bền.</vt:lpstr>
      <vt:lpstr>Ta hãy cầu xin cho Đức Giáo Hoàng Phan-xi-cô Chúa giữ gìn Người, tăng gấp sinh lực và ban cho Người đời này hạnh phúc.</vt:lpstr>
      <vt:lpstr>Cầu cho Người được những ơn an lành. Cầu Cho Người được sống vui yên hàn.</vt:lpstr>
      <vt:lpstr>Dâng Lễ  Hiễn Lễ Đời Con (TN)</vt:lpstr>
      <vt:lpstr>1. Tiến dâng Cha đây hiến lễ đời con, bánh thơm ngon tình chung ly rượu nồng, cả tấm lòng dệt bài thơ ước mong.</vt:lpstr>
      <vt:lpstr>Ước mong sao được nên như lòng Cha, giữa phong ba tình yêu không nhạt nhòa, để con là cánh hoa ươm hương tình Cha.</vt:lpstr>
      <vt:lpstr>ĐK. Cùng hòa lên khúc yêu thương ngày mới, ngời sáng trong ân tình Chúa ngàn nơi. </vt:lpstr>
      <vt:lpstr>Nguyện kết liên cuộc đời khối tình này, để con nên lễ dâng trong từng ngày.</vt:lpstr>
      <vt:lpstr>2. Tiến dâng Cha đây tiếng hát lời ca, với hương hoa tỏa lan trên bàn thờ, xin gói trọn lòng con trong tiếng thơ.</vt:lpstr>
      <vt:lpstr>Khấn xin Cha tỏa ánh sáng trời mơ, dẫn con thơ vượt qua trên nẻo về, vẹn câu thề sáng trong tấm lòng thủy chung.</vt:lpstr>
      <vt:lpstr>Hiệp Lễ  Chúa Chăn Nuôi Tôi (DT)</vt:lpstr>
      <vt:lpstr>ĐK: Chúa chăn nuôi tôi, tôi mà còn thiếu gì. Chúa bảo vệ tôi lẽ nào tôi còn sợ chi, còn sợ ai.</vt:lpstr>
      <vt:lpstr>1. Nguời đã dẫn tôi đi trên đồng cỏ xanh rì. Người đã dẫn tôi về, về bên dòng suối mát. Tôi ăn uống thỏa thuê</vt:lpstr>
      <vt:lpstr>thêm sức cho hồn tôi.</vt:lpstr>
      <vt:lpstr>2. Nẻo đường chính tôi theo, cây gậy Chúa dẫn đường. Dù vượt suối qua đồi hoặc qua ngàn tăm tối. Tôi đâu có sợ</vt:lpstr>
      <vt:lpstr>chi vì Chúa ở cùng tôi.</vt:lpstr>
      <vt:lpstr>3. Người dọn cỗ cho tôi ngay ở trước quân thù. Người đã xức trên đầu dầu thơm Người lai láng. Tôi vui sướng</vt:lpstr>
      <vt:lpstr>thảnh thơi vì Chúa thương hồn tôi.</vt:lpstr>
      <vt:lpstr>4. Trọn cuộc sống dương gian, ân sủng Chúa tuôn tràn. Người là Chúa nhân từ hằng thương người công chính. Tôi</vt:lpstr>
      <vt:lpstr>vui sướng thảnh thơi êm ái thay nhà Người.</vt:lpstr>
      <vt:lpstr>Nhập Lễ  Chúa Chiến Thắng Khải Hoàn (NK)</vt:lpstr>
      <vt:lpstr>ĐK: Chúa chiến thắng khải hoàn rồi Trần gian hãy mau ca mừng. Chiếu sức sống mới tuyệt vời.</vt:lpstr>
      <vt:lpstr>Người ơi Al-lê-lu-ia Chúa đã đến cứu tội đời. Bằng Máu Thánh xóa hết tội người Chúa đã chiến thắng rạng ngời. Người ơi Al-lê-lu-ia.</vt:lpstr>
      <vt:lpstr>1/ Sức sống nay tuôn tràn những khi buồn đau nặng vai dương thế. Phúc đức mới trào ban phát xuất từ đây nơi thập hình cao. </vt:lpstr>
      <vt:lpstr>2/ Với Chúa đi trong đời gánh Chia buồn đau nặng mang Thánh Giá sẽ với Chúa phục sinh kiếp sống hiển vinh ântình bao la.</vt:lpstr>
      <vt:lpstr>Dâng lễ  Lễ Dâng Alleluia (GA)</vt:lpstr>
      <vt:lpstr>ĐK. Con dâng Chúa bài ca cảm tạ: Al-lê-lu-ia! Al-lê-lu-ia! Vui mừng ngày Chúa Phục Sinh, con xin dâng lên bánh</vt:lpstr>
      <vt:lpstr>rượu tinh tuyền, Al-lê-lu-ia! Al-lê-lu-ia!</vt:lpstr>
      <vt:lpstr>1. Chúa ơi! Nay Chúa khải hoàn, từ cõi chết Chúa đã phục sinh, từ trời cao đã thấy ơn cứu độ.</vt:lpstr>
      <vt:lpstr>2. Biết bao ơn thánh tuôn tràn, toàn nhân thế vang tiếng hỷ hoan, ngày hồng ân đã đến trong nhân trần.</vt:lpstr>
      <vt:lpstr>3. Chúa ơi! Con tiến dâng Ngài, lòng yêu mến nơi Chúa phục sinh, vì đời con Chúa đã quên thân mình.</vt:lpstr>
      <vt:lpstr>Hiệp lễ  Đường Về Emmau (DOMINIC)</vt:lpstr>
      <vt:lpstr>1. Đường về Em-mau bước chân buồn lòng tê tái. Bao ưu tư dâng đầy đời con biết trôi về đâu. Cuộc đời từ đây áng</vt:lpstr>
      <vt:lpstr>mây buồn che ngang ngăn lối. Xin Chúa đỡ nâng dậy dìu con bước đi trên đời.</vt:lpstr>
      <vt:lpstr>ĐK: Chợt Ngài bên con cùng sánh vai bước đi trên đường đời. Tình thương mến dạt dào, lời bình an chan chứa ngập</vt:lpstr>
      <vt:lpstr>tâm hồn. Nguyện trọn đời con làm đuốc thiên thắp lên hy vọng. Với Chúa con vào đời mang bình an đến mọi nơi.</vt:lpstr>
      <vt:lpstr>2. Đường về Em-mau mắt hoen mờ sầu ngăn lối, bao âu lo giăng đầy làm xao xuyến tâm hồn con. Giờ còn đâu thấy</vt:lpstr>
      <vt:lpstr>phía chân trời tương lai tươi sáng. Đâu ánh sáng hy vọng? Cùng con bước đi trong đời.</vt:lpstr>
      <vt:lpstr>3. Đường đời hôm nay dẫu mây mù còn giăng lối, nhưng con không lo sợ vì luôn có Chúa cùng đi. Tình Ngài thương</vt:lpstr>
      <vt:lpstr>con bao la tựa đồng xanh tươi mát. Con vững bước trên đường ngàn nguy khó con coi thường.</vt:lpstr>
      <vt:lpstr>  Kinh Hồng Ân</vt:lpstr>
      <vt:lpstr>Chúng con lạy ĐCG ra đời chuộc tội cho thiên hạ, cùng chịu phép cắt bì, cùng chịu quân Giudêu cải những lẽ trái,</vt:lpstr>
      <vt:lpstr>cùng chịu Giuđa bán cùng chịu trói như con chiên đem đi giết, cùng chịu phú mình cho Anát, Caipha, Philatô cùng Hêrôđê nữa.</vt:lpstr>
      <vt:lpstr>Cùng chịu kẻ dữ cáo nài, cung chịu đội mũ gai, cùng chịu dỗ chịu vả, cùng chịu đóng đinh dang tay ra trên cây</vt:lpstr>
      <vt:lpstr>thánh giá, ở giữa hai người kẻ trộm cùng chịu uống dấm chua mật đắng,</vt:lpstr>
      <vt:lpstr>cùng chịu đâm cạnh nương long. Con xin cùng ĐCG vì bấy nhiêu sự này, cùng vì rất Thánh Giá là giường Chúa chịu</vt:lpstr>
      <vt:lpstr>chết vì con, xin Chúa chữa con cho khỏi mọi sự khốn nạn trong nơi hỏa ngục,</vt:lpstr>
      <vt:lpstr>xin Chúa đem con lên một chỗ cùng người kẻ trộm chịu đóng đinh bên hữu Chúa. Chúa là đấng hằng sống hằng trị</vt:lpstr>
      <vt:lpstr>cùng  ĐCC, và ĐCTT đời đời kiếp kiếp. Amen</vt:lpstr>
      <vt:lpstr>X: Con lạy ơn đầu ĐCG chịu đội mũ gai.
Đ: Vì tội chúng con.
X: Con lạy ơn mặt ĐCG chịu giỗ cùng chịu vả.
Đ: Vì</vt:lpstr>
      <vt:lpstr>tội chúng con.</vt:lpstr>
      <vt:lpstr>X: Con lạy ơn con mắt ĐCG chịu khóc lóc.
Đ: Vì tội chúng con.
X: Con lạy ơn mũi ĐCG chịu ngửi những mùi hôi</vt:lpstr>
      <vt:lpstr>hám.
Đ: Vì tội chúng con.</vt:lpstr>
      <vt:lpstr>X: Con lạy ơn miệng ĐCG uống dấm chua cùng mật đắng.
Đ: Vì tội chúng con.
X: Con lạy ơn tai ĐCG chịu nghe những</vt:lpstr>
      <vt:lpstr>lời xấu hổ.
Đ: Vì tội chúng con.</vt:lpstr>
      <vt:lpstr>X: Con lạy ơn vai ĐCG chịu vác cây Thánh Giá cùng cất chịu đòn.
Đ: Vì tội chúng con.
X: Con lạy ơn cánh tay ĐCG</vt:lpstr>
      <vt:lpstr>chịu giăng ra trên cây Thánh Giá.              
Đ: Vì tội chúng con.</vt:lpstr>
      <vt:lpstr>X: Con lạy ơn ngực ĐCG cực lành chịu khốn cùng chịu lo buồn nữa.
Đ: Vì tội chúng con.
X: Con lạy ơn cạnh nương</vt:lpstr>
      <vt:lpstr>long ĐCG chịu đâm vì chúng con.
Đ: Vì tội chúng con.</vt:lpstr>
      <vt:lpstr>X: Con lạy ơn đầu gối ĐCG chịu quỳ xuống đất.
Đ: Vì tội chúng con.
X: Con lạy ơn bàn chơn ĐCG chịu đóng đinh vào</vt:lpstr>
      <vt:lpstr>thánh giá.
Đ: Vì tội chúng con.</vt:lpstr>
      <vt:lpstr>X: Con lạy ơn Mình Thánh Đức Chúa Giê-su cực trọng,chịu nằm trên cây Thánh Giá, cùng chịu chết, lại chịu táng</vt:lpstr>
      <vt:lpstr>xác trong huyệt đá mới 
Đ: Vì tội chúng con.</vt:lpstr>
      <vt:lpstr>X: Con lạy ơn máu Thánh ĐCG là máu rất châu báu đã chảy ra hết.
Đ: Vì tội chúng con.
X: Con lạy ơn máu Thánh ĐCG</vt:lpstr>
      <vt:lpstr>khi còn trên cây Thánh Giá phú mình cho ĐCC.
Đ: Vì tội chúng con.</vt:lpstr>
      <vt:lpstr>X: Con lạy ơn linh hồn ĐCG khi còn trên cây Thánh Giá phú mình cho ĐCC.
Đ: Vì tội chúng con.</vt:lpstr>
      <vt:lpstr>Con xin ơn ĐCG hôm nay, cùng hằng ngày, cùng trọn đời con, cho linh hồn con, cùng lòng mình con, cùng mọi sự ý</vt:lpstr>
      <vt:lpstr>con, cùng anh em vợ chồng con cháu con, lạy xin cho kẻ nghịch cùng con đặng mọi sự lành,</vt:lpstr>
      <vt:lpstr>xin Chúa chữa con khỏi sự khốn nạn trong nơi hỏa ngục, cho ngày sau đặng lên Thiên đàng xem thấy mặt ĐCG đời đời</vt:lpstr>
      <vt:lpstr>kiếp kiếp. Amen.</vt:lpstr>
      <vt:lpstr>Kết lễ  Niềm Tin Phục Sinh</vt:lpstr>
      <vt:lpstr>1. Đức Ki-tô đã sống lại thật rồi. Ngài đã hiện ra với người phụ nữ. </vt:lpstr>
      <vt:lpstr>Ngài đã hiện ra với môn đệ của Ngài. Ngài mời gọi ta hãy tin vào chính Ngài.</vt:lpstr>
      <vt:lpstr>ĐK: Khi ta tin Ngài, Ngài tỏ rõ mình ra. Khi ta yêu Ngài, Ngài ân cần chăm sóc. </vt:lpstr>
      <vt:lpstr>Khi ta an bình, Ngài có đó cùng ta. Khi ta dấn thân, Ngài sẽ dắt dìu ta.</vt:lpstr>
      <vt:lpstr>Hiệp Lễ  Chúa Chiến Thẳng Tử Thần (DCH)</vt:lpstr>
      <vt:lpstr>1. Xưa Chúa đã tự hiến chịu những đớn đau nhục thân. Đổ máu đào lênh láng để cứu con thoát cảnh lầm than.</vt:lpstr>
      <vt:lpstr>Sau giây phúc nhục hình vượt qua thử thách gian nan. Giờ ngự bên Chúa Cha rực rỡ với muôn hào quang.</vt:lpstr>
      <vt:lpstr>ĐK Ngài là Vua chiến thắng ngàn năm mãi luôn hiern vinh. Tử thần bị khuất phục bởi Chúa Con đã phục sinh.</vt:lpstr>
      <vt:lpstr>Cùng hòa vang khúc hát vì Chiên Con cứu  độ ta. Trần hoàn ơi tấu lên khúc nhạc Alleluia.</vt:lpstr>
      <vt:lpstr>2. Nay bóng đêm lùi bước triều ánh sáng nay bừng lên. Chúa cởi bỏ xiềng xích Ngài xóa tan hết mọi tội khiên.</vt:lpstr>
      <vt:lpstr>Cho ta sống muôn đời hưởng chung ánh sáng vinh quang. Chẳng để ta thoái hư vì chính xác thân phàm nhân.</vt:lpstr>
      <vt:lpstr>3. Nay Chúa Con Phục Sinh bừng sáng với ánh thiều quang. Chúa thắng vượt sự chết tỏa ánh quang phúc lành bình an.</vt:lpstr>
      <vt:lpstr>Ôi thập giá uy hùng tượng trưng sức sống vô biên. Trần hoàn vang khúc ca mừng chúc Chúa Con Phục Sinh.</vt:lpstr>
      <vt:lpstr>4. Xin giúp con cùng chết và sống với Chúa từng giây. Biết kết hiệp với Chúa để lãnh muôn phúc lành từ đây.</vt:lpstr>
      <vt:lpstr>Nay Con Chúa vinh hiển dẹp tan bóng tối nhân gian. Ngài giải thoát chúng sinh khỏi những khổ đau lầm than.</vt:lpstr>
      <vt:lpstr>  Lời Vọng Tình Yêu (397)</vt:lpstr>
      <vt:lpstr>1. Trên đồi cao vang thiết tha tiếng vọng lời tình yêu. Giê-su gục ngã treo trên thập giá, giang cánh tay ôm tội</vt:lpstr>
      <vt:lpstr>loài người. Thân tàn vơi Con Chúa Trời nghe hồn chợt đơn côi.</vt:lpstr>
      <vt:lpstr>ĐK: Chỉ vì tình yêu Chúa chịu nhục thân chết cho trần gian. Vì người chỉ đến sống cho tình yêu chết cho tình</vt:lpstr>
      <vt:lpstr>yêu. Để cứu nhân loại lỗi tội đưa về trời đẹp tươi.</vt:lpstr>
      <vt:lpstr>2. Trên đồi cao trong tiếng ngân chuông chiều vọng tình yêu. Giê-su lặng lẽ môi khô bờ hé tim nát tan gai nhọn</vt:lpstr>
      <vt:lpstr>bạo tàn.</vt:lpstr>
      <vt:lpstr>Ân tình sâu ai có mau quay về nguồn yêu thương. Ôi! Cha từ ái xin tha lầm lỗi những tháng năm xa lìa tình Cha.</vt:lpstr>
      <vt:lpstr>Hiệp Lễ  Nỗi Lòng Chiều Can-Vê (BN)</vt:lpstr>
      <vt:lpstr>1. Chiều nay hoang vắng tím sầu Can-vê, mây giăng não nề lòng Cha tái tê. Vì yêu nhân thế nên đành trao ban:</vt:lpstr>
      <vt:lpstr>chính Con Một mình làm giá hy sinh.</vt:lpstr>
      <vt:lpstr>Nằm trên Thánh giá ngước nhìn lên cao, đau thương thân này nào Con xá chi. Mà sao không thấy mắt hiền Cha yêu,</vt:lpstr>
      <vt:lpstr>ước xin một điều đừng nỡ bỏ rơi!</vt:lpstr>
      <vt:lpstr>ĐK. Cha hỡi Cha ơi đừng nỡ lạnh lùng, đừng để lòng Con nao núng chối từ, đừng để lòng Con thêm sầu cô vắng.</vt:lpstr>
      <vt:lpstr>Cha hỡi Cha ơi nhận tấm thân này, cùng ngàn sầu đau tim nát vô vàn, nguyện thành của lễ cứu chuộc nhân gian.</vt:lpstr>
      <vt:lpstr>2. Nằm treo Thánh giá ngút ngàn thương đau, nhân gian vô tình nào đâu xót thương. Còn trao giấm đắng lưỡi đòng</vt:lpstr>
      <vt:lpstr>đâm thâu, thốt ra từng lời làm nát tim sâu.</vt:lpstr>
      <vt:lpstr>Phàm nhân có thấu nỗi lòng Ta yêu, bao nhiêu tội tình mình Ta gánh thay. Mà sao nhân thế ai người đâu hay, ước</vt:lpstr>
      <vt:lpstr>mong một ngày hiểu thấu tình sâu!</vt:lpstr>
      <vt:lpstr>Hiệp Lễ  Trên Cây Thập Giá (TN)</vt:lpstr>
      <vt:lpstr>1. Trên cây Thập Giá Chúa đã trao ban chính thân mình. Ôi trong đau thương Ngài đã khai sinh ra nhân loại mới.</vt:lpstr>
      <vt:lpstr>Từ cây Thánh Giá đớn đau, từ cây Thánh Giá xót xa chỉ vì thương ta.</vt:lpstr>
      <vt:lpstr>ĐK. Con xin thờ lạy Thánh Giá Chúa hy sinh, cho nhân loại được hưởng phúc ơn an bình. Con xin thờ lạy Thánh Giá</vt:lpstr>
      <vt:lpstr>Chúa cao quang qua muôn ngàn đời ôi Thánh Giá huy hoàng.</vt:lpstr>
      <vt:lpstr>2. Trên cây Thập Giá máu Chúa tuôn ra lênh láng trên đồi. Ôi trong đau thương Ngài đã nâng lên nhân loại tội</vt:lpstr>
      <vt:lpstr>lỗi. Kìa cây Thánh Giá ngất cao, mầu nhiệm Thánh Giá lớn lao từ chiều hôm nao.</vt:lpstr>
      <vt:lpstr>3. Trên cây Thập Giá bao nỗi oan khiên bao nỗi ô nhục. Ôi trong đau thương Ngài chết thay cho nhân loại được</vt:lpstr>
      <vt:lpstr>sống. Nhìn lên Thánh Giá Chúa tôi, Ngài chịu bao nỗi đắng cay cho đời hôm nay.</vt:lpstr>
      <vt:lpstr>4. Trên cây Thập Giá đinh đóng gai thâu tan nát thân Người. Ôi trong đau thương Ngài muốn cho con vui vầy hạnh</vt:lpstr>
      <vt:lpstr>phúc. Lòng thương xót Chúa vô bờ, mà sao nhân thế hững hờ cho tình bơ vơ.</vt:lpstr>
      <vt:lpstr>5. Trên cây Thập Giá tim Chúa đâm thâu qua lưỡi đao nhọn. Ôi trong đau thương giọt máu hy sinh cuối cùng nhỏ</vt:lpstr>
      <vt:lpstr>xuống. Một dòng máu thắm chứa chan, rửa cho con hết vết nhơ tẩy sạch tâm can.</vt:lpstr>
      <vt:lpstr>Nhập Lễ  Dâng Lời Ngợi Khen</vt:lpstr>
      <vt:lpstr>1. Con muốn dâng lời ngợi khen Thiên Chúa. Biết bao ơn lành Ngài ban xuống chan hòa. Hôm nay ngày hân hoan, hôm</vt:lpstr>
      <vt:lpstr>nay ngày tạ ơn. Con muốn dâng lời tán dương Danh Chúa muôn đời.</vt:lpstr>
      <vt:lpstr>ĐK: Dâng lên nhạc khúc tôn vinh. Trên môi vang vọng những lời kinh. Dâng lên nhạc khúc tri ân. Thiên thu tán</vt:lpstr>
      <vt:lpstr>tụng Chúa từ nhân.</vt:lpstr>
      <vt:lpstr>Kết Lễ  Cầu Cho Cha Mẹ 9 (PXC)</vt:lpstr>
      <vt:lpstr>1. Này chúng con sinh vào đời nhờ có tay của mẹ cha. Là Thái Sơn cao xa cao xa, là biển đông bao la bao la, như</vt:lpstr>
      <vt:lpstr>một rừng hoa ngát hương cả bốn mùa, ôi tình mẹ cha nói lên tình Chúa.</vt:lpstr>
      <vt:lpstr>Đời chúng con yên vui hân hoan, nhờ mẹ cha gian nan lo toan, trong giọt mồ hôi có vương cả máu hồng, luôn dạy</vt:lpstr>
      <vt:lpstr>lòng con biết câu mặn nồng.</vt:lpstr>
      <vt:lpstr>ĐK. Xin chắp bàn tay xin hát lời ca, thiết tha xin Trời giúp cho mẹ cha. Sáng mãi ước nguyện và vơi đi ưu phiền,</vt:lpstr>
      <vt:lpstr>trăm năm mãi được bình yên.</vt:lpstr>
      <vt:lpstr>2. Rồi lớn lên con vào đời gặp biết bao nhiêu người thương. Dù có ai hy sinh cho con, dù được ai cho mâm cơm</vt:lpstr>
      <vt:lpstr>ngon, đi gần về xa thấy đâu một mái nhà, như nhà mẹ cha thiết tha từ ấy.</vt:lpstr>
      <vt:lpstr>Rồi lớn lên con xây non cao, vượt biển khơi bay lên trăng sao, khi về nhà xưa với cha và với mẹ, vẫn là trẻ thơ</vt:lpstr>
      <vt:lpstr>bé như ngày nào.</vt:lpstr>
      <vt:lpstr>Hiệp Lễ  Hương Lòng Ngày Xuân (TT)</vt:lpstr>
      <vt:lpstr>1. Nén hương trầm dâng về Mẹ Cha. Nhớ thương biết bao giờ nguôi ngoai, nỗi đau nào phai. Lại một mùa Xuân thiếu</vt:lpstr>
      <vt:lpstr>bóng Cha. Xuân này tìm đâu thấy dáng Mẹ. Cánh mai sau vườn buồn theo nỗi lòng của con.</vt:lpstr>
      <vt:lpstr>ĐK: Nguyện cầu Thiên Chúa chính Chúa mùa xuân. Dạt dào hồng ân tuôn xuống nhân gian. Ban cho Cha Mẹ trong niềm</vt:lpstr>
      <vt:lpstr>vui mới Chúa Xuân muôn đời hạnh phúc thảnh thơi.</vt:lpstr>
      <vt:lpstr>2. Biết lấy gì đáp đền tình sâu. Thái Sơn gió ru lời mênh mông, sóng xô biển Đông. Một đời Mẹ Cha bao lắng lo.</vt:lpstr>
      <vt:lpstr>Khó nhọc từ khi con ấu thơ. Nhớ thương bây giờ tìm đâu bóng hình dấu yêu.</vt:lpstr>
      <vt:lpstr>3. Ước mơ ngày xum họp Mẹ Cha. Chốn Thiên quốc vui hòa câu ca. tán dương một Chúa. Một mùa Xuân tươi không úa</vt:lpstr>
      <vt:lpstr>phai. Nắng đẹp mùa Xuân thôi khóc than. Sống vui muôn đời. Gặp nhau cõi Trời hỉ hoan.</vt:lpstr>
      <vt:lpstr>Hiệp Lễ  Nhớ Về Tình Mẹ Cha (TH)</vt:lpstr>
      <vt:lpstr>1/ Chúa tác sinh con vào đời cho con một mái ấm. Có bóng cha yêu hiền hòa, có tình mẹ rất bao la. Tình cha dang</vt:lpstr>
      <vt:lpstr>cánh bay, tình mẹ cao vút mây. Con ngụp lặn trong hạnh phúc biết mấy.</vt:lpstr>
      <vt:lpstr>ĐK: Ngọt ngào khúc hát tri ân. Nguyện cầu Chúa xuống muôn ân. Giúp cha mẹ con tháng ngày an hòa. Tựa ngọn nến</vt:lpstr>
      <vt:lpstr>cháy tiêu hao. Một đời vất vả gian lao. Nhắc trong lòng con nghĩa nặng tình mẹ cha.</vt:lpstr>
      <vt:lpstr>2/ Tiếng hát ru con vào đời đêm đêm mẹ thao thức. Uốn nắn cho con thành người, mối tình phụ tử khôn vơi. Rồi khi</vt:lpstr>
      <vt:lpstr>con lớn khôn, trùng dương vỗ cánh bay. Tấm lòng mẹ cha luôn mãi dõi bước.</vt:lpstr>
      <vt:lpstr>3/ Có những khi xuôi dòng đời con nghe lòng phơi phới. Thấp thoảng hương hoa gọi mời, ngất trời hạnh phúc lên</vt:lpstr>
      <vt:lpstr>ngôi. Rồi mùa xuân sẽ qua, và mùa đông bước sang. Tấm lòng mẹ cha như những bóng mát.</vt:lpstr>
      <vt:lpstr>Dâng Lễ  Tình Yêu Mến (CHH)</vt:lpstr>
      <vt:lpstr>1. Cuộc đời này con có gì mà dâng Chúa đâu. Những luống cày sâu trời tối mau cha chưa kịp về; Mẹ bận rộn từng</vt:lpstr>
      <vt:lpstr>ngày lo no cơm ấm áo; Có chi đâu Ngài ơi có chi dâng Ngài.</vt:lpstr>
      <vt:lpstr>ĐK. Con xin tiến dâng lên tình yêu mến nhờ những hy sinh được êm ấm gia đình. Con xin tiến dâng lên tình yêu</vt:lpstr>
      <vt:lpstr>mến, nguyện Chúa đoái thương gia đình con được bình yên.</vt:lpstr>
      <vt:lpstr>Nhập Lễ  Ngày Xuân Thảo Hiếu (ND)</vt:lpstr>
      <vt:lpstr>ĐK: Ngày xuân dâng lời nguyện xin, cầu cho ông bà tổ tiên. Mong Chúa ban muôn muôn hồng ân cho cha mẹ con, cho</vt:lpstr>
      <vt:lpstr>khắp nơi xa gần.</vt:lpstr>
      <vt:lpstr>Người ơi xin người đừng quên, nhờ ai ta được dựng nên, được hưởng xuân yêu thương bình yên, hãy hướng lòng lên</vt:lpstr>
      <vt:lpstr>nhớ về tổ tiên.</vt:lpstr>
      <vt:lpstr>1. Con ơi hãy giữ lời mẹ, lời cha với những lệnh truyền là đèn soi những lúc tối tăm. Lời nhủ khuyên như là ánh</vt:lpstr>
      <vt:lpstr>sáng giữa trời đêm lời nhắc nhở chính là sự sống dịu êm.</vt:lpstr>
      <vt:lpstr>2. Anh em muốn sống trường thọ làm con hãy kính trọng mẹ và hãy luôn yêu mến cha. Hạnh phúc thay ai người thảo</vt:lpstr>
      <vt:lpstr>hiếu với mẹ cha Chúa sẽ thưởng Nước Trời là chính mùa xuân.</vt:lpstr>
      <vt:lpstr>Kết Lễ  Hoan Ca Mùa Xuân (MH)</vt:lpstr>
      <vt:lpstr>ĐK. Xuân về lòng nguyện Chúa Xuân đổ tràn phúc ân vào lòng chúng nhân còn nhiều vương vấn. Xuân về người người</vt:lpstr>
      <vt:lpstr>chúc nhau cuộc đời bớt đau sự lành đến mau hưởng quê đời sau.</vt:lpstr>
      <vt:lpstr>1. Mùa xuân đang đến trên quê hương muôn người vui mừng. Vì xuân đem đến bao yên vui cho người sầu khổ. Lạy Chúa</vt:lpstr>
      <vt:lpstr>con hát lên câu ca, ca tụng Chúa Trời. Tình Cha như ánh xuân yêu đương ấp ủ đời con.</vt:lpstr>
      <vt:lpstr>2. Mùa xuân đang đến trong tim con sau một năm dài. Mùa xuân mang đến trong tim con khát vọng hạnh phúc. Lạy Cha</vt:lpstr>
      <vt:lpstr>con muốn ca vang lên chúc tụng xuân thắm nồng. Lạy Cha con muốn xin Cha ban thứ xuân bền lâu</vt:lpstr>
      <vt:lpstr>Hiệp Lễ  Lo Gì (DD)</vt:lpstr>
      <vt:lpstr>1. Cuộc đời bon chen giữa muôn con người, cùng niềm lo lắng áo cơm bạc tiền. Này người bạn ơi! Chớ quá buồn lo,</vt:lpstr>
      <vt:lpstr>hãy cứ tin yêu Cha quan phòng là Thiên Chúa.</vt:lpstr>
      <vt:lpstr>Chẳng gặt chẳng gieo lũ chim trên trời, chẳng dệt chẳng may đóa hoa ngoài đồng. Ngày ngày chim ca hát xướng cùng</vt:lpstr>
      <vt:lpstr>hoa, thấy lũ chim no, hoa kia đẹp hơn áo vua.</vt:lpstr>
      <vt:lpstr>ĐK. Lo gì ngày mai ta sẽ lo, lo gì? Lo gì mặc chi ăn uống chi, lo gì? Lo tìm, tìm vui công chính Cha lo gì? Lo</vt:lpstr>
      <vt:lpstr>tìm, tìm cho ta nước Cha.</vt:lpstr>
      <vt:lpstr>2. Ngày ngày cầu xin giống xưa Cha dạy: Hàng ngày đủ no áo cơm thơm lành. Và này bạn ơi! Biết quý cần lao, nếu</vt:lpstr>
      <vt:lpstr>cứ ăn thôi không lo làm là không đáng.</vt:lpstr>
      <vt:lpstr>Việc nhỏ bạn ơi! Phúc ân vinh dự, dự phần của Cha tác sinh muôn loài. Thợ thuyền thành tâm chính Chúa ngày xưa,</vt:lpstr>
      <vt:lpstr>Chúa đã cho ta gương lao động của chính Ngài.</vt:lpstr>
      <vt:lpstr>3. Việc nhỏ đừng khinh hãy luôn trung thành, để được ủy cho chức cao sang nhiều. Phụng sự vì Cha thánh lễ là</vt:lpstr>
      <vt:lpstr>đây, đám đất Chúa ban cho con người để vun tưới.</vt:lpstr>
      <vt:lpstr>Mệt mỏi của ta hóa nên kinh cầu, là làn hương thơm trước tôn nhan Ngài. Việc nhỏ của ta khúc hát ngợi ca, hãy</vt:lpstr>
      <vt:lpstr>mến yêu Cha luôn tâm hồn, luôn xác ta.</vt:lpstr>
      <vt:lpstr>Dâng Lễ  Đầu Năm Dâng Lễ (TY)</vt:lpstr>
      <vt:lpstr>1. Ngày đầu một năm xin dâng trọn xác hồn. Hòa lời tụng ca tiếng hát hiệp tiếng đàn. Chào mừng Xuân Mới này đoàn</vt:lpstr>
      <vt:lpstr>con chúc khen. Chúa Cha nhân lành Chúa Ngôi Con, Thánh Thần.</vt:lpstr>
      <vt:lpstr>ĐK. Kính chúc, chúc tụng Chúa muôn loài. Kính chúc, chúc tụng Chúa đến muôn đời. Kính chúc Chúa Mùa Xuân tươi</vt:lpstr>
      <vt:lpstr>thắm. Kính chúc Chúa ngàn đời Mùa Xuân vui.</vt:lpstr>
      <vt:lpstr>2. Ngày đầu một năm dâng Cha này lễ vật. Là lòng tạ ơn cảm mến trọn ý tình. Ngàn lời tôn kính ngàn lời ca chúc</vt:lpstr>
      <vt:lpstr>vinh. Kết trong rượu lành bánh thiêng nuôi xác hồn.</vt:lpstr>
      <vt:lpstr>3. Lễ vật hôm nay muôn dân cùng kết lời. Nguyện cầu Cha thương xuống mãi ơn thái hòa. Người người hiệp nhất một</vt:lpstr>
      <vt:lpstr>tình yêu Chúa ban. Khắp nơi an hòa Chúa ơi thương chấp nhận.</vt:lpstr>
      <vt:lpstr>Nhập Lễ  Ngày Xuân Cảm Tạ (ND)</vt:lpstr>
      <vt:lpstr>1. Hôm nay ngày xuân người người thêm tuổi rồi, thấy những nụ cười vui mừng trong áo mới. Hôm nay ngày xuân</vt:lpstr>
      <vt:lpstr>nguyện đường con bước tới, thắm thiết câu kinh lòng ước xin một lời.</vt:lpstr>
      <vt:lpstr>ĐK: Chúa với con đi trên đường đời, đem tin yêu đời con đã đổi mới. Những ước mong yêu thương mọi người, cho</vt:lpstr>
      <vt:lpstr>duyên mới những mùa xuân thắm tươi.</vt:lpstr>
      <vt:lpstr>2. Hôm nay ngày xuân người người chung tấm lòng, kính tiến Cha lành những lời ca cảm mến. Bao nhiêu hồng ân Ngài</vt:lpstr>
      <vt:lpstr>rộng thương ban xuống, suốt tháng năm qua được sống trong ơn an lành.</vt:lpstr>
      <vt:lpstr>3. Hôm nay mừng xuân ngày đầu năm khấn nguyện, mến Chúa yêu người tâm thành con xin Chúa. Hôm nay ngày xuân dạt</vt:lpstr>
      <vt:lpstr>dào bao thương mến, kính chúc cho nhau hạnh phúc xuân êm đềm.</vt:lpstr>
      <vt:lpstr>4. Mong sao ngày xuân cùng Ngài vui kiếp người, mãi mãi trung thành chẳng một lời gian dối. Yêu thương hành</vt:lpstr>
      <vt:lpstr>trang vào mùa xuân tiếp nối. Mãi mãi không phai mùa xuân trên Quê Trời.</vt:lpstr>
      <vt:lpstr>Kết Lễ  Chúng Ta Lên Đường (MT)</vt:lpstr>
      <vt:lpstr>ĐK: Chúng ta lên đường theo Ba Vua đi tìm Con Chúa. Người mới giáng sinh giữa trời đông Bê-lem. Chúng ta lên</vt:lpstr>
      <vt:lpstr>đường theo Ba Vua đi tìm Con Chúa. Người mới giáng sinh Người là Vua hòa bình.</vt:lpstr>
      <vt:lpstr>1. Lễ vật dâng tiến Vua Trời vàng nhũ hương mộc dược. Buồn vui cay đắng dâng Người này lễ dâng cuộc đời.</vt:lpstr>
      <vt:lpstr>Nhập Lễ  Mẹ Chúa Cứu Thế (ND)</vt:lpstr>
      <vt:lpstr>ĐK: Chúng con kính chào, kính chào Mẹ Chúa Cứu Thế. Kính chào Mẹ Chúa tình yêu. Chúng con kính chào, kính chào</vt:lpstr>
      <vt:lpstr>Mẹ Đức Ki-tô Mẹ Chúa Ngôi Hai làm người.</vt:lpstr>
      <vt:lpstr>1. Thân lạy Mẹ nơi dương thế con dâng lời, từ nơi cung lòng Trinh Nữ Mẹ cưu mang Vị Cứu Thế. Mẹ đã yêu thương</vt:lpstr>
      <vt:lpstr>nhận tiếng xin vâng trong niềm tuân phục để mong sao hồng phúc cứu độ tỏa sáng vô bờ.</vt:lpstr>
      <vt:lpstr>2. Dâng về Mẹ đầy xuân mới bao mong chờ, Mẹ ơi xin Mẹ gìn giữ để xuân không hề tàn úa. Nguyện ước xuân sang hạnh</vt:lpstr>
      <vt:lpstr>phúc cao dâng trong tình yêu của Mẹ vì Giê-su mùa xuân muôn đời của hết mọi người.</vt:lpstr>
      <vt:lpstr>Nhập Lễ  Noel Về (368)</vt:lpstr>
      <vt:lpstr>1. Noel về! Noel về nhạc yêu thương vang réo rắt trời mơ. Noel về! Noel về vạn ý thơ vang lên khắp trần gian.</vt:lpstr>
      <vt:lpstr>Noel về! Noel về cả trần gian dạt dào ơn Thiên Chúa. Chúa xuống trần đem an bình, niềm ước mơ muôn dân đang đợi</vt:lpstr>
      <vt:lpstr>trông.</vt:lpstr>
      <vt:lpstr>ĐK: Nào cùng hát lên bài ca mừng Giáng sinh trong đêm say hồng ân ôi yêu thương tràn lan Chúa đến trong trần gian.</vt:lpstr>
      <vt:lpstr>Hiệp Lễ  Này Người Đến Vì Yêu (DVH)</vt:lpstr>
      <vt:lpstr>ĐK: Người đến chúng nhân mau hãy ca mừng, đàn ơi reo vang ngân nhịp vui tươi mới. Người đến sáng danh Thiên Chúa</vt:lpstr>
      <vt:lpstr>trên trời, bình an dưới thế cho người lành Chúa thương</vt:lpstr>
      <vt:lpstr>1. Vì yêu thương nhân loại sống bôn ba, Người sinh ra nơi quê người xa lạ. Trời đêm lên muôn ngàn gió buốt da,</vt:lpstr>
      <vt:lpstr>lạnh căm thân Ngôi Hai Chúa ta.</vt:lpstr>
      <vt:lpstr>2. Vì yêu thương nhân loại lắm gian nan, Người sinh ra trong cảnh nghèo thanh bần. Đống hoang vu cô quạnh với</vt:lpstr>
      <vt:lpstr>máng chiên, là nơi Vua cao sang náu thân.</vt:lpstr>
      <vt:lpstr>3. Vì yêu thương nhân loại kiếp điêu linh, chìm sâu trong muôn vực thẳm tội tình. Người đem ơn cứu độ ánh quang</vt:lpstr>
      <vt:lpstr>vinh, rạng soi cho muôn dân khắp nơi.</vt:lpstr>
      <vt:lpstr>Dâng Lễ  Xin Dâng Lên (MT)</vt:lpstr>
      <vt:lpstr>ĐK: Xin dâng lên niềm vui Giáng sinh về để tạ ơn tình yêu ngày xuống thế. Xin dâng lên rượu nồng và bánh trắng</vt:lpstr>
      <vt:lpstr>để đời con bừng sáng niềm hy vọng.</vt:lpstr>
      <vt:lpstr>1. Con xin dâng lên Chúa phút sống ân tình. Con xin dâng lên Chúa tâm tư thành kính. Nguyện xin Chúa đến viếng</vt:lpstr>
      <vt:lpstr>thăm con. Nguyện xin Chúa thánh hóa đời con.</vt:lpstr>
      <vt:lpstr>Nhập Lễ  Một Trẻ Thơ (XT)</vt:lpstr>
      <vt:lpstr>ĐK: Một Trẻ Thơ đã giáng trần cứu độ chúng ta. Đó là Ngôi Thánh Tử Chúa ban tặng trần gian. Một Trẻ Thơ đã giáng</vt:lpstr>
      <vt:lpstr>trần cứu độ chúng ta. Đó là Ngôi Thánh Tử Chúa ban cho loài người.</vt:lpstr>
      <vt:lpstr>1. Vai Hài Nhi mang huy hiệu quyền bính. Thiên hạ gọi Người là Mưu sĩ kỳ tài.</vt:lpstr>
      <vt:lpstr>2. Hát lên mừng Chúa, mừng Chúa một bài ca mới. Vì Người đã thực hiệt biết bao (là) kỳ công.</vt:lpstr>
      <vt:lpstr>Kết Lễ  Hang Bê-Lem</vt:lpstr>
      <vt:lpstr>Đêm đông lạnh lẽo Chúa sinh ra đời. Chúa sinh ra đời nằm trong hang đá nơi máng lừa.</vt:lpstr>
      <vt:lpstr>Trông hang Bê-lem: Ánh 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Nửa đêm mừng Chúa Giáng Sinh ra chốn gian trần. Người đem ân phúc xuống cho muôn dân lầm than. Nơi hang Bê-lem</vt:lpstr>
      <vt:lpstr>Thiên Thần xướng ca. Thiên Chúa vinh danh chúng nhân an hòa.</vt:lpstr>
      <vt:lpstr>Trông hang Bê-lem: Ánh 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Hiệp Lễ  Câu Ru Ngọt Ngào</vt:lpstr>
      <vt:lpstr>1. Lời ru trong đêm nghe xa vời. Nhẹ nhân giọng buồn câu thiết tha. Ngoài kia không gian vang tiếng muôn Thiên</vt:lpstr>
      <vt:lpstr>Thần đồng thanh chung câu hát hiệp dâng.</vt:lpstr>
      <vt:lpstr>Ngủ ngoan trong nôi rơm khó hèn. Nhìn con Mẹ buồn thương xót xa. À ơi ru con say giấc mơ êm đềm. Mẹ thương vô</vt:lpstr>
      <vt:lpstr>vàn con dấu yêu.</vt:lpstr>
      <vt:lpstr>ĐK: Lời ru xa xôi như  giấc mơ, lời ru mênh mang như gió ngàn. Lời ru trong đêm mơ gió sương mang theo lòng chứa</vt:lpstr>
      <vt:lpstr>chan của Mẹ Chúa muôn loài.</vt:lpstr>
      <vt:lpstr>2. Trẻ thơ Giê-su sinh xuống trần. Lầm than nghèo hèn trong tuyết sương. Tình yêu bao dung đã hiến cho gian trần</vt:lpstr>
      <vt:lpstr>người hỡi sao hoài ngủ mê.</vt:lpstr>
      <vt:lpstr>Quỳ đây con dâng lên tấm lòng. Đời con và trọn những ước mơ. Ngợi khen vinh danh Thiên Chúa trên cõi trời bình</vt:lpstr>
      <vt:lpstr>an muôn người Chúa xót thương.</vt:lpstr>
      <vt:lpstr>Hiệp Lễ  Chúa Xuống Làm Người (NM)</vt:lpstr>
      <vt:lpstr>1. Đêm nay giữa trời đầy sao, Chúa từ trời cao xuống làm người. Đêm nay đất trời hân hoan đón nhận hồng ân Chúa</vt:lpstr>
      <vt:lpstr>trao ban.</vt:lpstr>
      <vt:lpstr>Đêm nay lòng người vui say khắp trời về đây chung tấm lòng. Được quỳ nơi hang Bê-lem, tôn vinh lạy thờ Giê-su hài đồng.</vt:lpstr>
      <vt:lpstr>ĐK: Ôi nơi hang Bê-lem, Chúa đang ngủ yên trong máng cỏ khô, lạnh lùng gió rét sương rơi. Chiên lừa thở hơi ấm</vt:lpstr>
      <vt:lpstr>dâng lên Ngài.</vt:lpstr>
      <vt:lpstr>Ôi bao nhiêu yêu thương Chúa đã rộng ban cho khắp trần gian. Bừng trời khúc hát tri ân, tôn vinh danh Chúa, Chúa</vt:lpstr>
      <vt:lpstr>là tình yêu.</vt:lpstr>
      <vt:lpstr>2. Mau mau hướng về Bê-lem, Chúa vừa hạ sinh xuống làm người. Trong đêm giá lạnh mùa đông tuyết trời sương rơi</vt:lpstr>
      <vt:lpstr>chốn hoang vu.</vt:lpstr>
      <vt:lpstr>Giê-su hạ mình sinh ra giữa hang lừa chiên trong kiếp nghèo, chẳng màng vinh hoa cao sang, mang thân làm người</vt:lpstr>
      <vt:lpstr>cứu giúp loài người.</vt:lpstr>
      <vt:lpstr>3. Đêm nay Chúa từ trời cao, đã vì trần gian xuống làm người. Đêm nay hát mừng bài ca tán tụng tình yêu Chúa bao</vt:lpstr>
      <vt:lpstr>la.</vt:lpstr>
      <vt:lpstr>Đêm nay ngày Thiên Chúa đến, đến đem nguồn vui ơn cứu độ hòa bình yên vui nơi nơi, cho muôn lòng người ánh sáng</vt:lpstr>
      <vt:lpstr>tuyệt vời.</vt:lpstr>
      <vt:lpstr>Dâng Lễ  Dâng Chúa Hài Nhi (HN)</vt:lpstr>
      <vt:lpstr>1. Bê-lem trời đông sương giá Chúa Hài Nhi sinh xuống làm người, mang thân phận người khổ đau Chúa những mong</vt:lpstr>
      <vt:lpstr>chia sớt buồn vui.</vt:lpstr>
      <vt:lpstr>Chung quanh lũ bò lừa ngây ngô thở hơi sưởi ấm cho Vua Trời, cam tâm xuống trần làm người thế, gánh chịu bao khổ</vt:lpstr>
      <vt:lpstr>đau vì yêu.</vt:lpstr>
      <vt:lpstr>ĐK: Dâng Chúa Hài Nhi yêu thương nồng nàn theo bánh rượu, dâng lên giữa trời giá sương. Xin Chúa nhận cho hương</vt:lpstr>
      <vt:lpstr>hoa của trần gian kính dâng chỉ mong dịu chút giá lạnh đêm đông.</vt:lpstr>
      <vt:lpstr>2. Chung quanh Hài Nhi chỉ có lũ lừa chiên cùng với mục đồng, Chúa đã chịu cảnh đơn côi khi mới sinh trong kiếp</vt:lpstr>
      <vt:lpstr>trần ai.</vt:lpstr>
      <vt:lpstr>Nhân gian xua đuổi và khinh chê đẩy đưa Ngài đến nơi hang lừa, ban cho lũ mục đồng ngây thơ phúc được nghênh đón</vt:lpstr>
      <vt:lpstr>Vua Tình Yêu.</vt:lpstr>
      <vt:lpstr>Nhập Lễ  Tiếng Hát Thiên Thần</vt:lpstr>
      <vt:lpstr>1. Đêm thanh nghe tiếng hát của Thiên Thần. Chung nhau đàn ca thánh thót hỷ hoan. Trên thiên cung vang xuống cõi</vt:lpstr>
      <vt:lpstr>dương trần. Ngân nga hoà câu kính chúc hiển vang.</vt:lpstr>
      <vt:lpstr>ĐK. Glo_____ria. In excelsis De-o. Glo_____ria. In excelsis De-o.</vt:lpstr>
      <vt:lpstr>2. Đem tin vui Con Chúa đã ra đời, sinh nơi lều tranh nên Đấng cứu dân. Cho nhân gian cảm mến bao ơn người.</vt:lpstr>
      <vt:lpstr>Chung nhau hòa âm những khúc tri ân.</vt:lpstr>
      <vt:lpstr>3. Nương thân trên rơm rác giữa hang lừa. Ôi thân Hài Nhi giá rét khổ thay! Đây Vua ta quản xuất cõi sơn hà,</vt:lpstr>
      <vt:lpstr>mong vui cùng nhau kính bái Ngôi Hai.</vt:lpstr>
      <vt:lpstr>4. Đưa tay ra để tỏ cho muôn người. Bao nhiêu tình thương đối với thế gian. Sao ta chưa kíp đến lễ dâng Người,</vt:lpstr>
      <vt:lpstr>dâng tâm hồn ta tiếng hát hỷ hoan.</vt:lpstr>
      <vt:lpstr>5. Noi theo gương sốt sắng của Thiên Thần. Con xin từ đây mến Chúa chẳng khuây. Đem ca ngâm trìu mến để thông</vt:lpstr>
      <vt:lpstr>phần, khong khen ngàn ơn Chúa xuống xưa nay.</vt:lpstr>
      <vt:lpstr>Nhập Lễ  Ngày Đó (PA)</vt:lpstr>
      <vt:lpstr>ĐK: Hãy vững tin hỡi anh em, vì ngày Chúa đến sẽ không xa. Hãy vững tin hỡi anh em. Vì ngày Chúa đến sướng vui</vt:lpstr>
      <vt:lpstr>chan hòa.</vt:lpstr>
      <vt:lpstr>1. Như người nông phu chờ mong hoa màu. Như người quân canh chờ mong hết đêm thâu. Anh  em hãy kiên tâm đợi chờ.</vt:lpstr>
      <vt:lpstr>Vì ngày đó không như ngày bây giờ.</vt:lpstr>
      <vt:lpstr>2. Như đàn nai kia chờ mong tới nước nguồn. Như ruộng khô kia chờ mong nước mưa tuôn. Anh  em hãy kiên tâm đợi</vt:lpstr>
      <vt:lpstr>chờ. Vì ngày đó không như ngày bây giờ.</vt:lpstr>
      <vt:lpstr>Hiệp Lễ  Hãy Tỉnh Thức (MT)</vt:lpstr>
      <vt:lpstr>1. Đó chuyện xưa Sách Thánh ghi lời người lo những chuyện đời người hồng thủy dâng nước ngàn nơi cuộc vui theo</vt:lpstr>
      <vt:lpstr>nước tả tơi.</vt:lpstr>
      <vt:lpstr>Nếu chủ nhà trộm rình đã rõ đặt người phòng canh đây đó ngày đêm tỉnh thức âu lo trộm kim sa lưới khôn dò.</vt:lpstr>
      <vt:lpstr>ĐK: Hãy tỉnh thức đợi chờ vì này Chúa đến lúc ta không ngờ. Hãy sẵn sàng chờ Chúa đến. Hãy tỉnh thức đợi chờ vì</vt:lpstr>
      <vt:lpstr>Người sẽ đến lúc ta không ngờ. Hãy sẵn sàng chờ Người đến.</vt:lpstr>
      <vt:lpstr>2. Hỡi người ơi Chúa đến bất ngờ mà sao vẫn còn hững hờ nào thôi giả điếc làm ngơ, hồn ơi xa lánh tội nhơ.</vt:lpstr>
      <vt:lpstr>Hỡi người người chờ mong Chúa đến một đời niềm thương mến ngày nay trong Chúa vui lên ngày mai hạnh phúc lâu bền.</vt:lpstr>
      <vt:lpstr>Dâng Lễ  Hiến Dâng Máu Đào (ĐCH)</vt:lpstr>
      <vt:lpstr>1. Những giọt máu đào nảy mầm sinh nhiều hoa trái. Với lòng dũng cảm tử đạo không hề lung lay. Một lòng mến Chúa</vt:lpstr>
      <vt:lpstr>hy sinh cho dù thương đau. Tình yêu sắt son đến cùng ngàn năm thắm màu.</vt:lpstr>
      <vt:lpstr>ĐK: Nguyện dâng lên Chúa tinh hoa bánh thơm rượu ngon. Hòa trong lễ dâng các Thánh Tử Đạo Việt Nam. Nguyện nên</vt:lpstr>
      <vt:lpstr>hy lễ yêu thương với tấm lòng son. Ngài ơi đoái thương đón lấy tấm lòng chúng con.</vt:lpstr>
      <vt:lpstr>Nhập Lễ  Mừng Các Thánh Tử Đạo Việt Nam (ND)</vt:lpstr>
      <vt:lpstr>1. Từng đoàn người anh dũng mang niềm tin kiên trung, quyết tiến ra pháp trường. Chẳng ngại ngần nao núng khi</vt:lpstr>
      <vt:lpstr>gặp bao đau thương. Quyết theo đường Chúa đi.</vt:lpstr>
      <vt:lpstr>ĐK: Đoàn con vang hát khúc ca khải hoàn mừng các Thánh Tử Đạo Việt Nam. Giờ đây các Thánh sướng vui ngập tràn,</vt:lpstr>
      <vt:lpstr>được Thiên Chúa ban phúc vinh Thiên Đàng.</vt:lpstr>
      <vt:lpstr>Dâng Lễ  Xin Dâng Lên (HV)</vt:lpstr>
      <vt:lpstr>1. Với tiếng hát du dương ngân nhịp nhàng, xin dâng lên trước ngai Vua cao sang. Rượu tinh khiết bánh nuôi ngàn</vt:lpstr>
      <vt:lpstr>dân, như khi xưa thịt Chiên Thánh giáng trần.</vt:lpstr>
      <vt:lpstr>ĐK. Vinh quang ngàn vinh quang, cao sang là cao sang, khoan nhân đầy khoan nhân Vua trời đất. Hãy đoái nhìn</vt:lpstr>
      <vt:lpstr>Thánh lễ chân thành con kính dâng, xin tha muôn ngàn lỗi cho nhân trần.</vt:lpstr>
      <vt:lpstr>2. Với ánh nến lung linh trên bàn thờ, xin dâng lên xác con với tâm tư. Hiệp Thánh lễ tiến trên đồi cao,</vt:lpstr>
      <vt:lpstr>Golgotha tràn tuôn hết máu đào.</vt:lpstr>
      <vt:lpstr>3. Với cố gắng hy sinh trên đường trần, xin dâng lên trước ngai Vua chí nhân, để kính nhớ chiến công Phục sinh,</vt:lpstr>
      <vt:lpstr>xin Cha ban trần gian phúc an bình.</vt:lpstr>
      <vt:lpstr>Nhập Lễ  Con Hân Hoan (KL)</vt:lpstr>
      <vt:lpstr>ÐK: Con hân hoan bước lên bàn thờ Chúa, Chúa là hoan lạc tuổi xuân xanh con. Con nâng muôn phím tơ ngợi khen</vt:lpstr>
      <vt:lpstr>Chúa, tiếng lòng rung nhịp với muôn tâm hồn.</vt:lpstr>
      <vt:lpstr>1. Vào thánh cung dâng tiến hương nguyện cầu ngát bay tỏa tới ngai tòa Chúa. Tâm tư sẽ reo mừng hướng lên bàn</vt:lpstr>
      <vt:lpstr>thánh trong niềm tin.</vt:lpstr>
      <vt:lpstr>2. Hồn ta ơi, sao đớn đau tơi bời? Hãy tín nhiệm sức mạnh của Chúa. Sao xao xuyến băn khoăn? Chúa chính là suối</vt:lpstr>
      <vt:lpstr>mạch ủi an.</vt:lpstr>
      <vt:lpstr>3. Lạy Chúa Trời con, sao để con u hoài, để kẻ thù ác tâm dày xéo? Xin thương cứu giúp con thoát tay bọn bất</vt:lpstr>
      <vt:lpstr>trung tà tâm.</vt:lpstr>
      <vt:lpstr>Kết Lễ  Vinh Phúc Các Thánh (GA)</vt:lpstr>
      <vt:lpstr>ĐK. Hát mừng các Thánh vinh phúc trên Thiên Đàng, ngày đêm bên Chúa cuộc sống ôi tuyệt vời. Ngàn sao lấp lánh</vt:lpstr>
      <vt:lpstr>muôn vàn ánh huy hoàng, ca khúc tôn vinh cùng với muôn thiên thần.</vt:lpstr>
      <vt:lpstr>1. Hy sinh một đời đi truyền rao chân lý, yêu thương một đời vì Chúa quên lợi danh, sống cho tha nhân lòng mến</vt:lpstr>
      <vt:lpstr>yêu nồng say, chết cho tha nhân xứng danh người tông đồ.</vt:lpstr>
      <vt:lpstr>2. Xin thương độ trì dương trần con kêu khấn, gian nan tư bề cuộc sống bao đổi thay, giúp con đêm ngày hằng mến</vt:lpstr>
      <vt:lpstr>yêu cậy tin, biết đem yêu thương hiến trao vì Nước Trời.</vt:lpstr>
      <vt:lpstr>Hiệp Lễ  Bài Ca Trên Núi (ND)</vt:lpstr>
      <vt:lpstr>ĐK. Có một bài ca Ngài đã hát trên đỉnh núi cao, Ngài đã hát vang vọng đất trời. Một bài ca Ngài đã hát cho</vt:lpstr>
      <vt:lpstr>người khắp nơi, Ngài chúc phúc cho đời thắm tươi.</vt:lpstr>
      <vt:lpstr>1. Ngài đã hát cho ai khó nghèo, giàu sang phú quý suốt đời chẳng theo. Ngài chúc phúc cho người nghèo khó, vì</vt:lpstr>
      <vt:lpstr>Nước Trời là của họ.</vt:lpstr>
      <vt:lpstr>2. Ngài đã hát cho ai hiền lành, hiền lành vui sống với cả tình yêu. Ngài chúc phúc cho người nhân ái, vì cơ</vt:lpstr>
      <vt:lpstr>nghiệp là đất đai phì nhiêu.</vt:lpstr>
      <vt:lpstr>3. Ngài đã hát cho ai ưu phiền, cuộc đời cay đắng chẳng một lời oán than. Ngài chúc phúc cho người đau khổ, vì</vt:lpstr>
      <vt:lpstr>sẽ được Thiên Chúa ủi an.</vt:lpstr>
      <vt:lpstr>4. Ngài đã hát cho ai đói lòng, hằng luôn khao khát chính trực thẳng ngay. Ngài chúc phúc cho người mãi mãi, họ</vt:lpstr>
      <vt:lpstr>sẽ được no thỏa từ đây.</vt:lpstr>
      <vt:lpstr>5. Ngài đã hát cho ai suốt đời, hằng luôn thương xót mến yêu mọi nơi. Ngài chúc phúc cho người thương xót, họ sẽ</vt:lpstr>
      <vt:lpstr>được Thiên Chúa xót thương.</vt:lpstr>
      <vt:lpstr>6. Ngài đã hát cho ai trong sạch, hằng luôn gìn giữ tấm lòng sạch trong. Ngài chúc phúc cho người trong trắng,</vt:lpstr>
      <vt:lpstr>được thấy Ngài là Chúa là Cha.</vt:lpstr>
      <vt:lpstr>7. Ngài đã hát cho ai tác tạo, hòa bình chân lý khắp trên trần gian. Ngài chúc phúc nên làm con Chúa, và muôn</vt:lpstr>
      <vt:lpstr>đời vui sống trong nhà Cha.</vt:lpstr>
      <vt:lpstr>8. Ngài đã hát cho ai vì Nước Trời, mà bị bắt bớ xích xiềng cùm gông. Ngài chúc phúc cho được vui sống, phần</vt:lpstr>
      <vt:lpstr>thưởng họ là chính Nước Trời.</vt:lpstr>
      <vt:lpstr>Nhập Lễ  Con Sẽ Hân Hoan (KL)</vt:lpstr>
      <vt:lpstr>ÐK: Con sẽ hân hoan tiến vào cung thánh, tới gần Chúa Trời tuổi thanh xuân reo vang khúc nhạc êm ái, vương ánh</vt:lpstr>
      <vt:lpstr>sáng nơi nơi.</vt:lpstr>
      <vt:lpstr>Gần bàn thờ Chúa tâm hồn con thảnh thơi trong nguồn vui thánh ân muôn đời.</vt:lpstr>
      <vt:lpstr>1. Ôi nói sao được niềm vui khi lên đền thánh Chúa Trời. Gia-Liêm đây thôi dừng chân lại, đến nơi rồi hồn ta ơi.</vt:lpstr>
      <vt:lpstr>2. Ôi thánh đô đầy quang vinh, vang vang lời chúc thái bình. Giavê đây, chính nguồn hoan lạc, hãy vui mừng hồn ta ơi.</vt:lpstr>
      <vt:lpstr>3. Ðây chốn sum vầy yên vui, mong sao được sống suốt đời. Bao anh em chung lời ca ngợi, hát lên nào, hồn ta ơi.</vt:lpstr>
      <vt:lpstr>Hiệp Lễ  Xin Trọn Đời Tạ Ơn (TD)</vt:lpstr>
      <vt:lpstr>1. Chuyện ngày xưa nơi thôn xóm kia, mười người phong mang thân đớn đau, đứng xa xa chắp tay khấn cầu: Xót</vt:lpstr>
      <vt:lpstr>thương con ôi Thầy Giê-su.</vt:lpstr>
      <vt:lpstr>Chạnh lòng thương ai đang khóc than, Ngài rộng ban ơn thiêng chứa chan, đắng cay thay dẫu được chữa lành, chỉ</vt:lpstr>
      <vt:lpstr>một người biết về tạ ơn.</vt:lpstr>
      <vt:lpstr>ÐK: Xin cho con trọn đời, trọn đời luôn biết tạ ơn, muôn ơn thiêng tuôn dạt dào, hồng ân lớp lớp dâng trào.</vt:lpstr>
      <vt:lpstr>Xin tri ân ngàn đời, tình Ngài chan chứa biển khơi. Biết lấy chi để đáp đền, xin trọn đời yêu Ngài mà thôi.</vt:lpstr>
      <vt:lpstr>2. Cuộc đời con qua bao tháng năm, dù được ban muôn muôn thánh ân, quá vô tâm vẫn không thấy rằng: Chúa yêu</vt:lpstr>
      <vt:lpstr>thương dắt dìu đỡ nâng.</vt:lpstr>
      <vt:lpstr>Nguyện ngày đêm dâng câu cám ơn, cảm tạ muôn ơn thiêng Chúa ban, khúc tri ân dẫu cho lỗi nhịp, kính dâng Ngài</vt:lpstr>
      <vt:lpstr>với trọn tình con.</vt:lpstr>
      <vt:lpstr>3. Tình Ngài yêu thương con thiết tha, Ngài dựng nên trăng sao lá hoa, dưỡng nuôi con phúc ân hải hà, đến muôn</vt:lpstr>
      <vt:lpstr>đời chẳng hề phôi pha.</vt:lpstr>
      <vt:lpstr>Này hồn con, đây thân xác con, từ hoài thai mang bao nhớp nhơ, Chúa khoan nhân đoái thương rửa sạch, suốt một</vt:lpstr>
      <vt:lpstr>đời cảm tạ hồng ân.</vt:lpstr>
      <vt:lpstr>Kết Lễ  Con Xin Dâng Mẹ (VC)</vt:lpstr>
      <vt:lpstr>ĐK: Mẹ ơi trước nhan Mẹ con dâng về Mẹ. Một tràng hoa Mân côi, và ngàn lời ca chan chứa tình yêu. Lời con tiếng</vt:lpstr>
      <vt:lpstr>ca hòa dâng lên Mẹ hiền. Tựa ngàn hoa thắm tươi xin dâng lên Mẹ thương yêu.</vt:lpstr>
      <vt:lpstr>1. Trong khi an vui con dâng lên Mẹ tình yêu xin dâng trọn niềm trìu mến. Khi con cô đơn xin dâng về Mẹ đời</vt:lpstr>
      <vt:lpstr>những gian truân Mẹ sẽ ủi an.</vt:lpstr>
      <vt:lpstr>Hiệp Lễ  Đáp Tiếng Xin Vâng (DCH)</vt:lpstr>
      <vt:lpstr>1. Hồn tôi vang lời chúc tụng ngợi khen Chúa Vua muôn loài. Vì thương thân phận tôi tá Ngài đã cất nhắc tôi.</vt:lpstr>
      <vt:lpstr>Thần trí hớn hở vui mừng chỉ trong Thiên Chúa mà thôi. Trần gian mãi đến muôn đời sẽ khen tôi phúc hơn người</vt:lpstr>
      <vt:lpstr>ĐK: Ôi tim tôi vui sướng, đã được Chúa dủ lòng thương. Chúa đã đoái đến tôi phận hèn nữ tỳ bất xứng.</vt:lpstr>
      <vt:lpstr>Xin cho con luôn biết ngước nhìn lên Mẹ từ nhân, sống xứng đáng mỗi ngày đáp trả bằng tiếng “Xin vâng”</vt:lpstr>
      <vt:lpstr>2. Lòng Chúa xót thương những người hằng luôn kính tôn danh Ngài. Quyền năng Chúa làm cho tôi được trở nên vĩ đại.</vt:lpstr>
      <vt:lpstr>Ngài đã biểu chứng sức mạnh dẹp tan ai sống tự kiêu. Ngài nâng kẻ sống khiêm nhường triệt ai ham muốn chức quyền</vt:lpstr>
      <vt:lpstr>3. Đời con ước nguyện mỗi ngày được luôn sống trong ơn Ngài. Phận con bé mọn nhỏ nhoi cậy trông Chúa suốt đời.</vt:lpstr>
      <vt:lpstr>Nguyện Chúa thánh hóa tâm hồn và ban ơn phúc đầy dư. Đời con đáp tiếng “Xin vâng” truyền rao ơn Chúa Cứu Độ</vt:lpstr>
      <vt:lpstr>Hiệp Lễ  Người Phú Hộ Và Ladaro (VX)</vt:lpstr>
      <vt:lpstr>1. Có người phú hộ áo gấm rất sang trọng. Suốt ngày yến tiệc linh đình hơn vua chúa. Trước nhà có người hành</vt:lpstr>
      <vt:lpstr>khất La-da-rô. Chỉ mong có được một chút mẩu bánh rơi.</vt:lpstr>
      <vt:lpstr>  2. Thế Rồi Phú Hộ Khốn Khó Khi Qua Đời. Lửa Thiêu Nòng Bỏng Mong Được Giọt Nước Mát. Ngước Lên Nhìn Kìa Chính La-Da-Rô. Sướng Vui Mát Mẻ Ở Trong Lòng Ab-Ra-Ham.</vt:lpstr>
      <vt:lpstr>Hiệp Lễ                        NGƯỜI PHÚ HỘ VÀ LADARO (VX)</vt:lpstr>
      <vt:lpstr>  4. Chúa Ơi! Có Chiều Nắng Tắt Bên Kia Đồi. Lắng Nghe Tiếng Lòng Sao Buồn Lo Trống Vắng. Biết Bao Tháng Ngày Tìm Kiếm Những Hư Vô. Khác Chi Phú Hộ Một Tâm Hồn Đá Trơ.</vt:lpstr>
      <vt:lpstr>Hiệp Lễ                        NGƯỜI PHÚ HỘ VÀ LADARO (VX)</vt:lpstr>
      <vt:lpstr>Kết Lễ  Ca Dao Mẹ Dịu Hiền</vt:lpstr>
      <vt:lpstr>ĐK: Mẹ là suối mát trinh nguyên giữa sa mạc hoang. Mẹ là trăng thanh đêm về chiếu sáng mênh mang. Mẹ là tiếng</vt:lpstr>
      <vt:lpstr>hát ru êm giữa trưa hè vắng. Mãi mãi Mẹ là mây trời biển rộng thênh thang.</vt:lpstr>
      <vt:lpstr>1. Đi trong ân tình hồn con tha thiết yêu Mẹ. Mẹ tựa dòng sông tinh tuyền sức sống vô biên. Mẹ là hy vọng đưa</vt:lpstr>
      <vt:lpstr>con về bến bình an. Lữ khách viễn du tìm về Mẹ đầy âu yếm.</vt:lpstr>
      <vt:lpstr>Kết Lễ  Lễ Hết (MT)</vt:lpstr>
      <vt:lpstr>1. Lễ hết ta về đây niềm vui dâng cao dâng cao trong Đức Ki-tô. Lễ hết ta về đây bài ca âm vang âm vang tình</vt:lpstr>
      <vt:lpstr>Chúa cao sâu.</vt:lpstr>
      <vt:lpstr>ĐK: Ta ra về đem Tin Mừng cho hết mọi người, Ta ra về đem Tin Mừng tận cùng thế giới, Thắp sáng lên đốt nóng lên</vt:lpstr>
      <vt:lpstr>tin yêu cho đời, Thắp sáng lên đốt nóng lên tình yêu muôn nơi.</vt:lpstr>
      <vt:lpstr>2. Tình Chúa cao vời ta truyền rao muôn dân muôn nơi được biết yêu thương, Lời Chúa rạng ngời ta cùng nhau đi</vt:lpstr>
      <vt:lpstr>loan tin vui người khắp muôn phương.</vt:lpstr>
      <vt:lpstr>Hiệp Lễ  Không Làm Tôi Hai Chủ (YV)</vt:lpstr>
      <vt:lpstr>1. Bạc tiền làm con mê đắm cứ mãi bám víu phù vân. Bạc tiền làm con bất an cứ luôn lo sợ mất còn.</vt:lpstr>
      <vt:lpstr>Bạc tiền làm con quên tình chỉ tìm tranh chấp thua hơn. Bạc tiền làm con hai lòng con đâu theo Chúa đến cùng.</vt:lpstr>
      <vt:lpstr>ĐK: Ôi bạc tiền ấy đầy cám dỗ sẽ làm cho con phản bội Chúa. Nuông chiều theo cái xấu. Nuông chiều theo hèn hạ.</vt:lpstr>
      <vt:lpstr>Xin dạy cho con lòng trung tín trong từ việc bé từng việc lớn. Sống làm tôi Thiên Chúa không làm tôi bạc tiền.</vt:lpstr>
      <vt:lpstr>2. Bạc tiền làm con gian ác bất chấp dỗi trá hại nhân. Bạc tiền làm con bất công tính toán mưu lợi riêng mình.</vt:lpstr>
      <vt:lpstr>Bạc tiền làm con mê cuồng hưởng thụ ham muốn bon chen. Bạc tiền làm con thấp hèn còn đâu nghĩ đến linh hồn.</vt:lpstr>
      <vt:lpstr>3. Lời Ngài dạy cho con nhớ suốt kiếp trăm năm chẳng quên. Bạc tiền trần gian Chúa ban giúp con mua lại nghĩa tình.</vt:lpstr>
      <vt:lpstr>Bạc tiền mà con lãnh nhận là để vun đắp yêu thương. Là để sẻ chia trao tặng cùng nhau vui sống Tin Mừng.</vt:lpstr>
      <vt:lpstr>Nhập Lễ  Sinh Nhật Mẹ 1 (TT)</vt:lpstr>
      <vt:lpstr>1. Ngày xưa khắp dương gian chìm trong tội tình. Thì đây Chúa hứa ban một đức nữ trinh. Một người nữ phúc ân đầy</vt:lpstr>
      <vt:lpstr>tràn đập tan ách gông Sa-tan. Sinh Đấng Cứu Độ trần gian giải thoát hết bao tội đời.</vt:lpstr>
      <vt:lpstr>ĐK: Xin cho con được luôn trung thành phó thác mến yêu mẹ suốt đời là đời của con.</vt:lpstr>
      <vt:lpstr>Dâng Lễ  Dâng 1 (ND)</vt:lpstr>
      <vt:lpstr>1. Nguyện dâng Chúa lễ tình yêu chân thành. Này tấm bánh đây rượu nho thơm ngát. Nguyện dâng Chúa đôi bàn tay</vt:lpstr>
      <vt:lpstr>con hiến. Chúa thương chấp nhận ban phước lành tháng năm.</vt:lpstr>
      <vt:lpstr>ĐK: Nguyện dâng Chúa tâm tình con thiết tha. Xin Cha thương ủ ấp trái tim hồng. Nguyện dâng Chúa bánh rượu thơm</vt:lpstr>
      <vt:lpstr>trắng trong xin trung kiên mến yêu Ngài hết lòng.</vt:lpstr>
      <vt:lpstr>Hiệp Lễ  Theo Chúa (TT)</vt:lpstr>
      <vt:lpstr>1. Này Chúa hỡi, con nguyện xin theo Chúa chẳng khi ngơi. Dù gian truân, con nguyện xin theo Chúa suốt đường đời.</vt:lpstr>
      <vt:lpstr>Dù có lúc tâm hồn con xao xuyến cay đắng nhiều, thì trung kiên con nguyện xin theo Chúa không dời.</vt:lpstr>
      <vt:lpstr>ĐK. Con xin theo Chúa đến giây phút cuối cuộc đời, để đáp ân tình Ngài thương ban cho từ lâu. Con xin tha thiết</vt:lpstr>
      <vt:lpstr>thốt lên một lần nữa, là con quyết luôn theo Ngài.</vt:lpstr>
      <vt:lpstr>2. Này Chúa hưỡi sao Ngài không lên tiếng cho con vui? Ngài im hơi cho hồn con lo lắng âu sầu nhiều. Này Chúa</vt:lpstr>
      <vt:lpstr>hỡi sao Ngài yêu con đến như thế ư? Đành hy sinh nên thần lương nuôi sống muôn người.</vt:lpstr>
      <vt:lpstr>3. Này Chúa hỡi, tâm hồn con thao thức suốt canh thâu. Chờ mong sao như đàn nai khao khát nước nguồn trào.</vt:lpstr>
      <vt:lpstr>Này Chúa hỡi, xin Ngài thương mau đến thăm viếng con. Vì con đây, đang hoài mong Chúa đến thăm hồn.</vt:lpstr>
      <vt:lpstr>4. Này Chúa hỡi, xin Ngài thương ban phúc cho con luôn. Dù ra sao không bội ơn Thiên Chúa ban đầy tràn.</vt:lpstr>
      <vt:lpstr>Dù thất tín, nhưng bền tâm tin Chúa luôn thứ tha. Tình Cha thương, ôi tình thương không bến không bờ.</vt:lpstr>
      <vt:lpstr>Hiệp Lễ  Ngài Có Đó (AD)</vt:lpstr>
      <vt:lpstr>1. Ngài có đó khi con tưởng mình đang cô đơn. Ngài nghe con khi chẳng ai đáp lại. Ngài yêu con khi mọi người lìa</vt:lpstr>
      <vt:lpstr>bỏ xa con, khi tình đời là mối giây oan, ân tình Ngài hằng luôn chan chứa.</vt:lpstr>
      <vt:lpstr>ĐK. Ôi! Con yêu Chúa quá muộn màng, con yêu Chúa quá muộng màng. Ngài đã chiến thắng, con mù lòa Ngài đã chiếu sáng.</vt:lpstr>
      <vt:lpstr>Ngài tỏa ngát hương và làm con say mến Ngài là dịu êm và làm con khao khát ngày đêm</vt:lpstr>
      <vt:lpstr>2. Ngài có đó dang tay chờ đợi con bao năm, Ngài kêu con mong được con đáp lại. Ngài bên con trên đường dài mờ</vt:lpstr>
      <vt:lpstr>khuất tương lai, chân mệt nhoài thập giá trên vai, con mong đáp Tình Yêu Chúa.</vt:lpstr>
      <vt:lpstr>3. Ngài có đó như bóng hình nào trong con tim. Ngài trong con thế mà con vẫn tìm. Ngài thương con xoa dịu hồn</vt:lpstr>
      <vt:lpstr>đầy vết thương đau, tha tội tình nhẹ gánh gian lao, con tin Chúa là tình yêu</vt:lpstr>
      <vt:lpstr>Hiệp Lễ  Cảm Mến Ân Tình (PMM)</vt:lpstr>
      <vt:lpstr>ĐK. Những ân tình Chúa dành cho con, quá dư đầy không còn chi hơn, biết lấy chi cảm mến thánh ân không bờ bến,</vt:lpstr>
      <vt:lpstr>Chúa thương ban xuống trên phận hèn.</vt:lpstr>
      <vt:lpstr>Những ân tình xuống từ trên cao, đến muôn đời không hề hư hao, dẫu tim con mềm yếu dễ phai như màu áo. Đấng yêu</vt:lpstr>
      <vt:lpstr>thương vẫn luôn ngọt ngào</vt:lpstr>
      <vt:lpstr>1/ Đời con luôn thắm tươi nhờ tình yêu ngày đêm dưỡng nuôi, hồn trào dâng ngàn muôn tâm tình chơi vơi.</vt:lpstr>
      <vt:lpstr>Nép trong cánh tay Ngài con hạnh phúc ngây ngất không ngơi. Ôi tình Chúa êm như khúc ca tuyệt vời</vt:lpstr>
      <vt:lpstr>2/ Rộn ràng như suối mơ lòng con dâng ngập bao ý thơ vì Ngài thương chọn con lúc con xa xưa. Bước đi giữa muôn</vt:lpstr>
      <vt:lpstr>người đem lòng mến tô thắm môi cười. Đem tình Chúa thương yêu thứ tha vào đời</vt:lpstr>
      <vt:lpstr>3/ Từng theo mỗi bước chân. Ngài gọi con bạn thân rất thân dìu con trên ngàn muôn nẻo đường nhân gian.</vt:lpstr>
      <vt:lpstr>Chính Ngài mở môi con cho miệng thốt lên những khôn ngoan Tin Mừng Chúa đơm hoa khắp trên địa đàng</vt:lpstr>
      <vt:lpstr>4/ Trọn đời con ước ao thành lời ca ngợi Đấng tối cao đền tạ ơn hồng ân biển trời thâm sâu dẫu đời lắm chông gai</vt:lpstr>
      <vt:lpstr>xin lòng sắc son mãi không phai xin cùng bước theo chân Chúa trên đường dài</vt:lpstr>
      <vt:lpstr>Dâng Lễ  Lễ Vật Dâng Cha (HN)</vt:lpstr>
      <vt:lpstr>ĐK: Muôn thiên thần cánh trắng (ơ), nâng bước Mẹ về trời, cho đoàn con gửi với lễ vật về dâng Cha. Lễ vật của</vt:lpstr>
      <vt:lpstr>đoàn con, là tin kính trọn niềm, là tin yêu son sắt, là trọn đời tạ ơn.</vt:lpstr>
      <vt:lpstr>1/. Lễ vật dâng Cha là tấm bánh thơm từ nương đồng, là chén rượu đỏ thắm nồng, tháng ngày vất vả lao công.</vt:lpstr>
      <vt:lpstr>Dâng đời chúng con, suốt ngày dầm mưa giãi nắng. gánh gồng áo cơm đè nặng, vai gầy hằn in tháng năm.</vt:lpstr>
      <vt:lpstr>2/. Lễ vật dâng Cha, là hạt giống con rải trên đồng, chiều sớm mong mỏi nóng lòng, sớm được nảy hạt đơm bông.</vt:lpstr>
      <vt:lpstr>Dâng trời nắng mưa, sớm thuận hoà trưa râm mát, bớt mồ hôi mặn ruộng đồng, lúa nặng hạt cây trĩu bong.</vt:lpstr>
      <vt:lpstr>3/. Lễ vật dâng Cha mùa mưa lũ dâng tràn thôn làng, người đói kẻ nghèo khốn nạn, hang cùng ngõ hẻm than van.</vt:lpstr>
      <vt:lpstr>Khấn quyền phép Cha, đắp bù nhiều nơi hạn hán, khắp trời êm ả thuận hoà, thế trần đẹp như gấm hoa.</vt:lpstr>
      <vt:lpstr>Nhập Lễ  Ngày Mẹ Lên Trời (AT)</vt:lpstr>
      <vt:lpstr>ĐK. Mẹ lên trời niềm mừng vui cho nhân thế, niềm hỷ hoan cho thiên quốc, khắp đất trời vang tiếng tung hô danh Mẹ.</vt:lpstr>
      <vt:lpstr>1. Hôm nay Chúa đưa Mẹ về trời, Thiên Thần đàn hát reo vui đón chào Mẹ, và triều thần thánh hân hoan ngất ngây,</vt:lpstr>
      <vt:lpstr>theo tà áo Mẹ đến bái thờ thiên nhan.</vt:lpstr>
      <vt:lpstr>2. Hôm nay Chúa đưa mẹ về Trời, nhân trần hợp tiếng tung hô với triều thần, Mẹ thật tuyệt mỹ, nhân gian đắm say</vt:lpstr>
      <vt:lpstr>dâng lời chúc mừng kính tiến Mẹ quang vinh.</vt:lpstr>
      <vt:lpstr>Hiệp Lễ  Con Cho Thầy Là Ai? (HH)</vt:lpstr>
      <vt:lpstr>1. Chung quanh con, người ta cho Thầy là ai? Và riêng con, con đã cho Thầy là ai? Thầy là ai, khi vui, lúc gặp</vt:lpstr>
      <vt:lpstr>khổ sầu? Thầy là ai, khi con chìm giữa cô đơn?</vt:lpstr>
      <vt:lpstr>ĐK: Thầy là Đức Ki-tô. Con Thiên Chúa, Đấng cứu độ nhân thế. Thầy là Đức Ki-tô, Đấng cứu đời đã giáng sinh làm người.</vt:lpstr>
      <vt:lpstr>Thầy là Chúa Cứu Thế, Đấng dâng đời để cứu rỗi muôn dân. Thầy là đường đưa con tới quê trời hưởng hạnh phúc muôn</vt:lpstr>
      <vt:lpstr>đời.</vt:lpstr>
      <vt:lpstr>2. Hôm nay đây, thì con cho Thầy là ai? Ngày hôm qua, con đã cho Thầy là ai? Thầy là ai, khi con đón một tin</vt:lpstr>
      <vt:lpstr>buồn? Thầy là ai, khi con nhìn ngắm trời chiều?</vt:lpstr>
      <vt:lpstr>3. Khi lo âu, thì con cho Thầy là ai? Bị khinh chê, con đã cho Thầy là ai? Thầy là ai, khi con đón một tin buồn?</vt:lpstr>
      <vt:lpstr>Thầy là ai, khi con tràn nỗi hân hoan?</vt:lpstr>
      <vt:lpstr>4. Khi an vui, thì con cho Thầy là ai? Đời đau thương, con đã cho Thầy là ai? Thầy là ai khi con mới vừa thức</vt:lpstr>
      <vt:lpstr>dậy? Thầy là ai, khi con nhìn ngắm trời chiều?</vt:lpstr>
      <vt:lpstr>Hiệp Lễ  Tất Cả Là Hồng Ân (HH)</vt:lpstr>
      <vt:lpstr>1/ Tất cả là Hồng Ân Chúa nên con có gì mà giữ riêng mình. Tất cả do Chúa thương ban nên con chỉ là người quản</vt:lpstr>
      <vt:lpstr>lý thôi.</vt:lpstr>
      <vt:lpstr>Con sẽ là tôi tớ tín trung khi mỗi ngày con biết chia sẻ. Con mãi là đầy tớ bất trung khi ân huệ Ngài con giữ</vt:lpstr>
      <vt:lpstr>cho riêng mình.</vt:lpstr>
      <vt:lpstr>ĐK. Vì Chúa sinh con vào đời bằng tình yêu không hề đổi dời Ngài hằng thương chăm sóc từng giây. Và Chúa sai con</vt:lpstr>
      <vt:lpstr>vào đời để con đem bình an cho đời để yêu mến muôn người mà thôi.</vt:lpstr>
      <vt:lpstr>2/ Có gì mà không do Chúa không do chính lượng từ bi của Ngài? Con thường quên lãng vô tâm say mê tìm quyền lợi</vt:lpstr>
      <vt:lpstr>thế gian.</vt:lpstr>
      <vt:lpstr>Quên công việc mà Chúa đã giao lo đi tìm thu góp cho mình. Khi Chúa hỏi con biết tính sao? Con sẽ là người vô</vt:lpstr>
      <vt:lpstr>phúc trên đời!</vt:lpstr>
      <vt:lpstr>3/ Muôn ngàn hồng ân của Chúa con vui lãnh nhận chẳng do công mình. Do tình thương Chúa nhưng không con suốt đời</vt:lpstr>
      <vt:lpstr>ngập tràn Thánh Ân.</vt:lpstr>
      <vt:lpstr>Con xin Ngài soi sáng trí tâm lo đi tìm ân phúc muôn đời. Lo vuông tròn tình nghĩa với nhau yêu hết mọi người</vt:lpstr>
      <vt:lpstr>như Chúa yêu mình.</vt:lpstr>
      <vt:lpstr>4/ Tháng ngày đời con Chúa biết bao nhiêu lỗi tội được Chúa tha rồi. Con thường chấp lỗi anh em quên thân phận</vt:lpstr>
      <vt:lpstr>của mình Chúa ơi!</vt:lpstr>
      <vt:lpstr>Con như người tôi tớ ác tâm không thương người cùng khốn như mình. Con sẽ gặt hoa trái đã gieo con gieo hạt nào</vt:lpstr>
      <vt:lpstr>thu hái hoa hạt này.</vt:lpstr>
      <vt:lpstr>Nhập Lễ  Ca Mừng Thánh Gio-An-Kim Và An-Na (PT)</vt:lpstr>
      <vt:lpstr>Gio-an-kim người hiền đức bên An-na luôn khiêm tốn cậy trông dâng lên Thiên Chúa lễ vật trắng trong nồng nàn thánh đức Ma-ri-a.</vt:lpstr>
      <vt:lpstr>1. Là trung gian uy tín Chúa dùng để hứa phúc lành cho các dân tộc. Nguyện dủ thương dương gian tăm tối lưu lạc</vt:lpstr>
      <vt:lpstr>muôn lối đưa về bình an.</vt:lpstr>
      <vt:lpstr>2. Lòng cậy tin yêu mến vững bền dù tháng năm, dù chờ đón miệt mài đã trổ bông hoa tươi trinh khiết thơm lừng ân</vt:lpstr>
      <vt:lpstr>đức muôn dân đợi trông.</vt:lpstr>
      <vt:lpstr>Nhập Lễ  Vào Nhà Chúa (18)</vt:lpstr>
      <vt:lpstr>ĐK. Hân hoan bước vào nhà Chúa. Hân hoan bước vào nhà Chúa. Một niềm tin son sắt không ngơi, tình thân thương</vt:lpstr>
      <vt:lpstr>hiệp nhất muôn lòng với bao hy vọng.</vt:lpstr>
      <vt:lpstr>Này đây cung điện nhà Chúa. Này đây cung điện nhà Chúa, vang lên bao tiếng ca lời mừng, tôn vinh Thiên Chúa Vua</vt:lpstr>
      <vt:lpstr>cửu trùng, đầy vinh quang chan chứa tình thương</vt:lpstr>
      <vt:lpstr>1. Với ước mong kiếm tìm khẩn cầu tháng năm. Luôn cư ngụ nhà Chúa trong suốt cuộc đời, niệm suy ơn lành Ngài</vt:lpstr>
      <vt:lpstr>ban, nhìn ngắm Chúa thật cao sang, ngự giữa Thánh cung huy hoàng.</vt:lpstr>
      <vt:lpstr>2. Hỡi những ai Chúa chọn chúc tụng Chúa đi. Sống những ngày hoan hỉ mà cảm tạ Ngài. Để ta trở thành lời ca, để</vt:lpstr>
      <vt:lpstr>ta như là viên đá, đoàn kết đắp xây một nhà.</vt:lpstr>
      <vt:lpstr>Hiệp Lễ  Ngồi Kề Bên Chúa (DCH)</vt:lpstr>
      <vt:lpstr>1. Con ngồi gần kề bên Chúa cõi lòng bình an lắng đọng. Hồn quên đi lắng lo ưu phiền tháng ngày con nhiều long</vt:lpstr>
      <vt:lpstr>đong.</vt:lpstr>
      <vt:lpstr>Con ngồi tựa lòng bên Chúa để hồn chìm trong thánh ân. Ngài cho con phút giây nhiệm mầu an bình hồn con khát khao.</vt:lpstr>
      <vt:lpstr>ĐK: Ngồi gần kề bên Thiên Chúa tâm hồn ngập nỗi hân hoan. Ngồi gần kề bên Thiên Chúa nhịp nhàng hòa khúc tri ân.</vt:lpstr>
      <vt:lpstr>Tình Ngài hằng theo con mãi bây giờ và mãi tương lai. Tình Ngài mùa xuân tươi thắm muôn đời không chút nhạt phai.</vt:lpstr>
      <vt:lpstr>2. Con ngồi lặng nghe tiếng Chúa kết chặt tình thâm với Ngài. Lời yêu thương dẫn đưa con vào mối tình ngọt ngào</vt:lpstr>
      <vt:lpstr>êm say.</vt:lpstr>
      <vt:lpstr>Chúa nhìn mỉm cười khẽ nói: con là người con dấu yêu. Vì Ta luôn mến thương con nhiều dõi đời con sớm chiều.</vt:lpstr>
      <vt:lpstr>3. Biết rằng đời con yêu đuối tháng ngày nhiều phen ngã sa. Tìm nương thân ước mơ một đời bên Ngài miệng hằng</vt:lpstr>
      <vt:lpstr>vui ca.</vt:lpstr>
      <vt:lpstr>Thế trần làm con vương vấn chỉ là phù vân Chúa ơi! Nguyện thương ban sức thiêng kiên cường trung thành chỉ yêu Chúa thôi.</vt:lpstr>
      <vt:lpstr>Kết Lễ  Từ Chốn Tối Tăm (KL)</vt:lpstr>
      <vt:lpstr>ĐK: Maria Mẹ ơi! Mẹ đoái nghe lời bao người từ chối tối tăm vương bao u sầu vẫn vững tâm trông lên kêu cầu.</vt:lpstr>
      <vt:lpstr>1. Đây vực sâu thương đau bao hồn đang khấn cầu, Mẹ đến cứu đưa về nơi an vui. Trông vì bao công ân Con Mẹ xưa</vt:lpstr>
      <vt:lpstr>giáng trần chịu chết để xóa tội cho muôn dân.</vt:lpstr>
      <vt:lpstr>Kết lễ  Loan Báo Tin Mừng (DCH)</vt:lpstr>
      <vt:lpstr>ĐK: Thánh lễ xong rồi con cảm tạ ơn Chúa nhiều. Chính Chúa ban tặng thêm nguồn sức sống tình yêu. Nguyện xin</vt:lpstr>
      <vt:lpstr>gieo rắc tình Chúa đến cho muôn người. Vào đời loan tin cứu rỗi đến cho mọi nơi.</vt:lpstr>
      <vt:lpstr>1. Xin ra đi quyết tâm phục vụ mang yêu thương của Ngài khắp chốn. Để trần gian sống trong an bình và dựng xây</vt:lpstr>
      <vt:lpstr>thế giới đẹp xinh.</vt:lpstr>
      <vt:lpstr>Dâng Lễ  Xin Dâng Đời Con (HH)</vt:lpstr>
      <vt:lpstr>ĐK: Chúa không muốn nhận, không muốn nhận của lễ hy sinh cũng không nhận của lễ đền bồi. Thì đây, con dâng trọn</vt:lpstr>
      <vt:lpstr>hồn xác con, con dâng trót cả đời con làm của lễ hiến dâng lên Ngài.</vt:lpstr>
      <vt:lpstr>1. Đời nhân thế con nào có chi để dâng Chúa như lễ tôn thờ. Con xin dâng tháng ngày trong đời mọi buồn vui thân</vt:lpstr>
      <vt:lpstr>kiếp con người.</vt:lpstr>
      <vt:lpstr>Nhập Lễ  Trái Tim Người (NKT)</vt:lpstr>
      <vt:lpstr>1. Trái tim Người đầy lửa mến triền miên. Sưởi lòng lạnh giá trong tình thương vô biên. Trái tim Người là mạch</vt:lpstr>
      <vt:lpstr>suối yêu mến. Tắm mát tâm hồn ai trĩu nặng truân chuyên.</vt:lpstr>
      <vt:lpstr>ĐK: Dừng lại đây bên Trái Tim dịu hiền Chúa. Lòng khô héo bừng cháy lên yêu đương. Đời yên vui tâm trí con mong</vt:lpstr>
      <vt:lpstr>về Chúa. Không biên giới mối tình Chúa mến thương.</vt:lpstr>
      <vt:lpstr>2. Trái Ttim Người bị xâu xé vì ai? Thế trần bội nghĩa nhưng tình không phôi pha. Trái Tim Người hằng chờ đón</vt:lpstr>
      <vt:lpstr>từng giây. Nâng đỡ ai còn mang gió lộng hai vai.</vt:lpstr>
      <vt:lpstr>3. Trái Tim Người hằng nên chốn cậy trông. Đưa người lạc bước đem về nơi quê hương. Trái Tim Người đoàn con đến</vt:lpstr>
      <vt:lpstr>an nghỉ. Thêm sức can trường cho cõi lòng đau thương.</vt:lpstr>
      <vt:lpstr>Hiệp Lễ  Từ Trong Lòng Mẹ (PA)</vt:lpstr>
      <vt:lpstr>1. Ngay từ trong lòng mẹ Chúa đã nhớ đến con. Ngài từ muôn thiên niên yêu thương con hèn đến viếng thăm con.</vt:lpstr>
      <vt:lpstr>Để Thần Khí tác sinh thánh hiến đổi mới loan Tin Mừng vui. Ôi tình yêu thánh tuyệt vời (con đây Ngài ơi)</vt:lpstr>
      <vt:lpstr>ĐK. Ngợi khen Chúa đã dựng nên con, tạ ơn Chúa đã sai con đi vào đời để dọn đường cho Đức Ki-tô.</vt:lpstr>
      <vt:lpstr>Ngợi khen Chúa tác thành nên con, cảm tạ Chúa đã sai con tuy thân này chỉ là hạt bụi nhỏ nhoi.</vt:lpstr>
      <vt:lpstr>2. Ngay từ trong lòng mẹ Chúa đã đóng ấn con. Dù tình con phôi phai, tin yêu chưa tròn, Chúa vẫn thương con.</vt:lpstr>
      <vt:lpstr>Ngài chạm đến xác thân thánh hiến đôi tay gieo ân tình sâu. Ôi tình yêu thánh nhiệm mầu (cao ân tình sâu)</vt:lpstr>
      <vt:lpstr>3. Ngay từ trong lòng mẹ Chúa đã nhắc đến con. Ngài dìu đưa con đi qua bao đêm trường, giữa những đau thương.</vt:lpstr>
      <vt:lpstr>Ngài chạm đến xác thân thánh hiến đôi chân đi gieo tình yêu. Ôi tình yêu Chúa tuyệt vời (cao siêu tình yêu)</vt:lpstr>
      <vt:lpstr>4. Ngay từ trong lòng mẹ Chúa đã thánh hiến con. Rồi Ngài nâng con lên cho vinh quang Ngài thắm thiết yêu thương.</vt:lpstr>
      <vt:lpstr>Ngài chạm đến chính con thánh hiến con tim vang cung đàn tơ. Ôi tình yêu Chúa vô bờ (muôn ân tình thơ)</vt:lpstr>
      <vt:lpstr>Dâng Lễ  Dâng Về Ngài (HN)</vt:lpstr>
      <vt:lpstr>1. Đời cần lao sớm tối âu lo, cầu mong sao gió thuận mưa hòa. Để từ cây lúa lớn lên mau trổ muôn bông ngào ngạt</vt:lpstr>
      <vt:lpstr>hương mới.</vt:lpstr>
      <vt:lpstr>Dâng lên Chúa khó nhọc đời con, bao mưa nắng đẫm giọt mồ hôi Và đôi môi héo hon, dâng lời tha thiết nguyện cầu.</vt:lpstr>
      <vt:lpstr>ĐK. Dâng về Ngài, niềm tin thắm thiết một lòng. Dù đời bao nhiêu trái ngang Dâng về Ngài, tình yêu đắm đuối mặn</vt:lpstr>
      <vt:lpstr>nồng. Mặc bao mưa giông bão bùng.</vt:lpstr>
      <vt:lpstr>2. Giọt rượu nho tinh khiết muôn hoa, nồng hương thơm khắp miền xa gần. Lòng thành con dâng trước thiên nhan.</vt:lpstr>
      <vt:lpstr>Nguyện xin thương đoái nhận của lễ.</vt:lpstr>
      <vt:lpstr>Như men muối thắm vào đời chung. Như ánh nến sáng niềm tin yêu. Này lòng con Chúa ơi, xin hòa tan với bánh rượu</vt:lpstr>
      <vt:lpstr>Hiệp Lễ  Hãy Hân Hoan (QA)</vt:lpstr>
      <vt:lpstr>1. Hãy hân hoan hãy reo mừng và hãy vui lên trong Đức Chúa Trời hỡi những người hiền đức mừng vui trong Chúa</vt:lpstr>
      <vt:lpstr>Hát lên đi hát dâng Người một khúc tân ca trong sáng tuyệt vời để muôn đời ghi nhớ tình Chúa thương con người.</vt:lpstr>
      <vt:lpstr>ĐK: Cùng vui lên phúc thật là đây những người nương náu nơi Chúa Trời. Những ai nhờ Chúa, những ai tìm Chúa,</vt:lpstr>
      <vt:lpstr>công đức cao vời như ánh mặt trời tỏa rạng nơi nơi.</vt:lpstr>
      <vt:lpstr>2. Hãy hân hoan hãy reo mừng Lời Chúa quang minh chân chính vô cùng việc Chúa làm cao siêu bạn ơi ghi nhớ.</vt:lpstr>
      <vt:lpstr>Chúa công minh Chúa chính trực trời đất bao la chan chứa ơn Người. Người đoái nhìn thương xem kẻ kính tin vào Người.</vt:lpstr>
      <vt:lpstr>Hiệp Lễ  Khao Khát Thánh Thế (DC)</vt:lpstr>
      <vt:lpstr>1. Thờ lạy tin yêu Bí tích huyền siêu, là tình yêu Chúa quá ư thẳm sâu. Thiêng liêng và rất nhiệm mầu, yêu nhân</vt:lpstr>
      <vt:lpstr>gian nên Ngài ở mãi trong hình bánh giữa trần gian.</vt:lpstr>
      <vt:lpstr>Thờ lạy tin yêu Bí tích huyền siêu, cùng triều thần thánh tấu vang ngợi ca. ca vang tình Chúa hải hà, ôi bao la</vt:lpstr>
      <vt:lpstr>không bờ không bến, này con đây lấy chi đáp đền.</vt:lpstr>
      <vt:lpstr>ĐK: Lạy Chúa Giê-su Thánh Thể, con cung kính nghiêm quỳ thờ lạy Chúa. Con tin Chúa ngự trong phép Thánh này, để</vt:lpstr>
      <vt:lpstr>trao ban nguồn thần lương cho nhân thế.</vt:lpstr>
      <vt:lpstr>Lạy Chúa Giê-su Thánh Thể, cuộc đời này với muôn ngàn dâu bể. Nay tìm về tựa nương ở bên Ngài, bởi chính Ngài là</vt:lpstr>
      <vt:lpstr>nguồn sống con hằng khát khao.</vt:lpstr>
      <vt:lpstr>2. Từng ngày con luôn khao khát chờ mong, được gần bên Chúa suối thiêng sạch trong. Nơi đây Ngài sẽ giang tay</vt:lpstr>
      <vt:lpstr>trao ban cho con nguồn sự sống, mỗi ngày trong suốt đời con.</vt:lpstr>
      <vt:lpstr>Phận hèn con đây yếu đuối mỏng manh, nguyện Ngài nâng đỡ, xuống ơn bình an. Gian nan thử thách ngập tràn, xin</vt:lpstr>
      <vt:lpstr>cho con theo đường chân lý, đường an vui mãi luôn có Ngài.</vt:lpstr>
      <vt:lpstr>Nhập Lễ  Mình Máu Chúa (TD)</vt:lpstr>
      <vt:lpstr>1/ Này dòng máu Chúa tuôn đổ trên đồi cao. Và dòng máu Chúa cứu chuộc biết bao tội nhân. Dòng máu Chúa Giê-su</vt:lpstr>
      <vt:lpstr>thông ban nguồn cứu rỗi. Dòng máu Chúa Giê-su đã cứu chuộc chúng ta.</vt:lpstr>
      <vt:lpstr>ĐK: Con đây xin tôn thờ, niềm tin con dâng đầy, Một đời cảm mến tri ân Ngài mãi mãi. Con xin dâng lên Ngài này</vt:lpstr>
      <vt:lpstr>đây con lỗi lầm, Gục đầu thống hối, cúi xin Ngài dủ thương.</vt:lpstr>
      <vt:lpstr>2/ Này Mình Máu Chúa ôi lương thực thần thiêng. Và Mình Thánh Chúa xuống đầy phúc ân đời ta. Mình thánh Chúa</vt:lpstr>
      <vt:lpstr>Giê-su cho ta nguồn sức sống. Mình thánh Chúa Giê-su dưỡng nuôi đời chúng ta.</vt:lpstr>
      <vt:lpstr>Kết Lễ  Thánh Tâm Chúa Giê-Su (HL)</vt:lpstr>
      <vt:lpstr>Thánh Tâm Chúa Giê-su, nguồn êm ái dịu dàng, xin hãy ban xuống lòng con ngọn lửa say yêu một Chúa. Thánh Tâm</vt:lpstr>
      <vt:lpstr>Chúa Giê-su, tràn lan niềm thương xót, xin thương những người đã trót vô tình vấp phạm đến Chúa nhân từ.</vt:lpstr>
      <vt:lpstr>Kết Lễ  Dâng Mẹ (HD)</vt:lpstr>
      <vt:lpstr>ĐK: Lạy Mẹ Maria Mẹ Thiên Chúa Mẹ đồng trinh, đoàn con chung tiếng hát chung tấm lòng dâng đời sống. Lạy Mẹ</vt:lpstr>
      <vt:lpstr>Maria Mẹ nhân ái Mẹ hiển vinh, Mẹ chính là Nữ Vương là trạng sư, là Mẹ con.</vt:lpstr>
      <vt:lpstr>1. Con dâng Mẹ đây tâm hồn đây trí khôn, cả dĩ vãng cả hiện tại với tương lai. Đức thiện toàn con cương quyết</vt:lpstr>
      <vt:lpstr>gắng đi tới, hướng lên Mẹ là gương mẫu của đời con.</vt:lpstr>
      <vt:lpstr>2. Yêu thanh bình yêu vâng lời, yêu khiết trinh, và yêu sống trên con đường Chúa đi xưa, Xứng con Mẹ con vui</vt:lpstr>
      <vt:lpstr>bước tới Thiên Chúa, hy sinh nhiều vì bác ái quên lợi danh.</vt:lpstr>
      <vt:lpstr>3. Con nguyện cầu, con trung thành, con quyết tâm, Mẹ nhận lấy cả tâm hồn kính dâng lên. Sống bên Mẹ muôn ơn</vt:lpstr>
      <vt:lpstr>thánh giúp con tiến. Xin che chở giờ sau sau hết qua trần gian.</vt:lpstr>
      <vt:lpstr>Hiệp Lễ  Tin Mừng Cứu Độ (ND)</vt:lpstr>
      <vt:lpstr>1. Thánh Thần Chúa ngự trên tôi, sai tôi đi loan báo Tin Mừng. Thánh Thần Chúa ngự trên tôi, sai tôi đi công bố Tin Mừng.</vt:lpstr>
      <vt:lpstr>Đem Tin Mừng cho người nghèo khó, đem hy vọng cho người cùng khốn. Làm bừng lên mùa xuân cứu độ, và mở ra mùa hồng ân của Ngài.</vt:lpstr>
      <vt:lpstr>ĐK: Con van xin đêm ngày được Chúa thánh hiến hôm nay. Hân hoan đi theo Ngài để Vườn Nho sinh nhiều hoa trái.</vt:lpstr>
      <vt:lpstr>Trong con tim nhân loại lòng mến Thánh Giá không phai. Xin hy sinh một đời, để hồi sinh biết bao cuộc đời.</vt:lpstr>
      <vt:lpstr>2. Thánh Thần Chúa ngự trên tôi, sai tôi đi loan báo Tin Mừng. Thánh Thần Chúa ngự trên tôi, sai tôi đi công bố Tin Mừng.</vt:lpstr>
      <vt:lpstr>Ai lao tù sẽ được tự do, tha cho người đang bị cầm giữ. Để vườn xuân tình thương cứu độ, ngạt ngào hương của trời hoa bốn mùa.</vt:lpstr>
      <vt:lpstr>3. Thánh Thần Chúa ngự trên tôi, sai tôi đi loan báo Tin Mừng. Thánh Thần Chúa ngự trên tôi, sai tôi đi công bố Tin Mừng.</vt:lpstr>
      <vt:lpstr>Ai đui mù sẽ được nhìn thấy, ai lao nhọc sẽ được thư thái. Người bình an tựa nương bóng Ngài, người hỉ hoan được Rạng Đông chiếu dọi.</vt:lpstr>
      <vt:lpstr>4. Thánh Thần Chúa ngự trên tôi, sai tôi đi loan báo Tin Mừng. Thánh Thần Chúa ngự trên tôi, sai tôi đi công bố Tin Mừng.</vt:lpstr>
      <vt:lpstr>Cho gian trần vang bài tình ca, cho tim người chan hòa tình Chúa. Trọn đời con là cho Nước Trời, đường tình yêu là đường theo bước Ngài.</vt:lpstr>
      <vt:lpstr>5. Thánh Thần Chúa ngự trên tôi, sai tôi đi loan báo Tin Mừng. Thánh Thần Chúa ngự trên tôi, sai tôi đi công bố Tin Mừng.</vt:lpstr>
      <vt:lpstr>Đây Tin Mừng khởi từ Thập Giá, đây Tin Mừng đem lại sự sống. Ngài gọi con cộng tác với Ngài, để từ đây làm hồi sinh đất trời.</vt:lpstr>
      <vt:lpstr>Nhập Lễ  Mẹ Viếng Thăm (NL)</vt:lpstr>
      <vt:lpstr>1. Đường con đi xin Mẹ thương dẫn đưa. Như xưa Mẹ đến với Chị I-sa-ve. Có Chúa trong Mẹ, Mẹ đem tình thương miên</vt:lpstr>
      <vt:lpstr>man, Mẹ đem niềm vui an lành, Mẹ đến rót tràn hân hoan.</vt:lpstr>
      <vt:lpstr>ĐK: Đường con đi có Mẹ cùng đi với con. Đường con đi có Mẹ cùng con đồng hành. Đường con đi có Mẹ lòng con vững</vt:lpstr>
      <vt:lpstr>tâm. Bước vào đời gieo mến thương cho người mùa xuân ngát hương.</vt:lpstr>
      <vt:lpstr>Kết Lễ  Trên Con Đường Về Quê (VKX)</vt:lpstr>
      <vt:lpstr>ĐK: Trên con đường về quê mà có bóng Mẹ, con bước đi bình an vững trong niềm tin. </vt:lpstr>
      <vt:lpstr>Trên con đường về quê mà có bóng Mẹ, con bước đi bình an vững trong niềm tin.</vt:lpstr>
      <vt:lpstr>1. Trời đêm vắng sao sương mờ, đường xa thăm thẳm khuất bóng quê. </vt:lpstr>
      <vt:lpstr>Con băn khoăn đưa mắt trông tìm đây đó có ai bạn đường cùng đi khỏi lo.</vt:lpstr>
      <vt:lpstr>Mẹ ơi bóng đêm rợn rùng, vực sâu đang gầm dưới lá rung. </vt:lpstr>
      <vt:lpstr>Con lao đao sắp ngã trên đường nguy khốn, đoái thương con cùng Mẹ Đấng Chí Tôn.</vt:lpstr>
      <vt:lpstr>2. Mẹ Maria nhân từ, Mẹ như ánh trăng chiếu bóng đêm, bên tai con âu yếm bóng Mẹ khuya sớm, chúng con lo gì sầu thương vấn vương.</vt:lpstr>
      <vt:lpstr>Mẹ ơi dẫu xa muôn trùng, Mẹ thương đến hồn rất đáng thương. Con đây là giá máu con Mẹ yêu dấu, vững tin ở Mẹ thương đến con cùng.</vt:lpstr>
      <vt:lpstr>Hiệp Lễ  Chúa Lên Trời (TD)</vt:lpstr>
      <vt:lpstr>ĐK:Thôi đừng đứng nhìn, nhìn trời cao nơi cuối chân trời. Đừng chi tiếc nuối nào ta hãy về làm chứng khắp nơi</vt:lpstr>
      <vt:lpstr>cùng đi loan báo tin vui về Ngài.</vt:lpstr>
      <vt:lpstr>1/. Chúa lên trời bóng Ngài xa khuất ngàn mây con đây đưa mắt nhìn theo ngỡ ngàng rồi đứng ngẩn ngơ. Ngài ra đi</vt:lpstr>
      <vt:lpstr>về cùng với Chúa Cha để gửi muôn vàn ân phúc tình Ngài thương con thật lớn lao.</vt:lpstr>
      <vt:lpstr>2/. Chúa lên trời nhưng Ngài không bỏ mặc con luôn luôn dõi bước đời con tháng ngày đổ xuống bình an. Ngài ra đi</vt:lpstr>
      <vt:lpstr>về cùng với Chúa Cha để gửi Thánh Thần chân lý từng ngày yêu thương và ủi an.</vt:lpstr>
      <vt:lpstr>Hiệp Lễ  Chúa Trong Lòng Con (TN)</vt:lpstr>
      <vt:lpstr>1. Chúa trong lòng con trong thâm sâu của cõi tâm hồn, Chúa hiện diện sâu lắng trong con.</vt:lpstr>
      <vt:lpstr>Chúa trong lòng con Ngài ẩn thân trong chính thâm tâm, Ngài gần con hơn trái tim con, Ngài cận kề hơn chính thân con.</vt:lpstr>
      <vt:lpstr>Chúa trong lòng con xin cho con bước xuống lòng mình, xin cho con yêu mến hết tình.</vt:lpstr>
      <vt:lpstr>Chúa trong lòng con xin cho con giây phút lặng thinh, để được nhìn bóng dáng Thần Linh trong ân tình chan chứa niềm tin.</vt:lpstr>
      <vt:lpstr>ĐK. Trong tim con tràn dâng khôn vơi bao no say muôn lời ân phúc, ôi linh thiêng một trời cao vút.</vt:lpstr>
      <vt:lpstr>Khi con đã gặp Ngài con như rơi vào đại dương mênh mông con như chìm ngập vào trong thinh không.</vt:lpstr>
      <vt:lpstr>Không còn con và Ngài nữa, con chẳng là gì Chúa ơi và Ngài là tất cả trong con, cho con được chìm sâu trong Ngài</vt:lpstr>
      <vt:lpstr>2. Chúa trong lòng con xin cho con qui hướng về Ngài trong tâm tình trìu mến không ngơi.</vt:lpstr>
      <vt:lpstr>Chúa trong lòng con Ngài đợi con giây phút tương giao, Ngài chờ con tha thiết dâng trao, tình của Ngài như sóng dâng cao.</vt:lpstr>
      <vt:lpstr>Chúa trong lòng con xin cho con tiếp rước mình Ngài, xin cho con ôm ấp riêng Ngài.</vt:lpstr>
      <vt:lpstr>Chúa trong lòng con xin cho con say đắm chìm sâu, hòa nhập vào sức sống Thần Linh đang tuôn trào chan chứa dường bao.</vt:lpstr>
      <vt:lpstr>Hiệp Lễ  Xin Tri Ân (TT)</vt:lpstr>
      <vt:lpstr>1. Chúa con ơi, con biết rằng Ngài đã đến, đến thương con nên sinh ra trên dương trần. Ban cho người nguồn vui</vt:lpstr>
      <vt:lpstr>phúc thiên thai, cho những ai đang nặng vai chốn lưu đày.</vt:lpstr>
      <vt:lpstr>ÐK: Xin tri ân, xin tri ân, con cám ơn Ngài. Yêu thương con, yêu thương con không bờ không bến. Hôm nay đây, như</vt:lpstr>
      <vt:lpstr>hôm qua, mai này vẫn thế, Chúa vẫn là Thiên Chúa của tình thương.</vt:lpstr>
      <vt:lpstr>2. Chúa con ơi, con hiểu rồi, Ngài đã chết, chết cho con, chết hy sinh trên thập hình. Cho cuộc đời vợi đi nỗi</vt:lpstr>
      <vt:lpstr>thương đau, cho khóc than, cho hờn oan sẽ phai tàn.</vt:lpstr>
      <vt:lpstr>3. Chúa con ơi, rồi mai này Ngài lại đến, đến kêu con, đến đem con, đem mọi người, ai trung thành được chia phúc</vt:lpstr>
      <vt:lpstr>vinh quang trong Nước Cha, nơi tiệc thánh sống thanh nhàn.</vt:lpstr>
      <vt:lpstr>Kết Lễ  Mẹ Đẹp Tươi (KL)</vt:lpstr>
      <vt:lpstr>1. Mẹ Ma-ri-a đẹp tươi như bình minh chiếu rạng ngời. Vầng trăng lung linh trời đêm, so với Mẹ còn kém xa.</vt:lpstr>
      <vt:lpstr>ĐK. Con thành tâm kính mừng Mẹ, mừng Mẹ đầy ơn phúc. Lòng khiết trinh như huệ thắm xinh muôn đời hiển vinh.</vt:lpstr>
      <vt:lpstr>2. Mẹ như hoa thơm ngàn hương luôn tỏa bay chín tầng trời. Mọi ô nhơ không hề vương, ôi xác hồn Mẹ sáng tươi.</vt:lpstr>
      <vt:lpstr>3. Mẹ oai phong nơi tòa cao, như đoàn binh tiến vào trận. Mười hai sao thêu triều thiên, nhân đức Mẹ ngời sáng hơn.</vt:lpstr>
      <vt:lpstr>4. Mẹ luôn yêu thương hồn con, như biển dâng sóng dạt dào. Tầng mây cao xa nào hơn, con thấy thỏa lòng biết bao.</vt:lpstr>
      <vt:lpstr>5. Vượt qua không gian thời gian, muôn người cung kính lạy mừng. Mẹ cao sang muôn hồng ân, Thiên Chúa ngàn đời</vt:lpstr>
      <vt:lpstr>mến thương.Mẹ bao mến yêu.</vt:lpstr>
      <vt:lpstr>Kết lễ  Loan Tin Lòng Thương Xót Chúa (DCH)</vt:lpstr>
      <vt:lpstr>1. Thánh lễ hết rồi chúng con lên đường ra đi loan tin lòng thương xót Chúa. Chúa đã quy tụ chúng con trong Ngài</vt:lpstr>
      <vt:lpstr>đi loan tin vui Chúa khắp gần xa.</vt:lpstr>
      <vt:lpstr>ĐK: Nào cùng tiến bước lên đường mọi hiểm nguy vẫn coi thường vì tình Chúa mãi yêu thương. Vào đời ta loan Tin</vt:lpstr>
      <vt:lpstr>Mừng tận bờ cõi hãy biết rằng: tình Ngài vẫn mãi xót thương.</vt:lpstr>
      <vt:lpstr>3. Đến với những người khổ đau u sầu con tim luôn mong lòng thương xót Chúa. Thế giới đang cần cánh tay nối dài</vt:lpstr>
      <vt:lpstr>mang bao yêu thương Chúa cho mọi nơi.</vt:lpstr>
      <vt:lpstr>Hiệp lễ  Đại Dương Thương Xót (DCH)</vt:lpstr>
      <vt:lpstr>1/ Lòng thương xót Chúa ví tựa biển khơi dưỡng nuôi hồn con tháng năm trong đời. </vt:lpstr>
      <vt:lpstr>Tình yêu lai láng Chúa ban ngọt ngào, trên cây thập tự Ngài đã đổ máu.</vt:lpstr>
      <vt:lpstr>Mão gai đinh sắt Chúa chịu ngày nao, đớn đau nhục thân đổ tuôn máu đào. </vt:lpstr>
      <vt:lpstr>Nhìn lên Thánh giá Chúa đang gục đầu, con xin cúi lạy máu thánh nhiệm mầu</vt:lpstr>
      <vt:lpstr>ĐK. Tình Chúa như con sóng dâng trào muôn năm mãi ngọt ngào cho con đêm ngày nương náu. </vt:lpstr>
      <vt:lpstr>Tình Chúa lấp lánh như vì sao chiếu sáng trên trời cao con đây sao hiểu thấu</vt:lpstr>
      <vt:lpstr>Vì Chúa yêu con nói sao cho vừa nhưng con vẫn hững hờ bao năm quên tình yêu Chúa. </vt:lpstr>
      <vt:lpstr>Ngài đã ghé mắt thương đời con dẫu biết con mỏng manh nhưng yêu con khôn cùng</vt:lpstr>
      <vt:lpstr>2/ Từ chân thập giá ngước nhìn trời cao mắt con lệ rơi đẫm mi nghẹn ngào. </vt:lpstr>
      <vt:lpstr>Vì tình yêu Chúa hiến dâng năm nào ân sâu vời vợi nào ai suy thấu.</vt:lpstr>
      <vt:lpstr>Lòng con ghi khắc mối tình đậm sâu để cho tình yêu Chúa luôn thắm mầu</vt:lpstr>
      <vt:lpstr>Ngàn năm Thiên Chúa vẫn yêu dạt dào, ôm con trong lòng thiết tha ngọt ngào</vt:lpstr>
      <vt:lpstr>Dâng lễ  Xin Dâng 2 (AD)</vt:lpstr>
      <vt:lpstr>1. Xin dâng cho lòng thương xót Chúa dĩ vãng đời con là biết bao lỗi lầm. Xin dâng cho tình Cha ưu ái tương lai</vt:lpstr>
      <vt:lpstr>đời con xin an bài đỡ nâng.</vt:lpstr>
      <vt:lpstr>Xin dâng lên Cha giây phút này một niềm yêu mến là yêu mến mà thôi. Xin dâng lên Cha trót cuộc đời để nên của lễ</vt:lpstr>
      <vt:lpstr>và nên khúc ngợi ca.</vt:lpstr>
      <vt:lpstr>2. Xin dâng bao niềm vui nỗi khó cuộc sống trần gian là chết đi mỗi ngày. Xin dâng muôn khổ đau Thánh Giá trong</vt:lpstr>
      <vt:lpstr>con nguyện thánh hiến trong lễ tình yêu.</vt:lpstr>
      <vt:lpstr>Xin dâng lên Cha của lễ này là hoa thơm trái lành chan chứa hồng ân. Xin dâng lên Cha mỗi cuộc đời hiệp thông</vt:lpstr>
      <vt:lpstr>trong mối tình duy nhất của Cha.</vt:lpstr>
      <vt:lpstr>Nhập Lễ  Chúa Đã Sống Lại (DVH)</vt:lpstr>
      <vt:lpstr>ĐK: Chúa đã sống lại trần hoàn ơi nào ca vui. Chúa sống lại rồi, để dựng xây cuộc sống mới.</vt:lpstr>
      <vt:lpstr>Chúa đã khải hoàn, người người ơi cùng hân hoan. </vt:lpstr>
      <vt:lpstr>Mau loan tin cho khắp muôn dân, reo vang lên câu hát tri ân, ngợi mừng Chúa chiến thắng tử thần.</vt:lpstr>
      <vt:lpstr>1/. Chúa mến thương trần thế tội sầu, đành hy sinh nhận lấy cái chết khổ đau. </vt:lpstr>
      <vt:lpstr>Và giờ đây Chúa đã sống lại khải hoàn, chiếu sáng ánh quang nhiệm mầu, xóa hết những cơn buồn đau.</vt:lpstr>
      <vt:lpstr>2/. Nếu chúng ta cùng chết với người, cùng hy sinh nhận lấy thánh giá khổ đau. </vt:lpstr>
      <vt:lpstr>Thì rồi đây cũng sẽ sống lại với Người Đấng lấy máu chuộc nhân loại, thoát chốn tối tăm lầm than.</vt:lpstr>
      <vt:lpstr>Kết lễ  Khúc Hát Alleluia (DC)</vt:lpstr>
      <vt:lpstr>ĐK. Mừng Chúa chiến thắng tử thần, mùa hồng ân chứa chan nhân trần. </vt:lpstr>
      <vt:lpstr>Này giờ, giờ Con Chúa hiển vinh, Ngài phục sinh, ngàn năm uy linh.</vt:lpstr>
      <vt:lpstr>Al-le-lu-ia, Al-le-lu-ia, trần hoàn ơi, vang lời ngợi ca. Cùng loan Tin</vt:lpstr>
      <vt:lpstr>Mừng khắp dương gian, Chúa là muôn ánh quang. Ơn Cứu độ tỏa lan.</vt:lpstr>
      <vt:lpstr>1. Giá chuộc khổ hình, Ngài vác trên mình, vì yêu chúng sinh. Tội đày xiềng xích, </vt:lpstr>
      <vt:lpstr>Ngài đã dẹp tan, ban phúc ân dư tràn. Chúa nay khải hoàn, nào cùng mừng hát: Al-le-lu-ia.</vt:lpstr>
      <vt:lpstr>2. Trong cuộc sống này, tăm tối giăng đầy, làm con ngủ say. Ngài là vầng sáng, rạng soi trần gian, cho những ai</vt:lpstr>
      <vt:lpstr>cơ hàn. Thánh ân tuôn tràn, Ngài đã tặng ban, trải rộng miên man.</vt:lpstr>
      <vt:lpstr>3. Al-le-lu-ia, vang khúc ca hòa, lời kinh thiết tha. Nhịp chân vui bước, cùng đi muôn phương, gieo rắc tin vui</vt:lpstr>
      <vt:lpstr>mừng. Hỷ hoan tưng bừng, mừng ngày Phục Sinh, tình yêu quang vinh.</vt:lpstr>
      <vt:lpstr>Hiệp lễ  Chúa Chiến Thắng Tử Thần (DCH)</vt:lpstr>
      <vt:lpstr>1. Xưa Chúa đã tự hiến chịu những đớn đau nhục thân. Đổ máu đào lênh láng để cứu con thoát cảnh lầm than. Sau</vt:lpstr>
      <vt:lpstr>giây phút nhục hình vượt qua thử thách gian nan. Giờ ngự bên Chúa Cha rực rỡ với muôn hào quang.</vt:lpstr>
      <vt:lpstr>ĐK: Ngài là Vua chiến thắng ngàn năm mãi luôn hiển vinh. Tử thần bị khuất phục bởi Chúa Con Đã phục sinh. Cùng</vt:lpstr>
      <vt:lpstr>hòa vang khúc hát vì Chiên Con cứu độ ta. Trần hoàn ơi tấu lên khúc nhạc: Alleluia!</vt:lpstr>
      <vt:lpstr>2. Nay bóng đêm lùi bước triều ánh sáng nay bừng lên. Chúa cởi bỏ xiềng xích Ngài xóa tan hết mọi tội khiên. Cho</vt:lpstr>
      <vt:lpstr>ta sống môn đời hưởng chung ánh sáng vinh quang. Chẳng để ta thoái hư vì chính xác thân phàm nhân.</vt:lpstr>
      <vt:lpstr>3. Nay Chúa Con phục sinh bừng sáng với ánh triều quang. Chúa thắng vượt sự chết tỏa ánh quang phúc lành bình an.</vt:lpstr>
      <vt:lpstr>Ôi thập giá uy hùng tượng trưng sức sống vô biên. Trần hoàn vang khúc ca mừng chúc Chúa Con Phục Sinh.</vt:lpstr>
      <vt:lpstr>4. Xin giúp con cùng chết và sống với Chúa từng giây. Biết kết hiệp với Chúa để lãnh muôn phúc lành từ đây. Nay</vt:lpstr>
      <vt:lpstr>Con Chúa vinh hiển đẹp tan bóng tối nhân gian. Ngài giải thoát chúng sinh khỏi những khổ đau lầm than.</vt:lpstr>
      <vt:lpstr>Dâng lễ  Rượu Nồng Bánh Thơm (NK)</vt:lpstr>
      <vt:lpstr>1. Rượu nồng bánh thơm con dâng Cha cực thánh này là công sức sớm khuya vun trồng. </vt:lpstr>
      <vt:lpstr>Mưa thuận gió hòa là ơn Trời thương đến làm nên lễ vật kính tôn đáp đền.</vt:lpstr>
      <vt:lpstr>ĐK. Xin dâng của lễ này tưởng niệm Chúa chịu chết và phục sinh huy hoàng. </vt:lpstr>
      <vt:lpstr>Nay con xin tận hiến để chết đi với Ngài để sống lại với Ngài.</vt:lpstr>
      <vt:lpstr>2. Này thân xác con, con dâng Cha cực thánh, này là niềm vui khổ đau trong đời. </vt:lpstr>
      <vt:lpstr>Khi đầy tiếng cười hoặc khi tràn nước mắt, đời con biến thành lễ dâng Chúa Trời.</vt:lpstr>
      <vt:lpstr>3. Này gia quyến con anh em xa gần con, nguyện tình Ngài yêu xuống ơn chúc lành. </vt:lpstr>
      <vt:lpstr>Cho đời thắm đẹp người yêu người thắm thiết, tình yêu sẽ là lễ dâng Chúa Trời</vt:lpstr>
      <vt:lpstr>Hiệp Lễ  Bỏ Ngài Con Biết Theo Ai (PK)</vt:lpstr>
      <vt:lpstr>1. Bỏ Ngài con biết theo ai đời lộng gió cánh chim ngàn khơi. Trùng trùng sóng nước mênh mông thuyền không lái biết trôi về đâu. </vt:lpstr>
      <vt:lpstr>Bỏ Ngài con biết theo ai bên đời kia tương lai khuất mờ, bước đi không Ngài đời con buồn tênh.</vt:lpstr>
      <vt:lpstr>ÐK: Bỏ Ngài con đi với ai vì Ngài có lời ban sự sống. Bỏ Ngài thân con héo hon đời cô liêu trên chốn dương gian.</vt:lpstr>
      <vt:lpstr>Bỏ Ngài con đi với ai đường xa lắc tương lai mịt mờ nào ai dẫn con trên đường dài bỏ Ngài con đi với ai.</vt:lpstr>
      <vt:lpstr>2. Ngài ơi sao bỏ rơi con để sầu héo tháng năm ngẩn ngơ, ngoài kia đời vẫn xanh mơ mặc con chết hắt hiu hồn thơ.</vt:lpstr>
      <vt:lpstr>Ngài ơi sao bỏ rơi con hỡi Ngài ơi thân con máu đào chết treo thập hình nào ai buồn thương.</vt:lpstr>
      <vt:lpstr>3. Ngài ơi con vẫn tin luôn Ngài trung tín rất mực từ nhân. Nào đâu Ngài nỡ quên con hằng đưa lối dẫn theo đường ngay. </vt:lpstr>
      <vt:lpstr>Lạy Ngài dạy bảo con đi giữ gìn con trong chân lý Ngài bước đi bên Ngài đời con bình an.</vt:lpstr>
      <vt:lpstr>Chầu  Mầu Nhiệm Tình Chúa (HH)</vt:lpstr>
      <vt:lpstr>1. Nhiệm mầu tình Chúa yêu con, trí lòng con không sao hiểu thấu. Yêu con chịu khổ vì con, Yêu con chịu chết cho</vt:lpstr>
      <vt:lpstr>con. Ôi tình yêu của Ngài, vĩ đại hơn biển trời, con trọn đời thờ kính.</vt:lpstr>
      <vt:lpstr>Tình Ngài tỏa sáng nơi đây, Chúa vì yêu nhận loại tội lỗi, trao ban trọn cả tình yêu, cho con người phúc cao</vt:lpstr>
      <vt:lpstr>siêu, khi được rước Mình Ngài, khi nhận Máu của Ngài, con được sống an vui giữa đời.</vt:lpstr>
      <vt:lpstr>ĐK: Con xin quỳ đây, trước tình yêu của Thánh Thể. Xin Ngài chỉ dạy, dạy con sống trọn tình yêu. Yêu là hy sinh,</vt:lpstr>
      <vt:lpstr>là quên mình không chờ đền đáp. Yêu là chấp nhận chịu nát tan cho người mình yêu.</vt:lpstr>
      <vt:lpstr>2. Hiện tại và mãi tương lai, quyết đời con tin yêu vào Chúa. Tin nơi Lời Ngài quyền năng, tin nơi tình Chúa yêu</vt:lpstr>
      <vt:lpstr>thương. Thương người thế tội tình, Chúa chịu chết trên hập hình, con một lòng thờ kính.</vt:lpstr>
      <vt:lpstr>Ngài dùng quyền phép vô biên, để lập nên phép mầu cực thánh. Khi ăn mừng tiệc Vượt Qua, Chúa biến rượu bánh tinh</vt:lpstr>
      <vt:lpstr>nguyên nên Thịt Máu của Ngài, trao tặng cho mọi người, để được sống thiên thu với Ngài.</vt:lpstr>
      <vt:lpstr>CM Thánh  Pange Lingua</vt:lpstr>
      <vt:lpstr>Ta hãy ca mừng Bí tích uy linh Chúa muôn loài hiến thân mình chịu chết. Lễ tế năm nào. Máu đào tuôn hết. Giá cứu</vt:lpstr>
      <vt:lpstr>chuộc thế nhận ngàn kiếp muôn đời.</vt:lpstr>
      <vt:lpstr>ĐK: Ôi linh thiêng Bí tích tình yêu cao vời con khiêm cung thờ lạy Chúa ngự nơi đây. Nghi lễ thuở xưa đâu sánh</vt:lpstr>
      <vt:lpstr>nhiệm tích này. Giác quan được thế bằng lòng tin không lay.</vt:lpstr>
      <vt:lpstr>Sinh bởi cung lòng Đức Nữ Trinh Vương Chúa nên người thế chỉ vì yêu thương. Sống trót cuộc đời rao truyền chân</vt:lpstr>
      <vt:lpstr>lý. Trước khi chịu chết ban Thịt Máu diệu kỳ.</vt:lpstr>
      <vt:lpstr>Bữa tối dự tiệc với các môn sinh Chúa đã cầm bánh với rượu nho thắm. Cho các môn đồ chính Mình Máu Thánh chính</vt:lpstr>
      <vt:lpstr>đây Thịt Máu đây nguồn sống nuôi hồn.</vt:lpstr>
      <vt:lpstr>Do chính Ngôi Lời tuyên phán năm xưa. Bánh đã thành chính Thân Mình của Chúa. Rượu đã trở thành Máu đào tươi</vt:lpstr>
      <vt:lpstr>thắm mắt tuy chẳng thấy nhưng lòng vẫn tin thờ.</vt:lpstr>
      <vt:lpstr>Ta hãy ca mừng Thiên Chúa Ba Ngôi. Chúa Cha quyền phép tác thành trời đất con Chúa hân từ cứu chuộc thế giới</vt:lpstr>
      <vt:lpstr>Thánh Linh nguồn sống ta phục bái tôn thờ.</vt:lpstr>
      <vt:lpstr>Hiệp lễ  Chính Mình Máu Chúa (TTT)</vt:lpstr>
      <vt:lpstr>1. Lời xưa chiều hôm Tiệc Ly biết bao ân tình Chúa đã phó mình. Này đây mình ta ban cho hãy mau cầm lấy ăn chính</vt:lpstr>
      <vt:lpstr>thân Ta.</vt:lpstr>
      <vt:lpstr>Tạ ơn chén kia vơi đầy, Máu Ta chan hòa cùng nhau hãy uống. Vì đây máu ta tuôn tràn để cứu thế nhân Máu của Giao</vt:lpstr>
      <vt:lpstr>Ước.</vt:lpstr>
      <vt:lpstr>2. Chiều xưa đồi cao Can-Vê xót thân một mình Chúa mang khổ hình. Nhìn lên đồi cao đau thương Chúa treo thập giá</vt:lpstr>
      <vt:lpstr>khao khát vô bờ.</vt:lpstr>
      <vt:lpstr>Vì thương thế nhân tội tình lãng quên ơn Ngài giờ đây đã vắng. Vì thương những ai thân tình Ngài đã tiến thân</vt:lpstr>
      <vt:lpstr>dâng mình hy sinh.</vt:lpstr>
      <vt:lpstr>3. Người ơi, nào ai đói khát đến dự tiệc mới, ăn Mình Máu Ngài. Vì thương, Người đã trao ban để ở cùng ta, năm</vt:lpstr>
      <vt:lpstr>tháng không màng.</vt:lpstr>
      <vt:lpstr>Người ơi, có ai hơn Ngài, quá yêu thương người, tình thương vô biên. Mừng vui phút giây êm đềm thờ lạy kính yêu,</vt:lpstr>
      <vt:lpstr>rước Mình Máu Chúa.</vt:lpstr>
      <vt:lpstr>4. Người ơi, một thân lang thang mắt vương khổ sầu, bao ngày tháng buồn. Người ơi, một thân xơ xác ốm đau vì bao</vt:lpstr>
      <vt:lpstr>tội lỗi trong đời.</vt:lpstr>
      <vt:lpstr>Người ơi, hãy đến bên Ngài, khóc than lỗi lầm, tình xưa bội ước. Người ơi, đến mau bên Ngài tìm lại suối ơn,</vt:lpstr>
      <vt:lpstr>nuôi hồn xinh tươi.</vt:lpstr>
      <vt:lpstr>ÐK: Ðây! Chính Mình Thánh Ta làm nên của ăn nuôi sống thế gian, người ăn Bánh này đời đời không chết và sẽ được</vt:lpstr>
      <vt:lpstr>sống trường sinh.</vt:lpstr>
      <vt:lpstr>Ðây chính là Máu Ta rồi sẽ đổ ra cứu thoát thế gian, người uống Máu Ta không bao giờ khát và sẽ được sống hiển</vt:lpstr>
      <vt:lpstr>vinh.</vt:lpstr>
      <vt:lpstr>Dâng lễ  Chiều Tiệc Ly (PXC)</vt:lpstr>
      <vt:lpstr>1. Xưa trong chiều sầu bi nơi bàn tiệc ly khi sắp ra đi, Chúa vẫn hằng thương yêu nên tỏ thương yêu cho trọn</vt:lpstr>
      <vt:lpstr>khối tình.</vt:lpstr>
      <vt:lpstr>Lấy bánh và tạ ơn, cho thành Mình Thánh nuôi người thế, lấy chén rượu, tạ ơn cho thành Máu Thiêng trào hồng ân.</vt:lpstr>
      <vt:lpstr>ĐK. Xin tạ ơn Chúa, Chúa sống cùng con qua những năm tháng cuộc đời, soi dẫn hồn con trên đường tới Quê Trời.</vt:lpstr>
      <vt:lpstr>2. Qua bao ngày khổ đau Chúa về trời cao tươi sáng trăng sao, nhưng tấm lòng yêu thương không ngừng yêu thương</vt:lpstr>
      <vt:lpstr>nhân loại khốn cùng.</vt:lpstr>
      <vt:lpstr>Chúa vẫn ở cùng con trong mọi nhịp sống đến tận thế. Chúa vẫn dắt dìu con, nuôi hồn xác con trọn niềm thương.</vt:lpstr>
      <vt:lpstr>3. Chúa sống trọn tình yêu, chết vì tình yêu cho chúng con theo, Chúa muốn người yêu thương như Ngài yêu thương</vt:lpstr>
      <vt:lpstr>đến tự hiến mình.</vt:lpstr>
      <vt:lpstr>Xin Chúa gội lòng con chan hòa tình Chúa không bờ bến. Sống giữa giòng đời, con sẽ là chứng nhân của tình thương.</vt:lpstr>
      <vt:lpstr>Dâng lễ  Của Lễ Dâng Cha (DCH)</vt:lpstr>
      <vt:lpstr>ĐK: Của lễ toàn thiêu con dâng về Cha từ ái. Thánh hóa lễ dâng cho xứng cân dâng về Chúa Trời.</vt:lpstr>
      <vt:lpstr>1/ Này rượu nho bánh miến con nguyện dâng lên lòng thành tín. Xin liên kết tâm hồn chúng con, sao cho xứng nên</vt:lpstr>
      <vt:lpstr>của lễ dâng. Bao yêu mến chân thành kính tin, hiệp nhất trong một Chúa Trời.</vt:lpstr>
      <vt:lpstr>2/ Tựa trầm hương nghi ngút lan tỏa bay cao về Thiên Chúa. Chân con bước đến gần thánh điện, dâng hy lễ mong đẹp</vt:lpstr>
      <vt:lpstr>ý Cha. Tuy nhỏ bé nhưng lòng thiết tha, đượm thắm ân tình chan hòa.</vt:lpstr>
      <vt:lpstr>3/ Này hồn con vươn tới dâng cuộc đời như của lễ mới. Bao ước mơ bé nhỏ tuổi xuân, đôi môi mãi tươi cười tháng</vt:lpstr>
      <vt:lpstr>năm. Con đâu biết lấy gì tiến dâng, chỉ có con tim thắm nồng.</vt:lpstr>
      <vt:lpstr>Rửa chân  Bài Ca Rửa Chân (TTT)</vt:lpstr>
      <vt:lpstr>Nếu Thầy không rửa chân cho anh, thì anh không được dự phần cùng với Thầy, thì anh không được dự phần cùng với Thầy.</vt:lpstr>
      <vt:lpstr>Vậy Thầy ơi! Thầy ơi! Thầy cứ rửa đi. Chẳng những rửa chân mà còn rửa tay và đầu con luôn.</vt:lpstr>
      <vt:lpstr>Ai tắm rồi thì không phải rửa nữa vì toàn thân đã sạch. Phần anh em đã sạch, nhưng không phải tất cả đều sạch</vt:lpstr>
      <vt:lpstr>đâu!</vt:lpstr>
      <vt:lpstr>Thầy là Chúa là Thầy mà còn rửa chân cho anh em, thì anh em cũng phải rửa chân cho nhau. Hãy sống yêu thương</vt:lpstr>
      <vt:lpstr>nhau thật nhiều! Hãy sống yêu thương nhau thật nhiều.</vt:lpstr>
      <vt:lpstr>Nhập Lễ  Niềm Vinh Dự (VC)</vt:lpstr>
      <vt:lpstr>ĐK. Niềm vinh dự của tôi là Thập Giá Chúa Giê-su Ki-tô. Chịu đóng đinh vì Người với thế gian và tôi quên mình</vt:lpstr>
      <vt:lpstr>mang thương tích vì Chúa   Ki-tô.</vt:lpstr>
      <vt:lpstr>1. Tôi đã hiểu rằng mang trong mình thân phận Thập Giá và thương tích tình yêu vĩnh viễn. Phần gia nghiệp của</vt:lpstr>
      <vt:lpstr>tôi là chính Chúa nên tôi luôn say mê Thập Giá Chúa Ki-tô.</vt:lpstr>
      <vt:lpstr>2. Trong cuộc sống này tôi biết rằng tôi thuộc về Chúa và nhận Chúa là Vua Cứu Thế. Chịu đóng đinh xác thân vào</vt:lpstr>
      <vt:lpstr>Thập Giá giang tay ôm hy sinh cùng với Chúa Ki-tô.</vt:lpstr>
      <vt:lpstr>3. Tôi chịu khổ hình và sỉ nhục trong đời dương thế và mang lấy thương tích dấu ái. Là chứng từ mến yêu mang</vt:lpstr>
      <vt:lpstr>Thánh Giá trong tim tôi ra đi làm chứng cho tình Người.</vt:lpstr>
      <vt:lpstr>Dâng Lễ  Hy Lễ Vượt Qua (VC)</vt:lpstr>
      <vt:lpstr>1. Hy lễ dâng ngày Vượt Qua là xác thể con Chúa, đã treo lên giữa thập tự đau đớn tang thương chẳng còn gì. để</vt:lpstr>
      <vt:lpstr>xoá hết lỗi lầm của chúng ta.</vt:lpstr>
      <vt:lpstr>ĐK. Với hiến lễ thánh thiện và cao cả, hoan hỉ chào đón Vượt Qua, nguyện xin Chúa giao hòa. Luôn canh tân Giáo</vt:lpstr>
      <vt:lpstr>hội trong đức tin. Với Danh Chúa vang xa gần, nhân loại sống bình an.</vt:lpstr>
      <vt:lpstr>2. Hy lễ đón mừng Phục Sinh là Máu Thịt trao hiến. Chúa hy sinh với khổ hình nhưng đã vinh quang thắng tử thần.</vt:lpstr>
      <vt:lpstr>Giải thoát ách nô lệ của chúng sinh.</vt:lpstr>
      <vt:lpstr>Dâng Lễ  Cùng Tiến Dâng (PXC)</vt:lpstr>
      <vt:lpstr>1. Cùng tiến dâng lên bánh rượu này. Dâng tình yêu phút huyền siêu. Hồn xác con như lễ toàn thiêu. Dâng Chúa</vt:lpstr>
      <vt:lpstr>Trời nguyện dâng Chúa Trời.
ĐK: Xin dâng lên Chúa Trời, xin ơn trên xuống cho người.</vt:lpstr>
      <vt:lpstr>2. Cùng tiến dâng năm tháng miệt mài. Dâng ngày sau biết về đâu. Cùng tiến dâng bao nỗi bể dâu. Dâng kiếp người</vt:lpstr>
      <vt:lpstr>buồn vui giữa đời.
ĐK: Xin dâng lên Chúa Trời, xin ơn trên xuống cho người.</vt:lpstr>
      <vt:lpstr>Kết Lễ  Mẹ Hiệp Công (PXC)</vt:lpstr>
      <vt:lpstr>1. Chiều xưa khi Chúa giang tay trên Thập Giá, Mẹ đứng chắp tay nguyện cầu. Đồi cao ôi tím sầu là hồn thế gian</vt:lpstr>
      <vt:lpstr>đen mầu.</vt:lpstr>
      <vt:lpstr>ĐK. Mẹ mãi mãi là Mẹ chúng con, Ma - ri - a mãi mãi là Mẹ chúng con. Mẹ hiệp công năm xưa cứu đời, xin mãi mãi</vt:lpstr>
      <vt:lpstr>che chở chúng con.</vt:lpstr>
      <vt:lpstr>2. Chiều xưa trong gió mênh mang trên đồi cao, Mẹ thấy thế gian tội tình. Mẹ thương bao kiếp người còn chìm đắm</vt:lpstr>
      <vt:lpstr>quên ơn Trời.</vt:lpstr>
      <vt:lpstr>3. Giờ đây vai chúng con vẫn mang Thập Giá, gục ngã biết bao nhiêu lần. Đoàn con nương bóng Mẹ là Mẹ chúng nhân</vt:lpstr>
      <vt:lpstr>muôn đời.</vt:lpstr>
      <vt:lpstr>4. Tình yêu mang trái tim bao la tình yêu, Mẹ đón chúng con trở về. Mẹ đưa ai ngóng chờ tìm gặp Chúa Con nhân</vt:lpstr>
      <vt:lpstr>từ.</vt:lpstr>
      <vt:lpstr>Kết Lễ  Giu-Se Thánh Cả (VC)</vt:lpstr>
      <vt:lpstr>1. Ai người vất vả đường đời, nắng mưa chiều sớm kiếp người truân chuyên. Ai người ngàn nỗi ưu phiền, về bên</vt:lpstr>
      <vt:lpstr>Thánh Cả vững niềm cậy trông.</vt:lpstr>
      <vt:lpstr>ĐK: Giu-se Thánh Cả thiên đường, Người xưa đã sống khó khăn khiêm nhường. Tay thiêng phúc trọng trao ban, đoái</vt:lpstr>
      <vt:lpstr>thương dắt dìu đoàn con nơi dương gian.</vt:lpstr>
      <vt:lpstr>Hiệp Lễ  Kinh Hòa Bình (KL)</vt:lpstr>
      <vt:lpstr>Lạy Chúa từ nhân xin cho con biết mến yêu và phụng sự Chúa trong mọi người. </vt:lpstr>
      <vt:lpstr>Lạy Chúa xin hãy dùng con như khí cụ bình an của Chúa.</vt:lpstr>
      <vt:lpstr>Để con đem yêu thương vào nơi oán thù, đem thứ tha vào nơi lăng nhục, </vt:lpstr>
      <vt:lpstr>đem an hòa vào nơi tranh chấp, đem chân lý vào chốn lỗi lầm.</vt:lpstr>
      <vt:lpstr>để con đem tin kính vào nơi nghi nan, chiếu trông cậy vào nơi thất vọng; </vt:lpstr>
      <vt:lpstr>để con dọi ánh sáng vào nơi tối tăm, đem niềm vui đến chốn u sầu.</vt:lpstr>
      <vt:lpstr>Lạy Chúa xin hãy dạy con tìm an ủi người hơn được người ủi an, </vt:lpstr>
      <vt:lpstr>tìm hiểu biết người hơn được người hiểu biết, tìm yêu mến người hơn được người mến yêu.</vt:lpstr>
      <vt:lpstr>Vì chính khi hiến thân là khi được nhận lãnh, chính lúc quên mình là lúc gặp lại bản thân; </vt:lpstr>
      <vt:lpstr>vì chính khi thứ tha là khi được tha thứ, chính lúc chết đi là khi vui sống muôn đời.</vt:lpstr>
      <vt:lpstr>Ôi Thần Linh thánh ái xin mở rộng lòng con, xin thương ban xuống những ai lòng đầy thiện chí ơn an bình.</vt:lpstr>
      <vt:lpstr>Nhập Lễ  Xin Thương Con (KL)</vt:lpstr>
      <vt:lpstr>ĐK: Chúa nhân từ! Xin lắng nghe linh hồn con tha thiết. Ăn năn kêu van lạy Chúa xin dủ thương. Ban xuống niềm</vt:lpstr>
      <vt:lpstr>tin ấp ủ cho tâm hồn.</vt:lpstr>
      <vt:lpstr>1. Lạy Chúa xin thương con theo lượng từ bi Chúa. Chúa ơi xin xóa tội con theo lòng lân tuất vô bờ.</vt:lpstr>
      <vt:lpstr>2. Rửa con nên trinh trong giũ sạch mọi gian ác. Cứu con qua ách tội khiên con thành tâm thú lỗi lầm.</vt:lpstr>
      <vt:lpstr>3. Ở ngay bên thiên nhan con phạm tội nhơ nhớp. Chúa luôn công chính từ tâm khi Ngài tuyên án nhân trần.</vt:lpstr>
      <vt:lpstr>4. Mẹ con cưu mang con trong nguồn mạch tội lỗi. Thoát sinh trong kiếp tội nhân con hằng sợ hãi u sầu.</vt:lpstr>
      <vt:lpstr>Kết Lễ  Lạy Thánh Giu-Se (ĐM)</vt:lpstr>
      <vt:lpstr>1. Lạy Thánh Giu-se vinh hiển trên nơi trần ai. Người được Thiên Chúa phong ban tước lộc cao sang. Nhớ khi sanh</vt:lpstr>
      <vt:lpstr>tiền, Cha đã giữ gìn Thánh Thất. Dám xin hộ phù đoàn con cái nơi trần gian.</vt:lpstr>
      <vt:lpstr>ĐK: Mừng lạy Cha chí nhân chí lành. Là bạn thanh sạch Đức Nữ Trinh. Nhân đức Cha rạng ngời, soi chiếu muôn nghìn</vt:lpstr>
      <vt:lpstr>đời. Nguyện cho con noi dấu Người liên, để sau được vinh phúc vô biên.</vt:lpstr>
      <vt:lpstr>Hiệp Lễ  Muôn Tạo Vật Ơi (NK)</vt:lpstr>
      <vt:lpstr>ĐK: Muôn tạo vật ơi cùng tôi hát lên một bài. Ca mừng Thượng Đế quyền uy tác sinh muôn loài. Hỡi người công</vt:lpstr>
      <vt:lpstr>chính hãy cất cao lên muôn lời. Ngợi khen Chúa Trời chan hòa ngàn tiếng nơi nơi.</vt:lpstr>
      <vt:lpstr>1. Ngài ban cho tôi biển khơi núi cao sông dài. Trời mây tinh tú trong mát suối reo rừng sâu. Vầng dương chiếu</vt:lpstr>
      <vt:lpstr>ban ngày, vầng trăng sáng đêm dài. Xuân hạ thu đông chan chứa biết bao hồng ân.</vt:lpstr>
      <vt:lpstr>2. Ngài ban cho tôi một Đức tin không phai nhòa. Ngài ban cho tôi một trái tim đầy tình yêu. Niềm mơ ước thiên</vt:lpstr>
      <vt:lpstr>đình, triền miên phúc an bình. Dâng Ngài câu hát cảm mến tri ân ngày đêm.</vt:lpstr>
      <vt:lpstr>3. Ngài cho Ngôi Hai trời cao giáng sinh ra đời. Cửa trời vinh phúc rộng đón những ai thành tâm. Vì tôi vướng</vt:lpstr>
      <vt:lpstr>tội tình, Ngài mang lấy thập hình. Rửa sạch thân tôi trong máu ước giao đồi xưa.</vt:lpstr>
      <vt:lpstr>4. Ngài ban cho tôi ruộng nương lúa thơm bao mùa. Ngàn muôn hoa lá khoe sắc thắm tươi bình minh. Đàn chim hót</vt:lpstr>
      <vt:lpstr>vang trời, đàn bươm bướm bay lượn. Xanh mầu thời gian ôi biết bao nhiêu tình thương.</vt:lpstr>
      <vt:lpstr>Nhập Lễ  Chúa Gọi Con Về (LT)</vt:lpstr>
      <vt:lpstr>ĐK: Chúa tới gọi con về, Chúa tới gọi con về. Chúa kêu gọi con về trình diện với Chúa Chúa ơi! Chúa tới gọi con</vt:lpstr>
      <vt:lpstr>về, Chúa tới gọi con về. Con xin từ giã cuộc đời về với Chúa, Chúa ơi!</vt:lpstr>
      <vt:lpstr>1. Trong khi con không ngờ thì Chúa đã đến thúc con. Một lời từ giã tất cả để về cùng Chúa.</vt:lpstr>
      <vt:lpstr>Hiệp Lễ  Trời Đêm Bê-Lem (DVH)</vt:lpstr>
      <vt:lpstr>1. Bầu trời Bê-lem đêm sáng huy hoàng. Thần nhạc hòa vang trong gió nhịp nhàng. Ngợi mừng Ngôi Hai Chúa Con vì</vt:lpstr>
      <vt:lpstr>lòng yêu thương chúng nhân lìa ngai cao quý vinh sang.</vt:lpstr>
      <vt:lpstr>Bò lừa thở hơi sưởi ấm Ngôi Lời. Bần hàn sinh trong hang tối giữa trời. Mục đồng vây quanh xướng ca cảm tạ ơn</vt:lpstr>
      <vt:lpstr>Chúa thiết tha đã quá yêu người thế trần.</vt:lpstr>
      <vt:lpstr>ĐK. Vinh Danh Chúa trên ngàn tầng trời mây. Ca vang khắp nơi ngàn đời không ngơi. Vì Ngài đã ban chính Con Một Ngài.</vt:lpstr>
      <vt:lpstr>Xin cho chúng con giàu lòng thiện tâm. Ban cho chúng con tràn đầy hồng ân. Một đời vui sống mãi trong bình an.</vt:lpstr>
      <vt:lpstr>2. Tìm về Bê-lem theo ánh sao trời. Lễ vật Ba Vua dâng hiến Ngôi Lời. Mộc dược, nhũ hương ngát thơm vàng ròng</vt:lpstr>
      <vt:lpstr>tinh khiết thắm xinh và niềm tin mến vô biên.</vt:lpstr>
      <vt:lpstr>Mời người về đây cung kính dâng lời. Thờ lạy Hài Nhi Con Chúa Vua Trời. Người là Thiên Chúa chí nhân Người là</vt:lpstr>
      <vt:lpstr>Vua trên các Vua đã xuống làm người thế trần.</vt:lpstr>
      <vt:lpstr>3. Nguyện cầu Tình Yêu đã đến gian trần. Rộng lòng từ nhân ban xuống ơn lành. Người người ca khen sáng danh lòng</vt:lpstr>
      <vt:lpstr>tràn niềm vui chứa chan thành tâm mừng Chúa giáng sinh.</vt:lpstr>
      <vt:lpstr>Nguyện cầu Tình Yêu như ánh lửa hồng. Rạng ngời trong đêm sưởi ấm muôn lòng. Dìu người đi trong tối tăm tìm về</vt:lpstr>
      <vt:lpstr>chân lý Phúc Âm nguồn sống muôn đời bất tận.</vt:lpstr>
      <vt:lpstr>Nhập Lễ  Gương Thánh Gia (TL)</vt:lpstr>
      <vt:lpstr>ĐK; Muôn tiếng ca vang lừng hòa lời ngợi khen Gia Đình Thánh. Gương Thánh Gia rạng ngời xuống cho đời tỏa sáng ngàn nơi.</vt:lpstr>
      <vt:lpstr>Muôn phúc ân dư đầy tình diệu huyền hôm nay đã thấy. Xin Chúa cho muôn nhà khắp gia đình hạnh phúc nở hoa.</vt:lpstr>
      <vt:lpstr>1/ Tiếng hát con nguyện bay cao như khói hương thơm dạt dào tôn vinh gương tuyệt Thánh hiển vinh trên Thiên</vt:lpstr>
      <vt:lpstr>Đình. Cho nhân loại hằng noi theo tình Mẹ Cha luôn thắm thiết ủ ấp con ngoan hiền.</vt:lpstr>
      <vt:lpstr>2/ Phúc đức gia đình êm vui trên dưới ăn ở thuận hòa như thông xanh trổ lá tốt xinh trên cây cành. Cho muôn đời</vt:lpstr>
      <vt:lpstr>rạng danh thơm hưởng lộc vinh quang Nước Chúa là Thánh Gia gương lành.</vt:lpstr>
      <vt:lpstr>Nhập Lễ  Trời Hân Hoan (KL)</vt:lpstr>
      <vt:lpstr>ĐK: Trời hân hoan đất tưng bừng vui ca. Này giờ Con Chúa Đấng Cứu Tinh đã sinh ra. Từ non cao tới khơi ngàn bao</vt:lpstr>
      <vt:lpstr>la. Người người hoan chúc đến tin vui thái hòa.</vt:lpstr>
      <vt:lpstr>1. Thời gian qua nhân trần luôn ngóng trông. Lời giao ước vẫn âm vang trong muôn lòng. Cùng nguyện xin sương</vt:lpstr>
      <vt:lpstr>trời tỏa khắp nơi. Và mây mưa Đấng Cứu Tinh cho đời.</vt:lpstr>
      <vt:lpstr>2. Một Hài Nhi sinh hạ cho chúng ta. Một trẻ Thơ Chúa ân ban cho nhân trần. Mừng vui lên muôn người trong khắp</vt:lpstr>
      <vt:lpstr>nơi. Vì hôm nay Chúa viếng thăm dân Người.</vt:lpstr>
      <vt:lpstr>3. Trời đêm đông nay bừng lên ánh quang. Và không trung lắng tiếng ca muôn Thiên Thần. Mừng Ngôi Hai Vua bình an</vt:lpstr>
      <vt:lpstr>giáng sinh. Nguồn ơn thiêng Chúa ban cho nhân trần.</vt:lpstr>
      <vt:lpstr>Hiệp Lễ  Nguyện Trời Cao (KL)</vt:lpstr>
      <vt:lpstr>ĐK: Nguyện trời cao đổ xuống sương mai. Mây ơi mau hãy mưa Vị Cứu Tinh. Các tầng trời nói lên hiển vinh Chúa.</vt:lpstr>
      <vt:lpstr>Không trung cao chiếu kỳ công tay Người.</vt:lpstr>
      <vt:lpstr>1. Chúa ơi! Xin đừng chấp tội chúng con. Này đây Si-on lạnh vắng thành thánh điêu tàn. Giê-ru-sa-lem hoang vu</vt:lpstr>
      <vt:lpstr>nơi xưa cha ông chúng con sum họp ngợi khen Chúa giờ đây thành tiêu sơ.</vt:lpstr>
      <vt:lpstr>2. Chúa ơi! Xin đừng xét phạt thế gian. Đoàn con ăn năn tự hối nguyện Chúa thương tình. Xin thương tha muôn oan</vt:lpstr>
      <vt:lpstr>khiên mau mau ban Ngôi Cứu Tinh trong tâm hồn khao khát ngày đêm hằng van xin.</vt:lpstr>
      <vt:lpstr>3. Chúa ơi, xin Người nhớ lời hứa xưa. Và mau ban ơn giải thoát, trần thế mong chờ. Nhân gian điêu linh hoang sơ</vt:lpstr>
      <vt:lpstr>luôn trông mong ơn Cứu Tinh an bình và công chính tựa cây ngàn mong mưa.</vt:lpstr>
      <vt:lpstr>Nhập Lễ  Nguyện Mùa Vọng (HV)</vt:lpstr>
      <vt:lpstr>ĐK: Từ trần gian con ngước trông lên Chúa ơi. Cầu xin hãy mưa Đấng Thiên Sai Chúa ơi!</vt:lpstr>
      <vt:lpstr>Nghe lời van thiết tha. Ngày và đêm con vẫn van xin Chúa thương Ngài ban ơn cứu rỗi yêu đương bốn phương cho</vt:lpstr>
      <vt:lpstr>đoàn con ngóng chờ.</vt:lpstr>
      <vt:lpstr>1. Xa xôi cõi trần mong Chúa viếng thăm, Chúa là hừng đông phá tan mờ tối. Qua bao tháng ngày xin Chúa đoái</vt:lpstr>
      <vt:lpstr>thương. Xóa tội trần gian xóa bao lỗi đời.</vt:lpstr>
      <vt:lpstr>Kết lễ  Xin Mẹ Thương (484)</vt:lpstr>
      <vt:lpstr>1. Mẹ ơi! Mẹ có thấu tiếng khóc than của bao linh hồn trong nơi luyện hình. Từng ngày dài trông ngóng Mẹ hộ phù</vt:lpstr>
      <vt:lpstr>đỡ nâng đem rời xa khỏi chốn tối tăm.</vt:lpstr>
      <vt:lpstr>Mẹ ơi! Mẹ có thấu tiếng khấn van con đang khẩn cầu cho bao linh hồn. Dù một ngày phiêu lãng và chiều về bỗng</vt:lpstr>
      <vt:lpstr>nghe tâm hồn thống hối bao lỗi lầm.</vt:lpstr>
      <vt:lpstr>ĐK: Hỡi Mẹ nhân lành nguyện xin thương đến lời con kêu khấn từ nơi thế gian bùn nhơ. Hỡi Mẹ nhân lành nguyện xin</vt:lpstr>
      <vt:lpstr>thương đến lời con kêu khấn vì bao tháng năm mong chờ.</vt:lpstr>
      <vt:lpstr>Nhập Lễ  Về Nơi Đây (14)</vt:lpstr>
      <vt:lpstr>ĐK: Chúng con về nơi đây dâng ngàn tiếng ca. chúng con về nơi đây để tạ ơn Thiên Chúa. Qua bao tháng năm mong</vt:lpstr>
      <vt:lpstr>chờ say sưa thánh ân vô bờ được cùng nhau bên Chúa thỏa lòng con ước mơ.</vt:lpstr>
      <vt:lpstr>1. Với tiếng hát rạo rực niềm tin với ánh mắt đọng lời nguyện xin, chúng con dâng muôn ngàn ý tình. Từng lời</vt:lpstr>
      <vt:lpstr>kinh hay từng cuộc sống cùng hòa chung trong tình hiệp nhất nguyện dâng lên Thiên Chúa tình yêu.</vt:lpstr>
      <vt:lpstr>2. Hãy đón lấy một trời hồng ân hãy giữ lấy cả một mùa xuân Chúa thương ban cho người thế trần. Một lần ta đến</vt:lpstr>
      <vt:lpstr>dự tiệc thánh cuộc đời ta no thỏa hạnh phúc nguồn bình an chan chứa đời ta.</vt:lpstr>
      <vt:lpstr>Nhập Lễ  Sự Sống Thay Đổi Mà Không Mất Đi (PXC)</vt:lpstr>
      <vt:lpstr>1. Sự sống này chỉ thay đổi mà không mất đi, lúc con người nằm im giấc ngủ mắt nhắm lại rồi là thấy tương lai.</vt:lpstr>
      <vt:lpstr>Trọn kiếp người nay không còn nước mắt, nụ cười. Nhưng con tin rằng ngày mai trong Chúa chẳng có nỗi buồn đẹp</vt:lpstr>
      <vt:lpstr>mãi niềm vui.</vt:lpstr>
      <vt:lpstr>ĐK: Sự sống không mất nhưng chỉ đổi thay, đã qua bao ngày trọn một kiếp này. Dù sống hay chết tin còn ngày mai,</vt:lpstr>
      <vt:lpstr>sự sống không mất nhưng chỉ đổi thay.</vt:lpstr>
      <vt:lpstr>2. Cuộc sống này kìa hoa nở và hoa úa phai nắng lên đồi thì đêm tắt thở, mây tím giăng trời thì nắng tan đi.</vt:lpstr>
      <vt:lpstr>Cuộc sống này bao nhiêu lần đưa tiễn ngậm ngùi, nhưng con tin rằng ngày mai trong Chúa, chẳng có chia lìa, chẳng</vt:lpstr>
      <vt:lpstr>có hợp tan.</vt:lpstr>
      <vt:lpstr>3. Cuộc sống này ngày chưa tròn mà đêm đã lên, lá thay mùa thời gian biến đổi, như vó câu dồn tựa thoáng mây</vt:lpstr>
      <vt:lpstr>bay.</vt:lpstr>
      <vt:lpstr>Một kiếp người chưa bao ngày đã đến cội nguồn, nhưng con tin rằng ngày mai trong Chúa hạnh phúc muôn đời chẳng</vt:lpstr>
      <vt:lpstr>có thời gian.</vt:lpstr>
      <vt:lpstr>Dâng Lễ  Hy Lễ Cuối Cùng (AD)</vt:lpstr>
      <vt:lpstr>1. Lạy Chúa trọn đời con đã dâng cho Ngài trọn đời con bước theo chân Ngài. Con muốn Chúa ở đâu thì cho con ở đó</vt:lpstr>
      <vt:lpstr>để trọn đời con dâng làm hy tế để trọn niềm vui trong Chúa muôn đời.</vt:lpstr>
      <vt:lpstr>ĐK: Nơi Ngài con đặt hy vọng, nơi Ngài con dâng xác hồn, lạy Thiên Chúa Đấng cứu độ con. Lạy Thiên Chúa Đấng cứu</vt:lpstr>
      <vt:lpstr>độ con.</vt:lpstr>
      <vt:lpstr>2. Lạy Chúa điều mà con khấn xin đêm ngày, điều mà con thiết tha van nài, con muốn Chúa ở đâu thì cho con ở đó</vt:lpstr>
      <vt:lpstr>vì niềm hạnh phúc con là nơi Chúa, vì nguồn nghỉ an trong Chúa muôn đời.</vt:lpstr>
      <vt:lpstr>3. Lạy Chúa Ngài từ bi xót thương muôn vàn phận bầy tôi biết bao lỗi lầm, xin chớ chấp tội con nào ai luôn đứng</vt:lpstr>
      <vt:lpstr>vững, giờ Ngài gọi con xa lìa nhân thế, giờ Ngài gọi con đến trước Nhan Ngài.</vt:lpstr>
      <vt:lpstr>Nhập Lễ  Chúa Giàu Lòng Xót Thương (VĐH)</vt:lpstr>
      <vt:lpstr>ĐK: Lạy Chúa Giê-su con tin tưởng nơi Chúa. Lạy Chúa Giê-su, con tín thác vào Chúa.</vt:lpstr>
      <vt:lpstr>Vì ngoài lòng Chúa xót thương không còn nguồn hy vọng nào. Chúng con đặt vào Chúa, lòng tín thác của mỗi chúng con.</vt:lpstr>
      <vt:lpstr>1. Nhân loại hôm nay đang trải qua bao là sự dữ. Con người hôm nay đang sống trong tuyệt vọng lo âu.</vt:lpstr>
      <vt:lpstr>Chúng con đến kêu cầu. Chúa giàu lòng xót hương. Ngài mở ra con đường, đưa đến tận nguồn suối yêu thương.</vt:lpstr>
      <vt:lpstr>2. Thánh Thần Cha ban cho thế gian thấy được tội lỗi. Thánh Thần yêu thương đưa dẫn nhân loại về với Chúa.</vt:lpstr>
      <vt:lpstr>Thú nhận hết tội mình. Chúa rộng tình thứ tha. Thập giá Chúa giao hòa, đưa ta về cùng với Chúa Cha.</vt:lpstr>
      <vt:lpstr>3. Con nguyện dâng Cha là Đấng cao tôn và chí thánh. Máu Mình Con Cha đây tấm linh hồn và thiên tính.</vt:lpstr>
      <vt:lpstr>Để đền những tội tình. Của hết mọi chúng sinh. Ngài chết treo thập hình, đem ta về dòng nước tái sinh.</vt:lpstr>
      <vt:lpstr>Nhập Lễ  Lời Cầu Lúc Gian Nan (TT)</vt:lpstr>
      <vt:lpstr>1. Trong gian nan thử thách, giữa lo lắng muộn phiền. Trong cô đơn niềm tin thiết tha lời con xin. Giữa bóng tối</vt:lpstr>
      <vt:lpstr>nghi nan, giữa nước mắt ngập tràn.</vt:lpstr>
      <vt:lpstr>Nguyện bình an của Cha dịu xóa niềm đau. Giữa đắng đót khổ sầu, giữa mất mát tuyệt vọng. Nguyện lòng Cha xót</vt:lpstr>
      <vt:lpstr>thương nâng đỡ ủi an phận người.</vt:lpstr>
      <vt:lpstr>2. Xin Cha thương nhìn đến nỗi đau trên địa cầu. Xin củng cố niềm tin. Giúp con hằng tín thác. Cho con luôn cảm</vt:lpstr>
      <vt:lpstr>nhận. Chúa vẫn mãi bên con.</vt:lpstr>
      <vt:lpstr>Lạy Chúa Giê-su chí nhân, Ngài cứu chữa ủi an. Hãy thắp cháy lòng người muôn con tim quảng đại. Lạy Ngôi Ba</vt:lpstr>
      <vt:lpstr>thánh thiêng nguồn suối yêu thương đầy tràn.</vt:lpstr>
      <vt:lpstr>Dâng Lễ  Kinh Dâng (ND)</vt:lpstr>
      <vt:lpstr>1/ Con dâng về Thiên Chúa đây hy lễ của một chiều xưa, ôi Con Chúa hiến mình vì yêu, đền tội cho nhân thế trăm chiều.</vt:lpstr>
      <vt:lpstr>ĐK: Xin Cha thương nhận lễ vật này. Xin Cha ban hồng ân dư đầy. Lòng con vui sướng từ đây. </vt:lpstr>
      <vt:lpstr>Con hăng say đi về muôn phương, trao đôi tay cho người mến thương, đem tin yêu cho đời ngát hương.</vt:lpstr>
      <vt:lpstr>2/ Đây ly rượu tấm bánh con dâng Chúa với giọt mồ hôi, bao công khó với dòng lệ rơi cùng niềm vui giây phút bên Ngài.</vt:lpstr>
      <vt:lpstr>3/ Ôi bao niềm yêu mến con con mơ ước tiến Ngài ngày đêm. Môi ca hát những lời tình thương, </vt:lpstr>
      <vt:lpstr>nguyện là hương thơm ngát thiên đường.</vt:lpstr>
      <vt:lpstr>Kết Lễ  Sắc Hoa Dâng Mẹ (HB)</vt:lpstr>
      <vt:lpstr>1. Đây muôn vạn lời ca con xin dâng Mẹ cánh hoa lòng. Xin nối kết muôn màu trong mối tình nhiệm mầu mến thương.</vt:lpstr>
      <vt:lpstr>ĐK. Cùng xin dâng lên trước ngai Mẹ muôn hoa lòng thành con kính dâng. Nguyện Mẹ thương nâng đỡ cho con sống yên</vt:lpstr>
      <vt:lpstr>vui hưởng ơn thái bình.</vt:lpstr>
      <vt:lpstr>2. Như hoa hồng tươi xinh trong gai chông nụ vẫn khoe mầu. Bao lao khó cuộc đời xin dắt dìu vượt mọi hiểm nguy.</vt:lpstr>
      <vt:lpstr>Hiệp Lễ  Niềm Tâm Sự (AL)</vt:lpstr>
      <vt:lpstr>ĐK: Thầy yêu chúng con lời ai nói cho cùng Thầy yêu chúng con Thầy sinh xuống gian trần. Thầy yêu chúng con Thầy</vt:lpstr>
      <vt:lpstr>ban trót thân mình để nuôi chúng con ngày lưu ký trần gian.</vt:lpstr>
      <vt:lpstr>1. Thầy là cây nho chúng con là ngành, ngành nào kết hợp cùng cây sẽ trổ sinh hoa trái. Ngành nào lìa cây sẽ khô</vt:lpstr>
      <vt:lpstr>héo liền. Chúng con hãy hợp trong tình yêu Thầy.</vt:lpstr>
      <vt:lpstr>2. Này hỡi đoàn con yêu dấu của Thầy, Thầy cho chúng con bình an vững bền. Sầu buồn chi nữa đoàn con dấu yêu hãy</vt:lpstr>
      <vt:lpstr>tin Cha Thầy cùng là Cha của chúng con.</vt:lpstr>
      <vt:lpstr>3. Yêu nhau chính là giới răn riêng Thầy, yêu nhau như Thầy yêu dấu chúng con để cho thế gian hiểu biết rằng</vt:lpstr>
      <vt:lpstr>chúng con chính là môn sinh của Thầy.</vt:lpstr>
      <vt:lpstr>Nhập Lễ  Hãy Hát Lên Đi (TD)</vt:lpstr>
      <vt:lpstr>ĐK: Hãy hát lên đi mừng Chúa một bài ca mới, vì Chúa đã làm biết bao nhiêu điều huyền diệu. Người đã công bố ơn</vt:lpstr>
      <vt:lpstr>cứu độ trước muôn ngàn dân. Alleluia. Alleluia. Alleluia.</vt:lpstr>
      <vt:lpstr>1. Chúa yêu thương cứu chuộc chúng con, và ban cho được làm con Chúa. Xin cho con là những kẻ tin Ngài, đổi mới</vt:lpstr>
      <vt:lpstr>cuộc đời, để mai sau hưởng phúc Nước Trời.</vt:lpstr>
      <vt:lpstr>2. Hãy hát lên khúc nhạc chúc vinh, và dâng lên trọn niềm tin kính. Hôm nay đây và mãi đến muôn đời, theo bước</vt:lpstr>
      <vt:lpstr>của Ngài để mai sau hưởng phúc nước trời.</vt:lpstr>
      <vt:lpstr>Dâng Lễ  Lễ Dâng Hiệp Nhất (QT)</vt:lpstr>
      <vt:lpstr>1/ Xin dâng tiến Ngài bánh này hoa màu đồng xanh. Xin dâng tiến Ngài rượu nho thơm ngát hương say. Là do công</vt:lpstr>
      <vt:lpstr>lao đôi tay bao ngày khó nhọc. Chúa ơi nhân từ thương nhận của lễ con dâng.</vt:lpstr>
      <vt:lpstr>ĐK: Con dâng tiến Ngài, dâng Ngài trọn cả xác hồn. Con dâng tiến Ngài với trọn niềm tin cậy mến. Xin dâng về</vt:lpstr>
      <vt:lpstr>Chúa biết bao vui buồn trong đời. Kết thành của lễ dâng hiệp nhất trên bàn thờ.</vt:lpstr>
      <vt:lpstr>2/ Xin dâng tiến Ngài đây là những giọt mô hôi. Tan trong đất mềm làm cho bông lúa thêm tươi. Nhọc nhằn gian lao</vt:lpstr>
      <vt:lpstr>trôi đi qua từng tháng ngày. Cúi xin Cha lành thương nhận của lễ hôm nay.</vt:lpstr>
      <vt:lpstr>3/ Xưa trên cõi trần Chúa đã hiến mình vì yêu. Ban cho máu thịt thần lương nuôi sống linh hồn. Giờ đây con dâng,</vt:lpstr>
      <vt:lpstr>dâng lên ly rượu bánh này. Ước mong chân thành nên một cùng lễ năm xưa.</vt:lpstr>
      <vt:lpstr>Hiệp Lễ  Biệt Khúc (PXC)</vt:lpstr>
      <vt:lpstr>1. Khi tôi nằm xuôi tay xuống, nói chi khi biệt ly, nói chi cho người đừng khóc, đừng gọi tên kẻ đã qua đời.</vt:lpstr>
      <vt:lpstr>Thân tôi như lá về cội, sông về nguồn, ai hỡi đừng buồn, vì tôi đi không phải chia ly, tôi chết mà không lụi</vt:lpstr>
      <vt:lpstr>tàn.</vt:lpstr>
      <vt:lpstr>ĐK. Tôi ra đi là tôi trở về sự sống không mất nhưng chỉ đổi thay. Kiếp sống này chỉ bấy nhiêu ngày, hẹn với</vt:lpstr>
      <vt:lpstr>người rồi sẽ sum vầy</vt:lpstr>
      <vt:lpstr>2. Hôm qua còn tôi đang sống, góp vui chung khổ đau, có nhau bao ngày yêu dấu, mà ngờ đâu giờ xa cách rồi. Hôm</vt:lpstr>
      <vt:lpstr>nay đưa tôi về trời, xin mọi người nghĩ đến dòng đời, đời mau vui cũng đời mau qua, hãy sống đẹp sao một đời.</vt:lpstr>
      <vt:lpstr>3. Trăm năm dòng sông trôi mãi, có ai không tàn phai, có ai như thuyền không bến? Đời dần qua người sẽ qua đời.</vt:lpstr>
      <vt:lpstr>Ra đi như đi tình cờ, ôi ngày giờ ai biết mà ngờ. Hãy lo toan sẵn sàng trong đêm, Chúa đến là vui về trời.</vt:lpstr>
      <vt:lpstr>4. Tôi tin tình yêu Thiên Chúa đón tôi trong vòng tay, phút giây tôi vừa nằm xuống, mặt trời lên ở phía chân</vt:lpstr>
      <vt:lpstr>trời. Tôi tin yêu thương tuyệt vời, Cha hiền từ không chấp tội đời, lòng tôi vui tiếng cười lên môi, tôi hát</vt:lpstr>
      <vt:lpstr>tụng ca đời đời</vt:lpstr>
      <vt:lpstr>Hiệp Lễ  Mục Tử Tốt Lành (NHC)</vt:lpstr>
      <vt:lpstr>ĐK: Mục tử tốt lành liều mạng sống cho chiên. Tình yêu vĩ đại tình yêu bao thẳm sâu. Mục tử tốt lành Người dẫn</vt:lpstr>
      <vt:lpstr>dắt tôi đi. Nguyện theo bước Người dù gian khó lo chi.</vt:lpstr>
      <vt:lpstr>Kết Lễ  Cầu Cho Linh Mục (HH)</vt:lpstr>
      <vt:lpstr>1. Từ trần gian chúng con dâng lời khẩn nguyện. Xin Chúa  thương gìn giữ linh mục của Chúa. </vt:lpstr>
      <vt:lpstr>Giúp linh mục mỗi ngày được nên tốt lành. Một lòng yêu Chúa theo Chúa phục vụ anh em mình.</vt:lpstr>
      <vt:lpstr>ĐK: Xin cho các linh mục mỗi ngày được nên thánh thiện. Vì ơn gọi theo Chúa, vì sứ mạng làm chứng nhân.</vt:lpstr>
      <vt:lpstr>Xin cho các linh mục nêu gương sáng cho đoàn chiên mình. Một đời biết hi sinh, biết yêu Chúa yêu anh em thật tình.</vt:lpstr>
      <vt:lpstr>Dâng Lễ  Lạy Cha Nhân Ái (KL)</vt:lpstr>
      <vt:lpstr>1. Lạy Cha nhân ái, cúi xin Cha nhận bánh rượu này, đoàn con chân thành dâng lên. Xin Cha cho muôn dân mau quay</vt:lpstr>
      <vt:lpstr>về nhận biết Chúa, cho Giáo Hội rộng lan, cho khắp nơi bình an.</vt:lpstr>
      <vt:lpstr>Lạy Cha nhân ái, cúi xin Cha nhận lễ vật này hợp với muôn lòng yêu say. Xin Cha ban ơn xuống khắp cõi lòng được</vt:lpstr>
      <vt:lpstr>trong trắng, hầu được luôn sốt sắng, mặc dầu không xứng đáng.</vt:lpstr>
      <vt:lpstr>Xin Cha cho muôn dân mau kết thành đoàn chiên Chúa, muôn cõi lòng hân hoan, kết mối dây tình thân.</vt:lpstr>
      <vt:lpstr>Kết Lễ  Thánh Ca Phục Sinh (M)</vt:lpstr>
      <vt:lpstr>1. Mừng khen Chúa chúng ta Phục sinh. Ngài đã chết với khổ hình để muôn người được ơn tái sinh. </vt:lpstr>
      <vt:lpstr>Chúc khen Chúa chúng ta Phục sinh. Từ cõi chết Chúa Kitô đã hiển vinh.</vt:lpstr>
      <vt:lpstr>ĐK. Ngài là Đấng chiến thắng, Chúa khải hoàn cao sang. Kính dâng Ngài vinh quang, với tin yêu ngàn năm vẻ vang.</vt:lpstr>
      <vt:lpstr>Ngàn con tim hân hoan hát muôn lời ca vang, kính tôn uy quyền Vua thống trị huy hoàng.</vt:lpstr>
      <vt:lpstr>2. Mừng khen Chúa chúng ta Phục sinh. Vì nhân thế chết ê chề, cứu muôn người vượt qua bến mê. Chúc khen Chúa</vt:lpstr>
      <vt:lpstr>chúng ta Phục sinh. Người người ơi, Chúa Kitô đã hiển vinh.</vt:lpstr>
      <vt:lpstr>Hiệp Lễ  Tâm Sự Với Người Sống Lại (VC)</vt:lpstr>
      <vt:lpstr>1. Tưởng rằng Người đã chết đi không bao giờ có ngày trở về. Tưởng rằng thập tự đó bước hoang dài tan vỡ cơn mơ.</vt:lpstr>
      <vt:lpstr>Tưởng rằng Người đã chết đi không bao giờ có ngày sống lại. Tưởng rằng Người là chứng tích cho hận thù gục ngã</vt:lpstr>
      <vt:lpstr>đau thương.</vt:lpstr>
      <vt:lpstr>ĐK: Nhưng Người đã chiến thắng đập tan xích xiềng thần chết. Nay Người đã trở về từ trong cõi chết. Alleluia.</vt:lpstr>
      <vt:lpstr>Dâng Người ngàn vinh quang hỡi người ơi. Người đã sống lại, có những niềm vui nào kết thành điệp khúc. Alleluia!</vt:lpstr>
      <vt:lpstr>2. Tưởng rằng Người đã qua bao nhục hình chết cho hận thù. Tưởng rằng đường Người đi tới Can-vê buồn trầm lắng âm u.</vt:lpstr>
      <vt:lpstr>Tưởng rằng đời Người xót xa bao ê chề chết trong tuổi vàng. Tưởng rằng từ chiều xưa đó thân phận buồn Người đã</vt:lpstr>
      <vt:lpstr>ra đi.</vt:lpstr>
      <vt:lpstr>Dâng Lễ  Dâng Ngọn Nến Hồng (VC)</vt:lpstr>
      <vt:lpstr>ĐK. Dâng ngọn nến hồng lung linh lung linh rạng ánh phục sinh. Kính dâng lên ngọn nến hồng rạng ánh phục sinh</vt:lpstr>
      <vt:lpstr>1. Niềm tin con thắp trên tay Chúa ơi, xin soi sáng cuộc đời xin hun nóng hồn này, thiết tha trung thành vươn tới.</vt:lpstr>
      <vt:lpstr>2. Tình yêu nồng cháy trên môi Chúa ơi, con thao thức bồi hồi, con dâng hiến về Ngài trái tim chung thủy nào nguôi.</vt:lpstr>
      <vt:lpstr>3. Cậy trông nơi Chúa không vơi Chúa ơi, con con sống đời đời trong ân phúc của Ngài, ước mơ vuông tròn là đây.</vt:lpstr>
      <vt:lpstr>Dâng lễ  Tiến Ca Phục Sinh (VDA)</vt:lpstr>
      <vt:lpstr>ĐK: Dâng lên Cha nhân lành rượu bánh ngát thơm chân thành. Mừng ngày Chúa khải hoàn tiến dâng. Alleluia.</vt:lpstr>
      <vt:lpstr>1. Dâng lên Cha toàn năng, ngàn lời ca hòa thương mến. Loan tin vui phục sinh ngợi khen Chúa bao hiển vinh</vt:lpstr>
      <vt:lpstr>2. Dâng lên Cha toàn năng, này rượu nho cùng bánh miến. Bao lao công ngày qua, cùng khúc hát khen tình Cha.</vt:lpstr>
      <vt:lpstr>Ca tiếp liên  Hoan Ca Phục Sinh (HL)</vt:lpstr>
      <vt:lpstr>ĐK1. Bà Ma-ri-a ơi trên đường bà thấy những gì, trên đường bà thấy những gì, xin kể cho chúng tôi nghe, xin kể</vt:lpstr>
      <vt:lpstr>cho chúng tôi nghe.</vt:lpstr>
      <vt:lpstr>1. Tôi là tôi đã thấy nấm mồ của Đức Ki-tô, Người đã sống lại và đã ra khỏi mồ, Người đang là đang sống vinh</vt:lpstr>
      <vt:lpstr>quang, sống vinh quang</vt:lpstr>
      <vt:lpstr>2. Tôi là tôi đã thấy Chiên Con cứu chuộc đoàn chiên, Đức Ki-tô vô tội đã hòa giải tội nhân. Hòa giải tội nhân</vt:lpstr>
      <vt:lpstr>với Chúa, với Chúa là Chúa Cha</vt:lpstr>
      <vt:lpstr>3. Tôi là tôi đã thấy sống chết giao tranh cùng nhau, trong một cuộc đấu diệu kỳ, và tướng lãnh sự sống, đã chết</vt:lpstr>
      <vt:lpstr>tuy đã chết đi, nhưng Người đã sống lại, sống lại mà trị vì</vt:lpstr>
      <vt:lpstr>ĐK2. Ngợi khen Vua Ki-tô sống lại và ra khỏi mồ. Tin Mừng vượt qua đây rồi, phúc trường sinh đến ai ơi, phúc</vt:lpstr>
      <vt:lpstr>trường sinh đến ai ơi.</vt:lpstr>
      <vt:lpstr>4. Tôi là tôi đã thấy Thiên Thần làm chứng tỏ tường: khăn liệm và y phục Người còn nguyên trong mồ đá. Nhưng</vt:lpstr>
      <vt:lpstr>Người đã sống lại, và đi trước chư vị, đến Ga-li-lê-a, đến Ga-li-lê-a.</vt:lpstr>
      <vt:lpstr>Kết lễ  Nữ Vương Thiên Đàng (TD-TC)</vt:lpstr>
      <vt:lpstr>1. Lạy Nữ Vương thiên đàng, Mẹ hãy hỉ hoan vui mừng! Vì Chúa cả thiên đình, nay Người thực đã phục sinh.</vt:lpstr>
      <vt:lpstr>ĐK: Alleluia, Alleluia, Alleluia, Alleluia, Alleluia.</vt:lpstr>
      <vt:lpstr>2. Lạy Nữ Vương thiên đàng, Mẹ hãy hỉ hoan vui mừng! Vì Chúa Chiên hy sinh, nay Người về nơi hiển vinh.</vt:lpstr>
      <vt:lpstr>3. Lạy Nữ Vương hoan nhân, cầu giúp hết thảy nhân trần! Lạy Nữ Vương dịu dàng, xin Mẹ phù hộ đoàn con.</vt:lpstr>
      <vt:lpstr>Hiệp lễ  Chúa Đã Sống Lại (TT)</vt:lpstr>
      <vt:lpstr>1. Bầu trời còn mù sương, đàn chim đã hát ca rộn ràng, cùng chào mừng bình minh lại đến báo tin cho ngày vàng.</vt:lpstr>
      <vt:lpstr>Kìa bà Maria vội bước về nơi mộ Chúa chết. Thế nhưng sao chẳng thấy Ngài nơi mồ hoang vắng.</vt:lpstr>
      <vt:lpstr>Này bà Maria, bà hãy nói cho chúng tôi hay, là từng chặng đường đi bà đã thấy xem những điều gì?</vt:lpstr>
      <vt:lpstr>Điều mà tôi nhìn thấy Ngài đã Phục Sinh từ cõi chết, hãy mau mau chạy đến mồ, để tin Chúa thực sống rồi.</vt:lpstr>
      <vt:lpstr>ĐK. Vang lên mãi vạn cung đàn. Mừng khen nay Chúa đã khải hoàn. Ca lên hỡi toàn nhân trần vì Giêsu Phục Sinh</vt:lpstr>
      <vt:lpstr>trong quang vinh.</vt:lpstr>
      <vt:lpstr>Xua tan hết mọi ưu phiền, đập tan bao nhiêu chước ác ma. Hôm nay Chúa đã sống lại, cùng nhau xướng ca, Al-lê-lu-ia.</vt:lpstr>
      <vt:lpstr>2. Này từ mộ địa kia giờ đây Chúa ta sống lại rồi, kìa Ngài đầy quyền uy bẻ gãy ách gông từ ngàn đời, chịu hàng</vt:lpstr>
      <vt:lpstr>vạn đòn roi dù cho toàn thân Ngài tắm máu, chết nhuốc nhơ trên khổ hình nơi đồi ghi dấu.</vt:lpstr>
      <vt:lpstr>Rồi Ngài đã Phục Sinh hiển vinh phá tan cửa ngục hình và rồi kể từ đây, Ngài đã xoá đi bao tội tình, và cửa địa</vt:lpstr>
      <vt:lpstr>đàng kia mở toan nhận bao người thế giới, hãy hoan ca hỡi đất trời núi cao biển rộng sông dài.</vt:lpstr>
      <vt:lpstr>Kết lễ  Nữ Vương Thiên Đàng</vt:lpstr>
      <vt:lpstr>Lạy Nữ Vương Thiên Đàng Mẹ hãy vui mừng. Vì hôm nay Chúa đã phục sinh đem ánh quang vinh xuống cho người sống</vt:lpstr>
      <vt:lpstr>trên cõi đời. Lòng người hân hoan cất lời ca vang chiến thắng khải hoàn.</vt:lpstr>
      <vt:lpstr>Lạy Nữ Vương Thiên Đàng Mẹ diễm phúc tuyệt vời, Mẹ là Đấng rạng ngời bên Chúa muôn đời hiển vinh Quê Trời.</vt:lpstr>
      <vt:lpstr>Nguyện Mẹ thương đoái xem thế trần vẫn còn trong vòng mờ tối, bao nỗi khổ đau bao oan trái sầu. Mẹ ơi! Đắng cay</vt:lpstr>
      <vt:lpstr>cuộc đời nói sao nên lời xót xa lệ rơi từng ngày chơi vơi.</vt:lpstr>
      <vt:lpstr>Nguyện Mẹ thương thế trần còn đầy tăm tối. Mẹ dẫn lối đưa về bến quê sáng ngời. Một niềm tin mới vì Chúa đã sống</vt:lpstr>
      <vt:lpstr>lại Mẹ ơi! Xin ban ơn an bình của Chúa phục sinh quang vinh.</vt:lpstr>
      <vt:lpstr>Hiệp lễ  Hoan Ca Phục</vt:lpstr>
      <vt:lpstr>ĐK. Cùng hoan ca lên đi mừng Chiên Chúa đã khải hoàn vượt qua bao thương đau Ngài đã chiến thắng tử thần. Đàn ca</vt:lpstr>
      <vt:lpstr>vang tung hô, nào muôn dân vui lên. Hãy cất tiếng hát Hal - lê - lu – ia.</vt:lpstr>
      <vt:lpstr>Hiệp lễ  Tin Mừng Phục Sinh 1 (TN)</vt:lpstr>
      <vt:lpstr>ĐK. Đức Ki-tô đã sống lại thật rồi! Đức Ki-tô đã đánh tan tử thần. Nào hân hoan cùng ca lên Al-lê-lu-ia!</vt:lpstr>
      <vt:lpstr>Đức Ki-tô là Tình Yêu vinh thắng mang cho đời sự sống mới linh thiêng. Cất cao lên câu ngợi ca Al-lê-lu-ia!</vt:lpstr>
      <vt:lpstr>1. Hãy loan báo tin mừng rằng Đức Ki-tô đã sống lại thật rồi Ngài là niềm vui ơn cứu rỗi. Chúa đã ra khỏi mồ rồi</vt:lpstr>
      <vt:lpstr>sự sống chiến thắng reo vui.</vt:lpstr>
      <vt:lpstr>Hãy cất bước lên đường dám sống cho một niềm tin dám chết cho một cuộc tình. Tin vào lòng thương xót Chúa con</vt:lpstr>
      <vt:lpstr>hiến thân sống cho tình yêu.</vt:lpstr>
      <vt:lpstr>2. Hãy loan báo tin mừng rằng Đức Ki-tô đã thắng tử thần rồi Ngài là nguồn ân ban sự sống. Hãy vững tâm giữa</vt:lpstr>
      <vt:lpstr>cuộc đời và sống tín thác không ngơi.</vt:lpstr>
      <vt:lpstr>Hãy cất tiếng ca ngợi muôn nơi giữa lòng thế giới ánh sáng cứu độ muôn người. Chúa là niềm vui hạnh phúc cho</vt:lpstr>
      <vt:lpstr>những ai mến tin từ nay.</vt:lpstr>
      <vt:lpstr>3. Chúa vinh thắng khải hoàn rồi Chúa đang chờ đợi con trong cuộc đời Ngài mời gọi con mau đi tới. Hãy bước ra</vt:lpstr>
      <vt:lpstr>khỏi mộ buồn vượt thoát bóng tối âm u.</vt:lpstr>
      <vt:lpstr>Hãy biết sống can trường vươn lên giữa mọi đau thương xóa hết xấu xa tầm thường. Để rồi trở nên nhân chứng loan</vt:lpstr>
      <vt:lpstr>báo tin Chúa đã phục sinh.</vt:lpstr>
      <vt:lpstr>Dâng lễ  Lễ Dâng Phục Sinh (NHL)</vt:lpstr>
      <vt:lpstr>1. Hiệp dâng về trên đĩa thánh, bánh thơm ngọt ngào phúc ân. Này là bao lao công, tiến dâng trót cả cuộc sống.</vt:lpstr>
      <vt:lpstr>Cùng dâng này đây chén rượu, xin Cha thương nhận lấy máu chiên thánh trào tuôn để nuôi dưỡng linh hồn.</vt:lpstr>
      <vt:lpstr>2. Đời con dù bao gian khó, đớn đau nhọc nhằn nỗi lo. Đường trần gian đau thương vẫn không sánh được cùng Chúa.</vt:lpstr>
      <vt:lpstr>Thì đây hiệp dâng đến Ngài, xin Cha thương nhận lấy, hiến dâng tấm lòng con cùng thân xác linh hồn.</vt:lpstr>
      <vt:lpstr>ĐK. Chan hòa niềm vui dâng về Thiên Chúa rạng ngời. Thiên đàng rộng mở Chúa Con hiển vinh vượt qua.</vt:lpstr>
      <vt:lpstr>Mừng Giê-su chiến thắng đã thoát khỏi tay tử thần rồi. Vinh phúc xuống cho muôn người người. Cùng dâng khúc hát Alleluia!</vt:lpstr>
      <vt:lpstr>  Đáp Ca 1</vt:lpstr>
      <vt:lpstr>1. Lời Thiên Chúa luôn chân thực ngay chính mọi việc Chúa làm đều đáng cậy tin. Ngài yêu thích điều công minh</vt:lpstr>
      <vt:lpstr>chính trực tình thương Chúa ngập tràn khắp địa cầu.</vt:lpstr>
      <vt:lpstr>2. Lời Chúa phán khiến vũ trụ hiện hữu và làn hơi Ngài tạo tác ngàn mây. Biển sóng vỗ Ngài thu gom nhốt lại, dồn</vt:lpstr>
      <vt:lpstr>vào kho mọi ngọn sóng thủy triều.</vt:lpstr>
      <vt:lpstr>3. Thật vinh phúc cho những nước nào nhận Chúa và một dân nào được Chúa chọn riêng. Từ thiên quốc đầy vinh quang</vt:lpstr>
      <vt:lpstr>Chúa ngự Ngài nhìn xem mọi người sống trên đời.</vt:lpstr>
      <vt:lpstr>4. Đoàn con những vững tâm hồn đợi Chúa bởi Người luôn hộ phù mãi chở che. Hồng ân Chúa nguyện xin thương đổ đầy</vt:lpstr>
      <vt:lpstr>tràn trên những người bền vững trông cậy.</vt:lpstr>
      <vt:lpstr>  Đáp Ca 2</vt:lpstr>
      <vt:lpstr>1. Ấy sức mạnh tôi lời ca nơi miệng tôi là Chúa, nguồn cứu thoát của tôi.</vt:lpstr>
      <vt:lpstr>2. Thiên Chúa của tôi, tôi hát khen Người, Thần của tổ tiên tôi, tôi tán dương Người.</vt:lpstr>
      <vt:lpstr>3. Chúa là Đấng anh hùng chiến sĩ. Danh Ngài là Đức Chúa.</vt:lpstr>
      <vt:lpstr>  Đáp Ca 3</vt:lpstr>
      <vt:lpstr>1. Luật pháp Chúa quả là hoàn thiện, bổ sức cho tâm hồn con. Thánh ý Ngài thật là vững chắc, cho những người dại</vt:lpstr>
      <vt:lpstr>nên khôn.</vt:lpstr>
      <vt:lpstr>2. Lệnh Chúa phán rất mực thẳng ngay, làm hỷ hoan cõi lòng con. Huấn lệnh Ngài thật là minh xác, mắt rạng ngời</vt:lpstr>
      <vt:lpstr>nhờ minh ngôn.</vt:lpstr>
      <vt:lpstr>3. Mọi phán quyết Chúa luôn phù hợp, để các dân luôn tìm theo. Đức kính sợ Ngài luôn trong trắng, mãi vĩnh tồn</vt:lpstr>
      <vt:lpstr>ngàn năm sau.</vt:lpstr>
      <vt:lpstr>4. Thật quý báu đức công bình Ngài, còn quý hơn muôn vàng y. Chúa chính nguồn mật ong nguyên chất, rất ngọt ngào</vt:lpstr>
      <vt:lpstr>tỏa hương thơm.</vt:lpstr>
      <vt:lpstr>  Đáp Ca 4</vt:lpstr>
      <vt:lpstr>1. Hãy cảm tạ Chúa vì Chúa nhân từ, ngàn đời Chúa vẫn trọn tình thương. Nhà Israel nào hãy xướng lên muôn đời</vt:lpstr>
      <vt:lpstr>Chúa vẫn trọn tình thương.</vt:lpstr>
      <vt:lpstr>  Phó Thác (ND)</vt:lpstr>
      <vt:lpstr>1. Này tấm thân con sao Cha đành tâm xa cách. Này tấm thân con đắng cay muôn vàn tê tái. Cha ơi sao nỡ quên con.</vt:lpstr>
      <vt:lpstr>Cha ơi sao Cha ngoảnh mặt nhẫn tâm nhìn con khổ đau, để quân thù chê trách con.</vt:lpstr>
      <vt:lpstr>ĐK: Con xin phó thác nơi Cha, thân con với linh hồn con. Xin Cha thêm sức cho con, trọn vẹn theo ý Cha luôn.</vt:lpstr>
      <vt:lpstr>2. Là kiếp sâu bọ con nay là người đâu phải. Vậy đó Cha ơi thấy con muôn người khinh ghét. </vt:lpstr>
      <vt:lpstr>Nghe như nhức nhối tâm can, nghe như mắt ứa lệ tràn. Xót xa lòng con nát tan, có ai mà thương ủi an.</vt:lpstr>
      <vt:lpstr>3. Một chén Cha trao bao nhiêu sầu đau cay đắng. Tự ý con đây dám đâu tay cầm lên uống. </vt:lpstr>
      <vt:lpstr>Thưa Cha, con nay xin vâng, vâng theo như Cha mong chờ. Nếu Cha định con uống thôi, với con nguyện vâng ý Cha.</vt:lpstr>
      <vt:lpstr>4. Một tấm thân con xin dâng để được hiến tế. Để cứu nhân loại thoát xa khỏi vòng tăm tối. </vt:lpstr>
      <vt:lpstr>Cha ơi, thánh giá trên vai, con xin vác hết đường dài. Miễn sao đường thập giá kia trở nên hồng ân cứu độ.</vt:lpstr>
      <vt:lpstr>Chầu  Con Kính Thờ (HH)</vt:lpstr>
      <vt:lpstr>ĐK: Con kính thờ lạy Chúa trong Bí tích tình yêu tuyệt vời. Con kính thờ lạy Chúa trong Bí Tích Nhiệm Mầu Cực Thánh.</vt:lpstr>
      <vt:lpstr>Vì yêu thương nhân loại, Ngài nhận lấy đau thương khổ hình. Vì yêu con hết tình Ngài hiến dâng mạng sống mình.</vt:lpstr>
      <vt:lpstr>1/ Xin thề nguyện cùng Chúa, dù đau thương con vẫn chọn Ngài. Xin trọn đời thờ Chúa dù Thập Giá mỗi ngày đang</vt:lpstr>
      <vt:lpstr>chờ con.</vt:lpstr>
      <vt:lpstr>Đáp đền tình Ngài yêu xin mỗi ngày cùng Chúa vào đời để yêu mến anh em dẫu con phải đắng cay ngập đầy.</vt:lpstr>
      <vt:lpstr>2/ Con thờ lạy cảm mến Mình Máu Chúa ngự trên bàn thờ. Chính vì tình Ngài yêu mà nhận lấy khổ hình thay người</vt:lpstr>
      <vt:lpstr>thế.</vt:lpstr>
      <vt:lpstr>Chúa còn ở cùng con trong phép lạ rượu bánh nhiệm mầu. Lời truyền phép yêu thương bánh với rượu nên máu thịt Ngài.</vt:lpstr>
      <vt:lpstr>3/ Cao vời vời tình Chúa nào ai đâu hiểu thấu ngọn nguồn. Thương loài người tội lỗi mà chịu chết khổ sầu trên</vt:lpstr>
      <vt:lpstr>Thập Giá.</vt:lpstr>
      <vt:lpstr>Chúa trọn vẹn quyền năng không thêm gì dù con thờ Ngài. Và không mất vinh quang dẫu nhân loại quên lãng tình Ngài.</vt:lpstr>
      <vt:lpstr>Hiệp Lễ  Cảm Mến Tình Cha (TT)</vt:lpstr>
      <vt:lpstr>ĐK. Lạy Cha nếu có thể được thì xin cho Con khỏi uống chén này. Đừng theo như ý Con, một xin vâng ý Cha đã định</vt:lpstr>
      <vt:lpstr>trước muôn đời.</vt:lpstr>
      <vt:lpstr>1. Cha không nhận lễ toàn thiêu, không ưng thuận chiên bò hy tế. Thì nay Con đến để làm theo ý Cha, hiến dâng</vt:lpstr>
      <vt:lpstr>trót cuộc đời.</vt:lpstr>
      <vt:lpstr>2. Bao công việc vui lòng Cha, Con thi hành vuông tròn mau mắn. Vì Con không đến để làm theo ý Con, nhưng theo ý</vt:lpstr>
      <vt:lpstr>Cha vẹn toàn.</vt:lpstr>
      <vt:lpstr>3. Sao Cha đành tâm bỏ Con, khi quân thù tư bề xông đánh. Này đây Con phó dâng ở trong tay Cha, trót cả tấm linh</vt:lpstr>
      <vt:lpstr>hồn.</vt:lpstr>
      <vt:lpstr>Dâng Lễ  Máu Chiên Bò (KL)</vt:lpstr>
      <vt:lpstr>ĐK: Máu chiên bò Chúa không ưng, của lễ toàn thiêu Chúa không nhận, thì này con đến để làm theo ý Cha.</vt:lpstr>
      <vt:lpstr>1. Cha tác thành cho Con tấm thân của Con đây. Con nguyện xin hiến tế mong vẹn toàn ý Cha.</vt:lpstr>
      <vt:lpstr>2. Hy lễ từ xa xưa xóa chi được oan khiên. Nên này Con kính tiến thân mình làm lễ dâng.</vt:lpstr>
      <vt:lpstr>3. Cha đoái nhìn khoan nhân tứ tha tội muôn dân. Đây là giao ước mới Cha lập bằng máu Con.</vt:lpstr>
      <vt:lpstr>Nhập Lễ  Chúa Vào Thành (ND)</vt:lpstr>
      <vt:lpstr>1/ Hãy báo cho nữ tử Sion, này Vua ngươi đã đến nơi rồi, Người khiêm nhu ngồi trên mình lừa, dân hô vang đồng thanh một lời.</vt:lpstr>
      <vt:lpstr>ĐK. Vạn là vạn tuế, vạn là vạn tuế Con Vua Đavít. Chúc tụng Đấng nhân danh Chúa mà đến.</vt:lpstr>
      <vt:lpstr>2/ Israel hãy mừng vui lên, vì hôm nay Ngài đến thăm người. Nào mau ra trải áo dọn đường, tay giơ cao cành lá chúc tụng</vt:lpstr>
      <vt:lpstr>3/ Khắp các dân hãy cùng reo vang, lời hoan hô cùng vỗ tay mừng vì Thiên sai là Chúa trần đời, trong uy phong Ngài tiến vào thành.</vt:lpstr>
      <vt:lpstr>4/ Chúa tiến vào thánh điện uy nghi, lời hoan hô cùng tiếng reo hò, kèn vang lên trỗi khúc trầm hùng, vang câu ca mừng hát khen Ngài</vt:lpstr>
      <vt:lpstr>Dâng Lễ  Nâng Cao (54)</vt:lpstr>
      <vt:lpstr>1. Trên đôi tay con dâng lên tôn nhan Cha uy linh. Đây thân phận bụi tro bao nhiêu năm gánh vác lao đao. Kính</vt:lpstr>
      <vt:lpstr>tiến Chúa chí ái hương hoa thiêng, kinh tin yêu. Xin cho cuộc đời con mãi mãi trong Cha con nghỉ ngơi.</vt:lpstr>
      <vt:lpstr>ĐK. Và hiệp cùng hiến lễ chí thánh, rượu ngọt nồng với tấm bánh trắng. Tiến dâng Vua Trời cao sang mừng, hát</vt:lpstr>
      <vt:lpstr>khen danh Ngài vinh quang.</vt:lpstr>
      <vt:lpstr>Nhập Lễ  Lạy Chúa Bao Tháng Ngày (KL)</vt:lpstr>
      <vt:lpstr>ĐK. Lạy Chúa bao ngày tháng con hằng mơ ước, tìm về bên Chúa nguồn vui suối an hòa.</vt:lpstr>
      <vt:lpstr>1. Nai rừng luôn khát khao, luôn khát khao dòng nước: ước mong về hằng ước mong về, về bên suối trong.</vt:lpstr>
      <vt:lpstr>2. Lữ hành nơi khách lưu, nơi khách lưu sầu nhớ: ước mong về hằng ước mong về, về quê dấu yêu.</vt:lpstr>
      <vt:lpstr>3. Chim đàn tung cánh bay, tung cánh bay ngàn hướng: ước mong về hằng ước mong về, về tổ ấm êm.</vt:lpstr>
      <vt:lpstr>Dâng Lễ  Tâm Tình Con Dâng (MK)</vt:lpstr>
      <vt:lpstr>1/ Chúa vẫn biết thân phận của con được khai sinh nên trong đất tro bụi vì yêu nên Cha thương nắn hình hài thổi</vt:lpstr>
      <vt:lpstr>hơi đổi biến đời con.</vt:lpstr>
      <vt:lpstr>Gió cuốn gió xoay vần thời gian và con nên khôn nên lớn từng ngày được Cha thương yêu nuôi dưỡng xác hồn tình</vt:lpstr>
      <vt:lpstr>yêu ôi rất diệu kỳ.</vt:lpstr>
      <vt:lpstr>ĐK: Nay con đây dâng gì lên Chúa này bánh trắng trong sạch tinh, là bao lao công trên ruộng đồng tháng ngày</vt:lpstr>
      <vt:lpstr>thành lúa thành bông.</vt:lpstr>
      <vt:lpstr>Liên kết với Ngài, dâng hết xác hồn, một niềm cậy tin tháng năm son sắt còn hoài.</vt:lpstr>
      <vt:lpstr>Hiệp Lễ  Con Trông Cậy Chúa (PXC)</vt:lpstr>
      <vt:lpstr>1/ Con trông cậy Chúa giữa bao thăng trầm cuộc đời, con trông cậy Chúa giữa bao ngày tháng chơi vơi. </vt:lpstr>
      <vt:lpstr>Có khi lòng êm ái, có khi lòng u hoài, con trông cậy Chúa vững đôi vai vững đôi tay hát vui say suốt đời.</vt:lpstr>
      <vt:lpstr>ĐK: Con trông cậy Chúa dâng Ngài tất cả âu lo, trong đời sống trôi miệt mài. </vt:lpstr>
      <vt:lpstr>Con trông cậy Ngài dù cho nhân thế đổi thay, Chúa còn đây mãi còn đây.</vt:lpstr>
      <vt:lpstr>2/ Đi trong cuộc sống thấy hoa tươi dệt nụ cười, đi trong cuộc sống lắng nghe lệ đắng tuôn rơi.</vt:lpstr>
      <vt:lpstr>Nắng đưa mùa xuân tới, gió theo mùa đông về, con trông cậy Chúa dẫu hân hoan dẫu gian nan vẫn hân hoan tiếng cười.</vt:lpstr>
      <vt:lpstr>3. Trong cơn toàn úa Chúa cho hương trời ngọt ngào. Trong đêm mờ tối Chúa soi ngời ánh trăng sao.</vt:lpstr>
      <vt:lpstr>Bước chân nàophiêu lãng, Chúa đưa về quê nhà. Ai trông cậy Chúa dẫu xa xôi dẫu đơn côi vẫn an vui suốt đời.</vt:lpstr>
      <vt:lpstr>4. Hoa không nhờ nắng sắc hoa phai tàn vội vàng. Con không nhờ Chúa tháng năm chìm đắm hoang mang. </vt:lpstr>
      <vt:lpstr>Sống xa bàn tay Chúa, có ai được an lòng. Con luôn nhờ Chúa Chúa bên con Chúa thương con Chúa cho con phúc lành.</vt:lpstr>
      <vt:lpstr>Kết Lễ  Kinh Chay (ND)</vt:lpstr>
      <vt:lpstr>1. Con xin dâng muôn lời kinh thắm lệ chan hoà. Con kêu van Chúa nhân từ ghé mắt xót thương. Mùa chay thánh Chúa</vt:lpstr>
      <vt:lpstr>thương tha thứ tội nhơ. Lắng nghe con dâng lời khấn nguyện: Chúa ban ơn trong mùa thánh này.</vt:lpstr>
      <vt:lpstr>2. Trong đêm thâu tâm hồn con vướng bao tội tình. Bao đau thương đã phủ đầy trên tấm thân con. Vì yếu đuối Chúa</vt:lpstr>
      <vt:lpstr>đã thấu rõ hồn con, Chúa khoan nhân thương gọi trở về. Khứng ban muôn tâm tình thánh thiện.</vt:lpstr>
      <vt:lpstr>Hiệp lễ  Xin Dẫn Đưa Con (KL)</vt:lpstr>
      <vt:lpstr>ĐK. Lạy Chúa xin dẫn đưa con tìm chân lý Ngài. Cho con đôi bàn tay tinh khiết và lòng trí cháy sáng tình yêu tha</vt:lpstr>
      <vt:lpstr>thiết. Ước nguyện trọn hồn xác con thuộc về Chúa luôn.</vt:lpstr>
      <vt:lpstr>1. Xin Chúa tặng ban một quả tim mới và canh tân thần trí con. Xin hãy đong đầy tình thương mến Ngài và dạy con</vt:lpstr>
      <vt:lpstr>biết yêu muôn người.</vt:lpstr>
      <vt:lpstr>2. Xin Chúa chỉ soi đường con đi tới và giúp sức vượt hiểm nguy. Khi lỡ phiêu lạc Ngài thương dẫn về và dạy con</vt:lpstr>
      <vt:lpstr>sắt son đoan thề.</vt:lpstr>
      <vt:lpstr>Kết Lễ  Mừng Chào Mùa Xuân (ĐVH)</vt:lpstr>
      <vt:lpstr>1. Hòa lời tụng ca mừng Tân Niên Chúa ban. Một mùa xuân mới tràn thắm muôn hồng ân. Người người hân hoan vì Ngài</vt:lpstr>
      <vt:lpstr>ban năm tháng. Hát khen danh Ngài là Chúa của thời gian.</vt:lpstr>
      <vt:lpstr>2. Nguyện tình Ngài ban tràn lan như sắc xuân. Nhuần gội hồn thơ sạch nhớp nhơ tội khiên. Cuộc đời ngày mai ngời</vt:lpstr>
      <vt:lpstr>lên bao tươi sáng. Sống vui bên Ngài là Chúa Xuân bình an.</vt:lpstr>
      <vt:lpstr>3. Lòng người chờ mong một mùa xuân ấm êm.Trường tồn vinh phúc bền vững theo thời gian. Thầm lời nguyện xin một</vt:lpstr>
      <vt:lpstr>mùa xuân tươi mới. Sắc hương muôn đời còn chẳng khi nào phai.</vt:lpstr>
      <vt:lpstr>ĐK: Hãy đến cảm mến Chúa Trời ban cho xuân tươi rạng ngời. Đẹp màu hồng ân đầy dư muôn sức sống.</vt:lpstr>
      <vt:lpstr>Hãy cất tiếng hát vang lừng. Như muôn chim non trên đồng. Mừng chào mùa xuân về dâng hương ngát thơm.</vt:lpstr>
      <vt:lpstr>Hiệp Lễ  Xuân Tạ Ơn (HP)</vt:lpstr>
      <vt:lpstr>1/ Trong ngày đầu năm mới xin dâng lên Chúa lao công con người. Bao hoa quả tốt tươi chính Chúa tác thành cho</vt:lpstr>
      <vt:lpstr>đơm bông kết trái.</vt:lpstr>
      <vt:lpstr>Xin Chúa khứng thánh hóa những công việc chúng con làm để làm Vinh Danh Chúa, để làm Vinh Danh Chúa. Xin Chúa</vt:lpstr>
      <vt:lpstr>ban nhiều phúc ân hồn nhuần thấm ơn trời sống trong bình an.</vt:lpstr>
      <vt:lpstr>ĐK: Tạ ơn Cha xin tạ ơn Cha vì những ơn lành Cha ban một năm qua. Tạ ơn Cha xin tạ ơn Cha vì muôn ơn phúc tuôn</vt:lpstr>
      <vt:lpstr>tràn qua tháng năm</vt:lpstr>
      <vt:lpstr>2/ Trong ngày đầu năm mới xin tri ân Chúa thương yêu nhân trần. Ban ơn lành chứa chan, phúc đức dư tràn ơn</vt:lpstr>
      <vt:lpstr>thiêng tuôn lai láng.</vt:lpstr>
      <vt:lpstr>Dâng Chúa những yếu đuối kiếp con người chóng qua này, để mùa xuân ơn phúc làm đẹp đời con mãi, như nhánh mai</vt:lpstr>
      <vt:lpstr>vàng sắc xuân hiệp lòng hái dâng về Chúa trên trời cao.</vt:lpstr>
      <vt:lpstr>3/ Dâng từng ngày con sống, dâng bao mơ ước, dâng bao hy vọng. Mong sống đời mến thương, góp sức xây dựng tương</vt:lpstr>
      <vt:lpstr>lai thêm tươi sáng.</vt:lpstr>
      <vt:lpstr>Xin Chúa hãy chúc phúc hết muôn nhà sống an hòa, cuộc đời luôn chan chứa một mùa xuân ân thánh. Đây những tâm</vt:lpstr>
      <vt:lpstr>tình thiết tha hiệp lòng kính dâng Cha uy linh toàn năng</vt:lpstr>
      <vt:lpstr>Dâng Lễ  Ngày Xuân Xin Dâng (PXC)</vt:lpstr>
      <vt:lpstr>1/ Ngày Xuân xin dâng lên Cha đóa hoa hồng vườn xanh mới nở. Ngày Xuân xin dâng lên Cha tiếng ca tràn đầy ý thơ.</vt:lpstr>
      <vt:lpstr>Ngày nắng héo hắt lúc mưa sa, ôi giờ này đã qua. Dâng Trời ngàn ước mơ nồng nàn, dâng đầy tràn giữa ngày xuân</vt:lpstr>
      <vt:lpstr>ĐK: Ngày xuân dâng lên là dâng lên, Chúa xuân ơi xin nhận cho đời. Hương lòng trong những ngày xuân, thiết tha</vt:lpstr>
      <vt:lpstr>lời yêu mến tạ ơn</vt:lpstr>
      <vt:lpstr>2/ Mùa Đông mênh mang trôi qua, cánh chim trời mùa xuân đã mở. Thời gian dâng trong tay Cha, với bao mùa của lá</vt:lpstr>
      <vt:lpstr>hoa.</vt:lpstr>
      <vt:lpstr>Đời sống có lúc ngát muôn hương, có ngày đầy gió sương. Xin Trời dìu bước đi miệt mài, êm đềm nhịp sống ngày mai</vt:lpstr>
      <vt:lpstr>3/ Ngày Xuân xin dâng lên Cha, lúa đang mùa mầm non sắp trổ. Bàn tay chung xây muôn nơi, ước mong cuộc đời thắm</vt:lpstr>
      <vt:lpstr>tươi.</vt:lpstr>
      <vt:lpstr>Nguyện Chúa kết trái Chúa đơm hoa, cho người hoà tiếng ca. Xin Trời gọi nắng xa về gần, gian trần nồng ấm tình xuân</vt:lpstr>
      <vt:lpstr>Nhập Lễ  Xuân Hy Vọng (NK)</vt:lpstr>
      <vt:lpstr>ĐK. Ngày đầu xuân con dâng lên Thiên Chúa chí tôn lời cảm mến chúc khen cha chí lành. Chúa đã ban thêm một mùa</vt:lpstr>
      <vt:lpstr>xuân, mùa xuân sáng tươi hy vọng cho mọi người trên dương gian.</vt:lpstr>
      <vt:lpstr>1. Xuân đã về trên quê hương và khắp ruộng đồng. Xuân đã về xuân hy vọng mùa xuân vinh quang. Xin Chúa trời cho</vt:lpstr>
      <vt:lpstr>quê hương Việt Nam thái bình, để mọi người cùng hiệp nhất trong niềm tin yêu.</vt:lpstr>
      <vt:lpstr>2. Xuân đã về cho quê hương bừng sáng hy vọng. Xuân đã về khắp phố phường và trên thôn trang. Con khẩn cầu cho</vt:lpstr>
      <vt:lpstr>nhân dân Việt Nam thái hòa, để mọi người cùng đoàn kết vang lời hoan ca.</vt:lpstr>
      <vt:lpstr>Hiệp lễ  Lời Tạ Ơn Cuối Năm (DC)</vt:lpstr>
      <vt:lpstr>1. Lời tạ ơn, con dâng lên Chúa Trời. Lời thiết tha trong lòng mến chân thành. Tạ ơn Chúa, vì biết bao ơn lành.</vt:lpstr>
      <vt:lpstr>Chúa đã thương ban, trong một năm qua.</vt:lpstr>
      <vt:lpstr>ĐK: Tạ ơn Thiên Chúa, với một năm trôi qua, Ngài đã rộng ban nguồn phúc ân dư tràn.  đã giữ gìn, nâng đỡ chở che</vt:lpstr>
      <vt:lpstr>con mãi.</vt:lpstr>
      <vt:lpstr>Nguyện dâng lên Chúa, Chúa Mùa Xuân yêu thương, hồn xác của con, và ước mơ chân thành. Chúa hãy chúc lành, chan</vt:lpstr>
      <vt:lpstr>chứa hồng ân trong cuộc đời con.</vt:lpstr>
      <vt:lpstr>2. Tình Ngài thương bao la không bến bờ. Mà lắm phen, con lại quá hững hờ. Nào con biết Ngài vẫn luôn quan</vt:lpstr>
      <vt:lpstr>phòng. Dõi bước con đi trong từng ngày qua.</vt:lpstr>
      <vt:lpstr>3. Đời dương gian ngập tràn bao nỗi sầu. Dù sướng vui, hãy buồn bã ê chề. Đường con đi Ngài vẫn luôn am tường.</vt:lpstr>
      <vt:lpstr>Giúp sức ban ơn, dắt dìu đời con.</vt:lpstr>
      <vt:lpstr>4. Và giờ đây dâng lên câu hát mừng. Ngày tháng qua luôn được Chúa giữ gìn. Hồng ân Chúa luôn khấng ban dư đầy.</vt:lpstr>
      <vt:lpstr>Phó thác nơi Ngài những ngày tương lai.</vt:lpstr>
      <vt:lpstr>Kết lễ  Nữ Vương Mùa Xuân (VMT)</vt:lpstr>
      <vt:lpstr>1. Ðông qua mau trúc xinh nghiêng nghiêng đợi chờ. Xuân mới về hồn con say ngát ý thơ. Hoa xinh tươi thắm hương</vt:lpstr>
      <vt:lpstr>trong làn gió mới. Tiến dâng Mẹ Nữ Vương mùa xuân yêu thương.</vt:lpstr>
      <vt:lpstr>ÐK. Ma-ri-a chúng con kính dâng lên Mẹ. Tim yêu thương dẫu ngàn khó nguy trăm đường. Mẹ hãy thương xuống muôn</vt:lpstr>
      <vt:lpstr>hồng ân chan chứa. Nguyện tháng ngày chúc khen tình mẹ yêu thương.</vt:lpstr>
      <vt:lpstr>2. Xuân êm say ngất ngây như muôn nụ hồng vui gió về cùng vang ca khúc yêu thương. Tim ươm Xuân thắm xinh trong</vt:lpstr>
      <vt:lpstr>màu mắt biếc. Hãy ca khen Nữ Vương mùa xuân yêu thương.</vt:lpstr>
      <vt:lpstr>3. Xin chi đây trước tôn nhan Mẹ nhân hiền. Bao tháng ngày Mẹ ơi trông đến quê hương. Tuy phong sương vẫn luôn</vt:lpstr>
      <vt:lpstr>quay về một hướng. Sống trong Mẹ Nữ Vương mùa xuân yêu thương.</vt:lpstr>
      <vt:lpstr>Dâng lễ  Dâng Cha Ngày Xuân (HĐ)</vt:lpstr>
      <vt:lpstr>1. Ngày đầu xuân xin dâng lên Cha bánh với rượu trọn tình con thiết tha. Tạ ơn Cha ban cho năm qua ngàn hồng ân</vt:lpstr>
      <vt:lpstr>ôi tình Ngài bao la.</vt:lpstr>
      <vt:lpstr>ĐK. Dâng lên Cha đây bánh rượu thơm nồng là lao công ngày tháng nơi nương đồng. Bàn tay con hôm sớm vun trồng</vt:lpstr>
      <vt:lpstr>ngày đêm mong cho lúa trổ bông.</vt:lpstr>
      <vt:lpstr>Dâng lên Cha dâng trót cả tấm lòng nguyện Cha thương nhận lễ vật mọn hèn và ban cho ân phúc muôn vàn đời con</vt:lpstr>
      <vt:lpstr>luôn vui sống bình an.</vt:lpstr>
      <vt:lpstr>2. Ngày đầu xuân xin dâng lên Cha nén hương trầm ngào ngạt thơm ngút bay. Tựa câu kinh trong sương ban mai</vt:lpstr>
      <vt:lpstr>nguyện Ngài thương đón nhận về thiên cung.</vt:lpstr>
      <vt:lpstr>3. Ngày đầu xuân xin dâng lên Cha trái thơm nồng tràn đầy bao ước mơ. Đời trần gian bao nhiêu gian nan nguyện</vt:lpstr>
      <vt:lpstr>cho con vững một niềm tin yêu.</vt:lpstr>
      <vt:lpstr>4. Ngày đầu xuân xin dâng lên Cha khúc cảm tạ nhịp nhàng theo tiếng ca. Là tình con xin cho xuân nay người người</vt:lpstr>
      <vt:lpstr>vui sống cuộc đời yêu thương.</vt:lpstr>
      <vt:lpstr>Nhập Lễ  Phút Giao Thừa (VMT)</vt:lpstr>
      <vt:lpstr>ĐK: Đoàn con dâng phút giây giao thừa. Hợp hoan vang khúc ca xuân hồng. Chào đón xuân mới sang bên thềm, Xuân</vt:lpstr>
      <vt:lpstr>thắm tươi huy hoàng ôi phút giây huyền linh.</vt:lpstr>
      <vt:lpstr>Ngài ơi! Ôi Chúa Xuân muôn đời, tràn lan bao thánh ân dạt dào. Ngài ơi! Ôi Chúa Xuân ân tình ban xuống ơn an</vt:lpstr>
      <vt:lpstr>bình trên nước Nam đẹp xinh.</vt:lpstr>
      <vt:lpstr>1. Giờ này là phút giây giao thừa, giờ phút linh thiêng nhất trong năm, ôi giây phút uy nghiêm thơm hương mới</vt:lpstr>
      <vt:lpstr>xuân sang những phút giây ban đầu dành riêng cho Chúa Xuân.</vt:lpstr>
      <vt:lpstr>2. Giờ này là phút giây giao thừa, cùng dâng muôn ca khúc yêu thương, xinh tươi thắm ý thơ tim ngây ngất hương</vt:lpstr>
      <vt:lpstr>Xuân với tất cả tấm lòng dành riêng cho Chúa Xuân.</vt:lpstr>
      <vt:lpstr>3. Giờ này là phút giây giao thừa, đoàn con xin Thiên Chúa khoan nhân ban muôn phúc ân thiêng cho non nước an</vt:lpstr>
      <vt:lpstr>bình luôn tươi xinh nụ cười, tựa hương Xuân thắm tươi.</vt:lpstr>
      <vt:lpstr>  1. Khúc Cảm Tạ Từ Đó Âm Ba Vọng Ngân, Rộn Rã Trong Tim Ngày Đêm, Tán Dương Tình Yêu Thiên Chúa.</vt:lpstr>
      <vt:lpstr>Hiệp lễ                                                 KHÚC CẢM TẠ (93)</vt:lpstr>
      <vt:lpstr>  Đk: Xin Dâng Lên Chúa Tiếng Yêu Ngọt Ngào. Nguyện Ghi Nhớ Thánh Ân Ngài Trao. Nguyện Theo Chân Chúa Đi Qua Đồi Ta-Bo Hay Thập Giá.</vt:lpstr>
      <vt:lpstr>Hiệp lễ                                                 KHÚC CẢM TẠ (93)</vt:lpstr>
      <vt:lpstr>  2. Tiếng Gọi Nào Rộn Rã Vang Trong Chiều Mơ, Vồn Vã Cánh Tay Ngài Đưa, Dắt Con Vào Miền Thương Nhớ.</vt:lpstr>
      <vt:lpstr>Hiệp lễ                                                 KHÚC CẢM TẠ (93)</vt:lpstr>
      <vt:lpstr>  3. Đến Đời Đời Ngài Vẫn Yêu Con Mà Thôi, Ngài Vẫn Yêu Con Chẳng Nguôi, Dẫu Cho Trần Gian Tan Biến.</vt:lpstr>
      <vt:lpstr>Hiệp lễ                                                 KHÚC CẢM TẠ (93)</vt:lpstr>
      <vt:lpstr>  4. Nếu Ngày Nào Ngài Lãng Quên Con Một Giây, Lạy Chúa Cho Con Giờ Đây Trút Linh Hồn Trong Tay Chúa.</vt:lpstr>
      <vt:lpstr>Hiệp lễ                                                 KHÚC CẢM TẠ (93)</vt:lpstr>
      <vt:lpstr>Kết Lễ  Tâm Ca Đồng Hành 3 (PA)</vt:lpstr>
      <vt:lpstr>1. Nhịp bước bên Mẹ, con đem Giê-su đi vào lòng đời. Nhịp bước với Mẹ, con đem Ngôi Lời vào trong thế giới.</vt:lpstr>
      <vt:lpstr>ĐK. Ma-ri-a xin giúp sức cho con, dìu con đi trên những lối gian nguy. Đời dâng hiến cho Nước Trời hôm nay. Bao</vt:lpstr>
      <vt:lpstr>chông gai nhưng có Mẹ con vững lòng.</vt:lpstr>
      <vt:lpstr>2. Nhịp bước bên Mẹ, con đem Giê-su xây lại cuộc đời. Nhịp bước với Mẹ, con đem Tin Mừng vào nơi tăm tối.</vt:lpstr>
      <vt:lpstr>Hiệp Lễ  Dâng Chúa Trong Đền Thờ (BN)</vt:lpstr>
      <vt:lpstr>1. Trên tay Mẹ bồng trong sớm tươi hồng dẫu một Trẻ thơ, nhưng nơi đền thờ khi tới linh giờ uy nghi rực rỡ.</vt:lpstr>
      <vt:lpstr>Người là Con Chúa ngôn sứ loan truyền nhân thế mong chờ, nhưng vẫn ngoan hiền thánh hiến theo luật dâng tiến Chúa Cha.</vt:lpstr>
      <vt:lpstr>ĐK: Người là ánh sáng của muôn dân, soi chiếu cho dương trần. Người là vinh quang của dâng riêng, đem phúc lộc nguồn thiêng.</vt:lpstr>
      <vt:lpstr>Ấy Chúa là mặt trời công chính tới ngự trong thánh đài. Cho ai lòng thần phục hôm mai tưởng phúc vinh an bình.</vt:lpstr>
      <vt:lpstr>2. Bao năm đợi chờ ơn Chúa bây giờ mới gặp Trẻ thơ, tiên tri nghẹn lời tay ẵm Con Trời cao rao tình Chúa.</vt:lpstr>
      <vt:lpstr>Vì được xem thấy ơn Chúa dư đầy ban xuống nhân trần, nên ước chung phần mong chết an bình về chốn phúc vinh.</vt:lpstr>
      <vt:lpstr>3. Tiên tri nhìn lại chúc phúc cha mẹ nói về hậu lai: “Mai sau trẻ này nên cớ đêm ngày cho bao người thấy.</vt:lpstr>
      <vt:lpstr>Nhiều người sa ngã hay sẽ đứng dậy ân nghĩa đong đầy, thêm lưỡi gươm lạ đâm thấu âm Bà ngàn nỗi xót xa”.</vt:lpstr>
      <vt:lpstr>Hiệp Lễ 1  Giê-Su Ngài Đã Đến (ND)</vt:lpstr>
      <vt:lpstr>1. Ôi Chúa Giê-su đã một lần Ngài đến thế trần. Ngài đến giữa một đêm ngàn sao tỏa ánh sáng bốn phương.</vt:lpstr>
      <vt:lpstr>Ôi Chúa Giê-su đã một lần Ngài đến thế trần. Tặng ban hồng ân Thập Giá một chiều vương tràn máu hồng.</vt:lpstr>
      <vt:lpstr>ĐK: Tình Ngài tỏa rạng muôn ánh sao đêm. Lời Ngài ngọt ngào trong những trái tim. Ngài đến với tin vui với yêu</vt:lpstr>
      <vt:lpstr>thương hồng tươi. Trót một đời dâng hiến thiết tha và tinh tuyền.</vt:lpstr>
      <vt:lpstr>2. Chúa đến nơi đây mang thân phận của bao dân nghèo. Và những nơi Ngài qua Ngài đem tình thương đến sớt chia.</vt:lpstr>
      <vt:lpstr>Bước Chúa đi qua dấu chân Ngài là bao dấu lạ. Ngài sống nghèo khó để cấy lại niềm tin và hy vọng.</vt:lpstr>
      <vt:lpstr>3. Trong ý yêu thương viết lên bài tình ca miên trường. Rộn rã như trùng dương trào dâng nguồn hạnh phúc bốn phương.</vt:lpstr>
      <vt:lpstr>Để đến hôm nay sáng lên từng lời ca hy vọng. Bài kinh hạnh phúc còn thắm trên làn môi của bao người.</vt:lpstr>
      <vt:lpstr>4. Chúa đến nơi đây trái tim Ngài nồng say ước vọng. Ngài muốn cho trần gian đẹp tươi và hạnh phúc chứa chan.</vt:lpstr>
      <vt:lpstr>Những tháng năm qua bước Tin Mừng trải gieo muôn lòng. Bàn chân nở hoa rực rỡ như mùa xuân chẳng phai nhòa.</vt:lpstr>
      <vt:lpstr>5. Ôi đã bao năm suốt cả một đời con theo Ngài. Đường vẫn xa ngày mai tình con dường như đã sớm phai.</vt:lpstr>
      <vt:lpstr>Xin dẫn con thôi con rất sợ mình con trong đời. Ngài ơi! Hãy đến dìu bước trên đường đi về quê trời.</vt:lpstr>
      <vt:lpstr>Kết Lễ  Cho Mọi Người Hiệp Nhất (KL)</vt:lpstr>
      <vt:lpstr>Lạy Cha xin hãy cho mọi người hiệp nhất nên một,_x005f_x000B_như Cha ở trong Con và như Con ở trong Cha. Xin Cha cho mọi</vt:lpstr>
      <vt:lpstr>người nên một trong chúng ta, hầu cho thế gian tin rằng Cha đã sai Con.</vt:lpstr>
      <vt:lpstr>Dâng Lễ  Có Gì Để Dâng (TD)</vt:lpstr>
      <vt:lpstr>1. Bao năm rồi làm sao con quên được, tình Chúa thương con, tình Chúa bao la. Chúa thương con, bỏ trời xuống</vt:lpstr>
      <vt:lpstr>thế, mang kiếp sống nghèo, chỉ vì yêu, ôi tình yêu.</vt:lpstr>
      <vt:lpstr>ĐK. Xin dâng lên tình yêu nhỏ bé, bao ước mơ với cả ân tình. Như lễ vật để dâng lên Chúa. Vì con có chi đâu, để</vt:lpstr>
      <vt:lpstr>dâng tiến Ngài.</vt:lpstr>
      <vt:lpstr>2.  Bao năm rồi làm sao con quên được, tình Chúa thương con, tình Chúa bao la. Chúa thương con nên đã hiến tế,</vt:lpstr>
      <vt:lpstr>gánh lấy khổ hình chỉ vì yêu, ôi tình yêu.</vt:lpstr>
      <vt:lpstr>3.  Bao năm rồi làm sao con quên được, tình Chúa thương con, tình Chúa bao la. Mãi muôn đời chúc tụng tình Chúa,</vt:lpstr>
      <vt:lpstr>đã lấy máu thịt nuôi trần gian, nuôi trần gian.</vt:lpstr>
      <vt:lpstr>Nhập Lễ  Reo Vui Mừng (8)</vt:lpstr>
      <vt:lpstr>ĐK. Chúng con đến đây reo vui mừng Chúa, và hân hoan dâng Ngài lời cảm tạ. Chúng con đến đây reo vui mừng Chúa,</vt:lpstr>
      <vt:lpstr>cùng hoà vang theo tiếng đàn ca.</vt:lpstr>
      <vt:lpstr>1. Xin tung hô Chúa là Chúa cả muôn loài. Xin tung hô Ngài là Chúa khắp địa cầu.</vt:lpstr>
      <vt:lpstr>2. Xin dâng Cha những ngày tháng trong cuộc đời. Xin dâng Cha bao nhiêu đắng cay u sầu.</vt:lpstr>
      <vt:lpstr>Hiệp Lễ  Chúa Giê-Su Chịu Phép Rửa (NHC)</vt:lpstr>
      <vt:lpstr>1. Trên dòng sông Gio-đan nước vẫn chảy xuôi êm đềm. Có người tên Gio-an ông đã đến giảng về thống hối và làm</vt:lpstr>
      <vt:lpstr>phép rửa.</vt:lpstr>
      <vt:lpstr>Nắng chiều soi lung linh gió mát thổi trên sông dài. Có người tên Giê-su đang bước tới cùng với mọi người, xin</vt:lpstr>
      <vt:lpstr>Gio-an hãy làm phép rửa cho Ngài.</vt:lpstr>
      <vt:lpstr>ĐK: Từ dòng nước bước lên Ngài ngước lên trời cầu xin ơn trên, thì này tầng trời mở ra Thánh Thần ngự xuống trên</vt:lpstr>
      <vt:lpstr>Người như chim bồ câu. Và có tiếng Chúa từ trời cao: "Con là Con yêu dấu của Cha Con rất đẹp lòng Cha".</vt:lpstr>
      <vt:lpstr>2. Đón nhận nơi Gio-an lãnh phép rửa như bao người. Chúa Trời ôi cao sang nào vương vấn tội đời nhơ nhớp mà Ngài</vt:lpstr>
      <vt:lpstr>đến rửa.</vt:lpstr>
      <vt:lpstr>Chúa dạy ta khiêm cung biết sấp mình đón ơn tha tội. Dẫu tội to bao nhiêu thì tình thương của Chúa cao vời, sẽ</vt:lpstr>
      <vt:lpstr>xóa hết lỗi tội phúc ân hải hà.</vt:lpstr>
      <vt:lpstr>3. Tháng ngày trôi qua đi bao nhiêu tội con chất chồng. Xin Ngài yêu thương con để con biết mở lòng hối lỗi và</vt:lpstr>
      <vt:lpstr>được Chúa rửa.</vt:lpstr>
      <vt:lpstr>Chúa là dòng sông yêu thương Chúa tắm gội con tinh tuyền. Linh hồn con trinh trong lòng hân hoan mừng rỡ biết</vt:lpstr>
      <vt:lpstr>bao, Chúa dẫn dắt tháng ngày Chúa bao nhân từ.</vt:lpstr>
      <vt:lpstr>4. Con còn đang long đong sống khắc khoải bao đêm ngày. Bước đường ôi gian nan còn xa lắm và đầy gian khó đôi</vt:lpstr>
      <vt:lpstr>chân đã mỏi</vt:lpstr>
      <vt:lpstr>Nay về đây bên Cha phó thác cả tấm linh hồn. Con thành tâm dâng lên nguyện xin Chúa hãy thứ tha tội, ban muôn ơn</vt:lpstr>
      <vt:lpstr>dẫn đường tới bến an bình.</vt:lpstr>
      <vt:lpstr>Hiệp Lễ  Từ Phương Đông (NHC)</vt:lpstr>
      <vt:lpstr>1. Từ phương đông người đạo sĩ tiến bước đi trở về thánh đô. Nhịp đôi chân bao hăng hái bước bên nhau chẳng ngại</vt:lpstr>
      <vt:lpstr>khó khăn. Dù đường có xa xôi gặp thử thách chông gai hằng nhìn theo ngôi sao dẫn đường.</vt:lpstr>
      <vt:lpstr>Vượt gian nan nay đi tới đến ngay nơi hang lừa Bê-lem. Lòng hân hoan cùng chiêm ngắm Chúa Con bên Mẹ Ma-ri-a.</vt:lpstr>
      <vt:lpstr>Này vàng tiến dâng lên, mộc dược với nhũ hương lạy Hài Nhi Đấng bao uy quyền.</vt:lpstr>
      <vt:lpstr>ĐK: Thờ lạy Chúa đã thương cứu độ trần gian. Chuộc tội lỗi cứu con thoát khỏi lầm than. Nguyện cầu Chúa sáng soi</vt:lpstr>
      <vt:lpstr>muôn dân nhận ra. Để hưởng phúc ngàn năm thiên thu.</vt:lpstr>
      <vt:lpstr>2. Quỳ nơi đây bên hang đá chúng con xin dâng lòng kính tin. Lòng hân hoan dâng lên Chúa những câu kinh hòa cùng</vt:lpstr>
      <vt:lpstr>tiếng ca. Niềm thành tín không phai thờ lạy Chúa Ngôi Hai vì tình yêu Ngài đã giáng sinh.</vt:lpstr>
      <vt:lpstr>Nhìn Ngôi Hai trong hang đá mắt môi xinh ôi đẹp biết bao. Ngài sinh ra nơi gian khó quấn trong khăn trời lạnh</vt:lpstr>
      <vt:lpstr>giá băng. Tình Ngài quá bao la, tình Ngài quá thiết tha vì trần gian giáng sinh làm người.</vt:lpstr>
      <vt:lpstr>3. Lòng tin yêu xin dâng Chúa trót xác thân linh hồn của con. Từ hôm nay con xin hứa sẽ yêu thương bằng cả trái</vt:lpstr>
      <vt:lpstr>tim. Để đền đáp ơn thiêng tình Ngài quá vô biên tựa trời cao làm sao sánh bằng.</vt:lpstr>
      <vt:lpstr>Đời con đây xin dâng hết những tâm tư với cả ước mơ. Này tương lai và quá khứ với hiện tại cùng ngàn lắng lo.</vt:lpstr>
      <vt:lpstr>Nguyện Ngài hãy thương con và Ngài xuống muôn ơn để từ nay chứng nhân cho Ngài</vt:lpstr>
      <vt:lpstr>Dâng Lễ  Mục Đồng Kia Ơi (284)</vt:lpstr>
      <vt:lpstr>ĐK. Mục đồng kia ơi, mau nhanh chân vui bước. Ba vua uy quyền mau tiến đến Bê-lem. Ngàn dân ta ơi, nhanh đến</vt:lpstr>
      <vt:lpstr>dâng lễ vật. Ngôi Hai Chúa Trời vừa sinh xuống gian trần.</vt:lpstr>
      <vt:lpstr>1. Dâng tiến Ngài lời ca vang ý thơ. Dâng tiến Ngài tương lai và mộng ước. Dâng tiến Ngài đời con bao khó nguy.</vt:lpstr>
      <vt:lpstr>Dâng tiến Ngài thân con với muôn khổ đau.</vt:lpstr>
      <vt:lpstr>2. Dâng tiến Ngài niềm vui luôn ngát bay. Dâng tiến Ngài đau thương và nước mắt. Dâng tiến Ngài đời con bao đắm</vt:lpstr>
      <vt:lpstr>say. Dâng tiến Ngài lao công tháng năm đã qua.</vt:lpstr>
      <vt:lpstr>3. Dâng tiến Ngài tình yêu luôn ngát thơm. Dâng tiến Ngài hương hoa của trần giới. Dâng tiến Ngài ngàn vinh</vt:lpstr>
      <vt:lpstr>quang khắp nơi. Xin Chúa Trời ban cho chúng con bình an.</vt:lpstr>
      <vt:lpstr>Nhập Lễ  Dạ Hành</vt:lpstr>
      <vt:lpstr>ĐK: Cùng dân xưa ta hướng theo sao đêm. Về Bê-lem lạnh vắng rất êm đềm. Bầy chim đêm tung cao đôi cánh đêm. Lướt</vt:lpstr>
      <vt:lpstr>chập chờn trên đoàn dân dạ hành.</vt:lpstr>
      <vt:lpstr>Từ trời đêm vang xuống bao khúc ca. Mừng hồng ân ngự đến với muôn lòng. Lòng rộn vui khi nghe vang tiếng ca.</vt:lpstr>
      <vt:lpstr>Chúa cao vời bỏ trời vì mến ta.</vt:lpstr>
      <vt:lpstr>1. Dừng bước bên nôi rơm tiêu điều. Quỳ ngắm nhan Hài nhi mỹ miều. Tình yêu ôi cao thẳm đẹp quá. Tình bao la</vt:lpstr>
      <vt:lpstr>nồng thắm mặn mà.</vt:lpstr>
      <vt:lpstr>Nhìn sao đêm ta bước trong hân hoan. Lòng say sưa theo tiếng Chúa an hòa. Nhạc thiên cung êm vang trong gió xa.</vt:lpstr>
      <vt:lpstr>Phút thanh bình đã về với chúng ta.</vt:lpstr>
      <vt:lpstr>Kết Lễ  Niềm Vui Giáng Sinh (MT)</vt:lpstr>
      <vt:lpstr>1. Niềm vui Giáng Sinh về Chúa điểm tô đời ta thắm tươi. Niềm vui Giáng Sinh về Chúa đã mở một kỷ nguyên mới.</vt:lpstr>
      <vt:lpstr>Tình Chúa sáng bao la Người đến đem an hòa. Nguồn sống chốn cao xa Người hứa một trời hoa.</vt:lpstr>
      <vt:lpstr>ĐK: Giáng Sinh về Giáng Sinh về muôn muôn dân hòa bài ca mới. Giáng Sinh về Giáng Sinh về đây yêu thương kết</vt:lpstr>
      <vt:lpstr>giao đất trời.</vt:lpstr>
      <vt:lpstr>Giáng Sinh về Giáng Sinh về muôn con tim hòa nhịp vui tươi. Giáng Sinh về Giáng Sinh về đây tin yêu sáng ngời</vt:lpstr>
      <vt:lpstr>nơi nơi.</vt:lpstr>
      <vt:lpstr>2. Niềm vui Giáng Sinh về Chúa đã ban hồng ân khắp nơi. Niềm vui Giáng Sinh về Chúa đã mở trời mới đất mới. Cuộc</vt:lpstr>
      <vt:lpstr>sống mến thương nhau đời mãi tươi muôn màu. Biển lớn nối tay nhau hòa khúc ân tình sâu.</vt:lpstr>
      <vt:lpstr>Hiệp Lễ  Cao Cung Lên (HD)</vt:lpstr>
      <vt:lpstr>ÐK: Cao cung lên khúc nhạc thiên thần Chúa. Hòa trong làn gió nhè nhẹ vấn vương. Ôi linh thiêng lắng nghe thoang</vt:lpstr>
      <vt:lpstr>thoảng cung đàn, một đêm khuya vang, vẳng trong tuyết sương.</vt:lpstr>
      <vt:lpstr>Ðàn ơi, cứ rung những điệu réo rắt, hát khen Con Một Chúa Trời, rầy sinh xuống cõi đời. Hỡi người dương thế lặng</vt:lpstr>
      <vt:lpstr>nghe cung đàn, mau tìm cho tới, thờ kính Vua giáng trần.</vt:lpstr>
      <vt:lpstr>1. Thôi hỡi trần gian im tiếng đi mà cung kính. Chúa Con sinh ra trong nắm cỏ máng lừa. Tuy Chúa là Vua muôn</vt:lpstr>
      <vt:lpstr>nước suy phục tôn kính. Chúa bỏ cõi trời sinh xuống trần đêm xưa.</vt:lpstr>
      <vt:lpstr>2. Thôi hỡi trần gian, bao tuyết sương cùng gió rét, cớ sao nỡ làm cho Chúa lạnh quá chừng? Ôi Ðấng toàn năng</vt:lpstr>
      <vt:lpstr>xưa quá yêu người tha thiết, xuống chịu khổ hèn trong tuyết ngàn dặm sương.</vt:lpstr>
      <vt:lpstr>3. Thôi hỡi hồn tôi ghi nhớ trong hồn sâu thẳm. Chúa sinh đêm nay nên bé nhỏ khó hèn. Tôi quyết từ nay yêu Chúa</vt:lpstr>
      <vt:lpstr>trong tình đằm thắm. Muốn để đền bù những thói đời bạc đen.</vt:lpstr>
      <vt:lpstr>Kết Lễ  Loài Người Ơi (VT)</vt:lpstr>
      <vt:lpstr>ĐK: Loài người ơi tới Bê-lem kính thờ Ngôi Hai Chúa cao sang. Người thương xuống cứu muôn dân đang lầm than. Nào</vt:lpstr>
      <vt:lpstr>Si-on hãy ca lên nhịp nhàng tung hô Chúa vinh quang. Vì yêu thương đã sinh ra trong cảnh âm thầm.</vt:lpstr>
      <vt:lpstr>1. Bê-lem năm ấy ánh sao chiếu lang giữa trời mùa đông. Vang trong tuyết sương bao điệu đàn ca dâng lên du dương.</vt:lpstr>
      <vt:lpstr>Bên trong hang đá khó khăn thấp hèn giữa trời đầy sương. Ngôi Hai Giáng Sinh làm người chuộc tội vì lòng xót thương.</vt:lpstr>
      <vt:lpstr>2. Ta theo sao sáng dẫn đưa soi đường khác chi bình minh. Vui trong tiếng ca thiên thần hòa vang nhịp nhàng uy linh.</vt:lpstr>
      <vt:lpstr>Ta mau mau tới kính dâng tôn thờ cất cao lời kinh. Noi theo tấm gương khiêm nhường nghèo hèn và luôn tuyết trinh.</vt:lpstr>
      <vt:lpstr>Hiệp Lễ  Mùa Đông Năm Ấy (HD)</vt:lpstr>
      <vt:lpstr>1. Mùa đông năm ấy sao sáng soi cuối trời. Mùa đông năm ấy Con Chúa sinh xuống đời. Nhịp ca véo von bao thiên</vt:lpstr>
      <vt:lpstr>thần vang hát. Tôn thờ Ngôi Hai giáng lâm trần ai.</vt:lpstr>
      <vt:lpstr>Con hợp với thiên thần hòa vang câu hát, con hợp với thiên thần hòa vang câu hát, mừng sinh nhật Chúa vinh</vt:lpstr>
      <vt:lpstr>quang, mừng sinh nhật Ðấng yêu đương. Sinh nhật từ ái sáng như công bình.</vt:lpstr>
      <vt:lpstr>2. Mùa đông năm ấy vui tiếng ca nhịp nhàng. Mùa đông năm ấy theo ánh sao huy hoàng. Tìm hang Belem những mục</vt:lpstr>
      <vt:lpstr>đồng mau bước. Tôn thờ Ngôi Hai giáng lâm trần ai.</vt:lpstr>
      <vt:lpstr>Con hợp với mục đồng cùng thờ lạy Chúa. Con hợp với mục đồng cùng thờ lạy Chúa. Mừng sinh nhật Ðấng Cứu Tinh.</vt:lpstr>
      <vt:lpstr>Mừng sinh nhật Ðấng uy linh. Sinh nhật, ngày Chúa xuống ơn thái bình.</vt:lpstr>
      <vt:lpstr>3. Mùa đông năm ấy quên lắng lo ưu phiền. Mẹ Maria âu yếm cung kính nhìn. Nhìn Con mới sinh dâng tấm lòng kính</vt:lpstr>
      <vt:lpstr>mến. Tôn thờ Ngôi Hai giáng lâm trần ai.</vt:lpstr>
      <vt:lpstr>Con hợp với Maria quỳ đây ngắm Chúa. Con hợp với Giuse quỳ đây ngắm Chúa. Mừng sinh nhật Đấng quang vinh. Mừng</vt:lpstr>
      <vt:lpstr>sinh nhật Ðấng Thiên Sai. Sinh nhật một lễ đáng ghi muôn đời</vt:lpstr>
      <vt:lpstr>4. Mùa đông năm ấy Con Chúa xa cõi trời. Mùa đông năm ấy Con Chúa sinh xuống đời. Ngày xưa có qua nhưng Sinh</vt:lpstr>
      <vt:lpstr>Nhật Con Chúa. Tâm hồn con ghi dám đâu hoài nghi.</vt:lpstr>
      <vt:lpstr>Con quỳ gối ôn lại ngày qua đáng nhớ. Con quỳ gối cảm tạ tình yêu quí giá. Mừng sinh nhật Chúa chí nhân, mừng</vt:lpstr>
      <vt:lpstr>sinh nhật Chúa muôn ân. Sinh nhật: cùng với tháng năm vững bền.</vt:lpstr>
      <vt:lpstr>Nhập Lễ  Mau Lên Nào (362)</vt:lpstr>
      <vt:lpstr>ĐK. Mau lên nào, mau lên nào, mau lên nào mục đồng ơi mau tới vì Chúa nay ra đời. Mau lên nào, mau lên nào, mau</vt:lpstr>
      <vt:lpstr>lên nào mục đồng ơi mau tới thờ kính Con Vua Trời.</vt:lpstr>
      <vt:lpstr>1. Các mục đồng vừa tới nơi đã gặp bà Maria và Thánh Giuse, người dưỡng nuôi thấy bé thơ bọc trong khăn.</vt:lpstr>
      <vt:lpstr>2. Các mục đồng về xóm thôn đã ca tụng Thiên Chúa luôn và báo cho dân được biết tin: Chúa đã sinh tại Bê-lem.</vt:lpstr>
      <vt:lpstr>Hiệp Lễ  Ca Mừng Giáng Sinh (TN)</vt:lpstr>
      <vt:lpstr>ĐK: Vui mừng tràn lan con dâng lên điệu hát cung đàn. Con ngợi ca Vua Cả muôn vàn, xuống trần vì yêu thế nhân.</vt:lpstr>
      <vt:lpstr>Hợp cùng Thiên Sứ đây đoàn con ca hòa chúc tụng. Vinh danh Thiên Chúa trên trời, bình an dưới thế cho người chính tâm</vt:lpstr>
      <vt:lpstr>1/ Tôn vinh Ngôi Lời Con Cha trên trời rạng ngời muôn nơi. Như ánh mặt trời soi chiếu cuộc đời tăm tối mênh mang.</vt:lpstr>
      <vt:lpstr>Tình Ngài cao sáng cho nhân gian ngập tràn bình an. Tình Ngài tươi mới cho muôn người kính yêu ca ngợi.</vt:lpstr>
      <vt:lpstr>2/ Chúa đã xuống đời đem ơn cứu độ cho người mọi nơi. Tha thiết kêu mời hãy đón nhận Ngài ai sống chơi vơi.</vt:lpstr>
      <vt:lpstr>Là niềm hạnh phúc cho ai đang một lòng chờ mong. Là niềm vui sống cho muôn người vẫn luôn hy vọng.</vt:lpstr>
      <vt:lpstr>3/ Trong tin yêu Ngài, ta bước trên đường không ngại đau thương. Cho dẫu nguy nan hay những trái ngang có Chúa vững vàng.</vt:lpstr>
      <vt:lpstr>Ngài đã giáng thế cho nhân gian tìm được lẽ sống. Tình trời với đất đã giao hòa hát lên khúc ca.</vt:lpstr>
      <vt:lpstr>Nhập Lễ  Chúa Đã Sinh Ra (TT)</vt:lpstr>
      <vt:lpstr>ĐK: Chúa đã giáng trần! Alleluia! Đến mặc xác phàm. Alleluia! Chúa đã sinh ra. Alleluia! Chúa đã sinh ra. Alleluia!</vt:lpstr>
      <vt:lpstr>1. Từ ngàn xưa Thiên Chúa đã hứa rằng: Một ngày kia xuống thăm nhân trần. Thì ngày nay Thiên Chúa đã giữ lời,</vt:lpstr>
      <vt:lpstr>lời Người ngày xưa đã hứa.</vt:lpstr>
      <vt:lpstr>2. Từ trời cao Con Chúa đã giáng trần. Một Hài Nhi đã sinh ra đời. Vì tình thương Thiên Chúa đã thí Ngài, Ngài</vt:lpstr>
      <vt:lpstr>là nguồn ơn cứu thoát.</vt:lpstr>
      <vt:lpstr>3. Từ ngàn xưa Thiên Chúa đã khấn dùng. Lời phàm nhân để loan Tin Mừng. Thì ngày nay Thiên Chúa tỏ ý Người, nhờ</vt:lpstr>
      <vt:lpstr>lời Người Con chí ái.</vt:lpstr>
      <vt:lpstr>Hiệp Lễ  Trông Đợi (JB)</vt:lpstr>
      <vt:lpstr>1. Trời cao nghe chăng trần gian khấn van mưa nguồn ơn cứu chuộc. Đồng nương không sương nay đã héo hắt mong</vt:lpstr>
      <vt:lpstr>bước chân người lành.</vt:lpstr>
      <vt:lpstr>Tháng năm vẫn chưa phai ghi tạc lời minh giao đính ước. Giờ linh thiêng ngóng trông ân tình chan chứa vui thỏa lòng.</vt:lpstr>
      <vt:lpstr>ĐK: Yêu đương lòng con chờ mong xin Chúa xuống.</vt:lpstr>
      <vt:lpstr>2. Lạy Cha khoan nhân trần gian vắng sao lạnh lùng đêm phủ đầy. Lầm than cô đơn ai thấu những nỗi cay đắng thân</vt:lpstr>
      <vt:lpstr>tù đày.</vt:lpstr>
      <vt:lpstr>Khấn xin Chúa ủi an thoa dịu ngàn đau thương khốn khó. Và xin nung đốt bao tâm hồn thêm mến yêu phụng thờ.</vt:lpstr>
      <vt:lpstr>3. Lạy Cha khoan nhân trần gian khóc than trong bàn tay ác thần. Ngày đêm trông mong xin Đấng Cứu Thế mau xuống</vt:lpstr>
      <vt:lpstr>nơi phàm trần.</vt:lpstr>
      <vt:lpstr>Xuống vinh thăng quản cai muôn người được no cơm ấm phúc. Mùa hân hoan khắp nơi công bình chân lý soi tỏ đời.</vt:lpstr>
      <vt:lpstr>Nhập Lễ  Trời Cao (DT)</vt:lpstr>
      <vt:lpstr>ĐK: Trời cao hãy đổ sương xuống. và ngàn mây hãy mưa Đấng Chuộc Tội. Trời cao hãy đổ sương xuống và ngàn mây hãy</vt:lpstr>
      <vt:lpstr>mưa Đấng Cứu Đời.</vt:lpstr>
      <vt:lpstr>1. Trong đêm u tối chúng con mong ngày mau tới. Như nai đang khát ước mong mau tìm thấy suối. Chúa ơi dừng cơn</vt:lpstr>
      <vt:lpstr>giận Chúa lại thôi. Chúa ơi đoàn con đã hối tội rồi.</vt:lpstr>
      <vt:lpstr>2. Thương xem dân Chúa đớn đau mây sầu che lối. Luôn mong chiên Thánh đến đây cải tạo thế giới. Cứu dân đập tan</vt:lpstr>
      <vt:lpstr>xiềng xích tội nhơ. Chúa ơi lòng nhân từ Chúa không bờ.</vt:lpstr>
      <vt:lpstr>Hiệp Lễ  Để Chúa Đến (ND)</vt:lpstr>
      <vt:lpstr>1. Xin cho lòng chúng con luôn mở rộng chờ mong Chúa đến. Xin cho lòng chúng con luôn thắm nồng một tình yêu mến.</vt:lpstr>
      <vt:lpstr>Xin cho lòng chúng con luôn khát khao luôn ước ao một thế giới sướng vui dạt dào một thế giới không còn khổ đau.</vt:lpstr>
      <vt:lpstr>ĐK. Để Chúa đến trong cuộc đời, để Chúa đến mang ơn Trời, nguồn hạnh phúc cho con người, mùa cứu rỗi cho mọi nơi</vt:lpstr>
      <vt:lpstr>2. Xin cho lòng chúng con không oán hờn và không ghen ghét. Xin cho lòng chúng con luôn quảng đại và luôn tha thứ.</vt:lpstr>
      <vt:lpstr>Xin cho lòng chúng con yêu mến người yêu suốt đời chỉ biết sống hiến dâng phục vụ và hướng đến ân tình trời cao.</vt:lpstr>
      <vt:lpstr>3. Xin cho lòng chúng con như máng cỏ tỏa nồng hơi ấm. Nên nơi Ngài náu thân khi xuống trần một đêm cô vắng.</vt:lpstr>
      <vt:lpstr>Cho con được ủi an ai khóc than ai khó khăn giọt nước mắt sẽ nên nụ cười và tiếng hát vang tận trời cao.</vt:lpstr>
      <vt:lpstr>Hiệp Lễ  Tiếng Kêu Trong Sa Mạc (KN)</vt:lpstr>
      <vt:lpstr>ĐK. Có tiếng kêu trong sa mạc buồn, tiếng kêu đưa ta về nguồn, tiếng kêu dẫn ai lầm đường bước lê trông mong tìm</vt:lpstr>
      <vt:lpstr>hướng.</vt:lpstr>
      <vt:lpstr>Hãy thống hối ăn năn chừa lỗi, hãy sống cuộc đời đổi mới. Ánh sáng Chúa đưa dìu lối thánh ân tuôn tràn khắp nơi.</vt:lpstr>
      <vt:lpstr>1. Có một người được Cha sai đến làm nhân chứng cho nguồn ánh sáng để tung gieo muôn lời chân lý hầu nơi nơi</vt:lpstr>
      <vt:lpstr>tuân phục thiên ý.</vt:lpstr>
      <vt:lpstr>Chính tên Người là Thánh Gio-an đến chuẩn bị cho Chúa dân riêng, đến khơi nguồn ơn phúc thiêng liêng, ánh dương</vt:lpstr>
      <vt:lpstr>Ngài soi chiếu muôn niên.</vt:lpstr>
      <vt:lpstr>2. Hãy dọn đường sửa cho ngay ngắn mọi vực sâu lấp đầy chắc chắn, đồi nương cao san lại bằng phẳng nẻo quanh co</vt:lpstr>
      <vt:lpstr>uốn lại thẳng thắn.</vt:lpstr>
      <vt:lpstr>Hãy quay về cải hóa canh tân bởi Nước Trời đã đến ngay bên, Chúa xuất hiện vinh hiển cao sang, ơn cứu độ ban</vt:lpstr>
      <vt:lpstr>xuống muôn dân.</vt:lpstr>
      <vt:lpstr>3. Có một vị quyền năng khôn xiết mà ta đây ai nào hay biết, rửa ta trong Thánh Thần chân lý quyền uy linh của</vt:lpstr>
      <vt:lpstr>Ngài cao quý.</vt:lpstr>
      <vt:lpstr>Chốn hoang địa cằn cỗi reo ca cõi cô tịch bỗng nở muôn hoa, Chúa Cứu Độ sẽ đến bên ta, chẳng ai còn rên xiết kêu</vt:lpstr>
      <vt:lpstr>la.</vt:lpstr>
      <vt:lpstr>4. Bước chân theo Ngài con vui sướng: Ngài chọn con lên hàng khanh tướng, để cho đi không còn bận vướng đường</vt:lpstr>
      <vt:lpstr>con đi chan hòa ánh sáng.</vt:lpstr>
      <vt:lpstr>Hãy dâng lời cất tiếng hoan ca: Chúa trên trời đã viếng thăm ta, dẫn ta vào an thái bao la, đến muôn đời Ngài</vt:lpstr>
      <vt:lpstr>vẫn thương ta.</vt:lpstr>
      <vt:lpstr>Hiệp Lễ  Tri Ân Tình Chúa (NL)</vt:lpstr>
      <vt:lpstr>1. Tình Chúa như áng mây trôi, tình Chúa như gió lên khơi, tình Chúa luôn nồng say không đổi thay không phai</vt:lpstr>
      <vt:lpstr>nhạt qua ngàn năm kiên trung thành tín.</vt:lpstr>
      <vt:lpstr>Tình Chúa đưa dẫn con đi vượt qua muôn nỗi hiểm nguy, tình Chúa theo mọi nơi cho niềm vui cho tiếng cười cho bờ</vt:lpstr>
      <vt:lpstr>môi vang lời yêu thương.</vt:lpstr>
      <vt:lpstr>ĐK. Xin tri ân Chúa qua muôn thế hệ, xin tri ân Chúa qua muôn ngàn nơi, tình Ngài bao la trời đất từng ngày yêu</vt:lpstr>
      <vt:lpstr>thương dẫn dắt chúng con đi trên đời.</vt:lpstr>
      <vt:lpstr>Xin dâng ngàn tiếng ca, xin dâng lời cảm tạ nguyện một đời luôn sống đáp đền hồng ân.</vt:lpstr>
      <vt:lpstr>2. Tình Chúa như đóa hoa tươi, tình Chúa như nắng reo vui, tình Chúa cho mùa xuân hương nồng say lan khắp trời</vt:lpstr>
      <vt:lpstr>cho ngàn nơi lên màu rực rỡ.</vt:lpstr>
      <vt:lpstr>Tình Chúa soi lối con tim tìm đến dâng hiến cho nhau, tình Chúa luôn triền miên bao dịu êm ươm ngọt ngào cho đời</vt:lpstr>
      <vt:lpstr>con sáng niềm tin yêu.</vt:lpstr>
      <vt:lpstr>3. Tình Chúa như sóng dâng cao, tình Chúa như lúa xôn xao, tình Chúa như vì sao trên trời cao chiếu rạng ngời</vt:lpstr>
      <vt:lpstr>đưa người đi trong đêm trời tối.</vt:lpstr>
      <vt:lpstr>Tình Chúa như khúc ca dao vọng ngân ru giấc con thơ, tình Chúa bên đời con gieo lời ca đem an hòa xóa khổ đau</vt:lpstr>
      <vt:lpstr>cho đời mai sau.</vt:lpstr>
      <vt:lpstr>Kết Lễ  Mẹ Vô Nhiễm 1 (TT)</vt:lpstr>
      <vt:lpstr>ĐK. Lạy Mẹ Vô Nhiễm nguyên tội Đẹp như cánh hoa huệ giữa đời. Chẳng vương tì vết hay bợn nhơ Đẹp như câu kết</vt:lpstr>
      <vt:lpstr>muôn bài thơ. Hồn con chiêm ngắm nhan Mẹ xinh. Tiến dâng trái tim yêu hết tình</vt:lpstr>
      <vt:lpstr>1. Xin cho con mỗi ngày thêm mến Mẹ. Xin cho con biết rời xa bến mê để sống thánh ân. để sống xứng danh với con</vt:lpstr>
      <vt:lpstr>Mẹ Chí nhân, để xứng đáng hơn, được Chúa đoái thương, suốt đời trung tín luôn</vt:lpstr>
      <vt:lpstr>2. Xin cho con trung thành yêu mến M. Xin cho con trung thành với Thánh ân. để suốt tháng năm tỏa chiếu ánh</vt:lpstr>
      <vt:lpstr>đăng. Sống cuộc đời chứng nhân, đời sống trở nên bài hát mến thương, cuộc đời sẽ ngát hương</vt:lpstr>
      <vt:lpstr>3. Xin thương xem giữ gìn khỏi vết tội. Luôn trung trinh một bài ca suốt đời. Từ máu của con. Tình mến sắt son</vt:lpstr>
      <vt:lpstr>Dẫu cuộc đời héo hon. Nhận lấy trái tim. Lòng mến cháy luôn. Chân tình Mẹ với con</vt:lpstr>
      <vt:lpstr>Nhập Lễ  Maria Vô Nhiễm Nguyên Tội</vt:lpstr>
      <vt:lpstr>ĐK: Maria. Mẹ vô nhiễm nguyên tội. Mẹ trinh trắng tuyệt vời, Mẹ tràn hồng ân Thiên Chúa ở cùng Mẹ mãi. Maria mùa</vt:lpstr>
      <vt:lpstr>xuân của bao người, nguồn vinh phúc cho đời tiếng hát con mừng chúc Danh Mẹ, Mẹ ơi!</vt:lpstr>
      <vt:lpstr>1. Trọn một đời luôn trung kiên Mẹ vâng theo ý Chúa mà thi hành. Mẹ trọn tình trong hy sinh Mẹ dâng Chúa trót cả</vt:lpstr>
      <vt:lpstr>xác hồn. Chúa khứng ban cho Mẹ ơn vô nhiễm nguyên tội. Cành huệ tươi trinh trắng tỏa ngàn sắc hương.</vt:lpstr>
      <vt:lpstr>Nhập Lễ  Mau Dọn Đường Chúa (KL)</vt:lpstr>
      <vt:lpstr>ĐK. Có tiếng người hô giữa hoang địa mau dọn đường cho Chúa mau dọn đường cho Chúa Mở lối cho thẳng để Người đi.</vt:lpstr>
      <vt:lpstr>1. Thung lũng hãy lấp cho đầy núi đồi hãy bạt xuống đường quanh co uốn cho thẳng ngay để đón phúc ân cứu độ</vt:lpstr>
      <vt:lpstr>2. Nào mau xưng thú lỗi lầm kịp trở về cùng Chúa và ăn năn đớn đau thực tâm để đáng Chúa thương cứu độ</vt:lpstr>
      <vt:lpstr>3. Hãy quên đi những ưu phiền bước vào cuộc đời mới đường quang minh hãy theo đời liên để xứng lãnh ơn cứu độ</vt:lpstr>
      <vt:lpstr>Hiệp Lễ  Trong Rừng Sâu (MT)</vt:lpstr>
      <vt:lpstr>1. Trong rừng sâu có tiếng gọi, có tiếng gọi, giục hồn ta hãy dọn đường dọn đường Chúa đi. Những đồi cao hãy san</vt:lpstr>
      <vt:lpstr>bằng hãy san bằng, để Đức Vua Ngài ngự đến trong uy quyền.</vt:lpstr>
      <vt:lpstr>ĐK: Này Chúa đến như hừng đông chiếu soi màn đêm. Hãy vui lên hãy vui lên Chúa đến đây cứu dân mọi nơi. Này Chúa</vt:lpstr>
      <vt:lpstr>đến như hừng đông chiếu soi màn đêm. Hãy vui lên hãy vui lên Chúa đến đây cứu dân mọi thời.</vt:lpstr>
      <vt:lpstr>2. Hãy về đây, hãy đổi đời hãy đổi đời, lời của Chúa hãy thật lòng thật lòng lắng nghe. Vững niềm tin sống ngay</vt:lpstr>
      <vt:lpstr>lành sống ngay lành, đời sáng tươi ngày sẽ tới sống muôn đời.</vt:lpstr>
      <vt:lpstr>3. Ai thành tâm hãy vui mừng hãy vui mừng, này triều thiên Chúa sẵn sáng sẵn sàng thưởng công. Chúa sẽ đến giữa</vt:lpstr>
      <vt:lpstr>ánh hồng giữa ánh hồng. Nào đứng lên ngày Người đến sẽ đáp đền.</vt:lpstr>
      <vt:lpstr>Hiệp Lễ  Tỉnh Thức Và Cầu Nguyện (TN)</vt:lpstr>
      <vt:lpstr>1. Có những bất ngờ làm con ngất ngây. Có những bất ngờ làm con xót xa. Chúa đến bất ngờ con sẽ ra sao?</vt:lpstr>
      <vt:lpstr>Con lao đao hay niềm vui dạt dào, con khổ đau hay tình yêu dâng trào? Nếu tâm hồn con đong đầy thương mến, ngày</vt:lpstr>
      <vt:lpstr>Chúa đến sẽ vui mừng biết bao.</vt:lpstr>
      <vt:lpstr>ĐK: Hãy tỉnh thức và cầu nguyện luôn để vượt thoát bao điều nguy nàn. Xin cho con một lòng gắn bó kết hợp với</vt:lpstr>
      <vt:lpstr>Chúa suốt mọi ngày đời con.</vt:lpstr>
      <vt:lpstr>2. Có những bất ngờ làm con hát vang. Có những bất ngờ lòng con nát tan. Chúa đến đem lại hạnh phúc cho con.</vt:lpstr>
      <vt:lpstr>Nhưng tâm con vẫn còn bao nặng nề, bao lắng lo bao giằng co trong đời. Nếu tâm hồn con an bình trong sáng, ngày</vt:lpstr>
      <vt:lpstr>Chúa đến ôi hoan lạc biết bao.</vt:lpstr>
      <vt:lpstr>3. Bao cơn mê đời hằng lôi kéo con. Bao nhiêu ưu phiền làm con ngả nghiêng. Xin thương ban lại sức sống thiêng liêng.</vt:lpstr>
      <vt:lpstr>Xin cho con chuyên cần trong cầu nguyện, và thiết tha sống bên Chúa mỗi ngày. Dẫu bao đổi thay trên đường dương</vt:lpstr>
      <vt:lpstr>thế, lòng con vẫn luôn mong chờ Chúa thôi.</vt:lpstr>
      <vt:lpstr>Dâng Lễ  Chẳng Biết Lấy Gì (TT)</vt:lpstr>
      <vt:lpstr>ÐK: Chẳng biết lấy gì đáp ơn Ngài, vì này bao ơn phúc Ngài ban cho. Xin nâng chén cứu độ tán dương Ngài. Danh</vt:lpstr>
      <vt:lpstr>Ngài cao sang trên trần thế</vt:lpstr>
      <vt:lpstr>Mãi mãi muôn đời đến muôn đời. Tình Ngài thương lai láng tựa biển khơi, như hương kinh ban chiều ngát bay cao,</vt:lpstr>
      <vt:lpstr>chân tình con đây kính dâng Ngài.</vt:lpstr>
      <vt:lpstr>1. Ðây đời con họp nhau xin kính dâng: Lời ca, lời khen vì muôn muôn thánh ân, Ngài ban đầy dư mãi không ngừng.</vt:lpstr>
      <vt:lpstr>2. Khi cùng nhau hiệp thông dâng máu Chiên. Là ta truyền loan việc xưa trên núi thiêng. Vì yêu, Ngài đã chết thập hình.</vt:lpstr>
      <vt:lpstr>3. Ðây lời kinh lời ca như bánh thơm, và đây rượu nho hồng thơm như máu tim, lòng con nguyện dâng Chúa thiên đình.</vt:lpstr>
      <vt:lpstr>Nhập Lễ  Hãy Đến Hỡi Bạn Tình Ta (TMH)</vt:lpstr>
      <vt:lpstr>1. Bồ câu hỡi, em ơi em có hay? Mùa xuân đã dang tay đón mời em. Mùa đông giá đi qua rồi đó. Hỡi em yêu hãy vào</vt:lpstr>
      <vt:lpstr>cung điện.</vt:lpstr>
      <vt:lpstr>Hiền thê hỡi, em ơi em có nghe? Bài tình ca trong đôi mắt đẹp xinh, giọng em nói trong như ngọc quí. Hỡi em yêu,</vt:lpstr>
      <vt:lpstr>sao còn ngại chi.</vt:lpstr>
      <vt:lpstr>ĐK. Hãy đến hỡi bạn tình ta, hãy đến hát bài tình ca. Vì Chúa chính là tình yêu, hãy yêu như Ngài yêu ta.</vt:lpstr>
      <vt:lpstr>2. Người yêu hỡi, em ơi em có nghe? Mùa thánh thót muôn chim hót gần xa. Ngạt ngào hương trái dương vả quí, ngát</vt:lpstr>
      <vt:lpstr>hương thơm nho đang kết nụ.</vt:lpstr>
      <vt:lpstr>Dậy mau đi, linh dương yêu dấu ơi! Bồ câu hỡi cho anh thấy mặt em, để cho anh nghe em giọng nói. Dáng em yêu,</vt:lpstr>
      <vt:lpstr>núi đồi vượt xa.</vt:lpstr>
      <vt:lpstr>3. Người yêu hỡi, em mau mau tiến lên. Lời nguyện ước hôm nay chẳng hề phai. Nguyện yêu anh thương anh trọn</vt:lpstr>
      <vt:lpstr>kiếp, hứa yêu em khi vui lúc sầu.</vt:lpstr>
      <vt:lpstr>Đường đời kia bên nhau vai sánh vai. Chẳng lo chi khi ta có tình yêu, và bên ta Chúa luôn dìu dắt. Hỡi em yêu,</vt:lpstr>
      <vt:lpstr>sao còn ngại chi</vt:lpstr>
      <vt:lpstr>Hiệp lễ 1  Yêu Trong Tình Chúa (HT)</vt:lpstr>
      <vt:lpstr>1. Một bông hoa trắng trong vườn yêu A-dam nhẹ nâng, một bông hoa thắm E-và ngắt dâng cho người yêu. Chúa đã kết</vt:lpstr>
      <vt:lpstr>liên con nguyện ước không khi phân lìa, tình yêu một đời sẽ thắm nồng và mãi trung trinh.</vt:lpstr>
      <vt:lpstr>ĐK. Đây bông hồng tình yêu Chúa chúc phúc duyên tình thắm nồng. Dẫu trong bể dâu Chúa chúc lành tình mãi kiên trung.</vt:lpstr>
      <vt:lpstr>Yêu nhau trong Chúa trong tình mến yêu muôn người thiết tha, dù năm tháng phai nhòa, cùng Chúa đi tình vẫn nồng.</vt:lpstr>
      <vt:lpstr>2. Làm sao vui mãi như ngày hôm nay trong tiệc mừng, làm sao tươi mãi như ngày cưới hoa thơm rượu hồng. Lúc nắng</vt:lpstr>
      <vt:lpstr>khi mưa ân tình cũng trôi theo dòng đời, chỉ biết trông cậy Chúa chính nguồn tình ái vững bền.</vt:lpstr>
      <vt:lpstr>3. Dù khi gian khó đôi lòng sẽ không hề đổi thay, dù khi lo lắng khi hạnh phúc vui bên đàn con. Thánh Lễ hôm nay</vt:lpstr>
      <vt:lpstr>câu thề hứa vẫn luôn sống động, được yêu một đời cũng sẵn lòng chịu những hy sinh.</vt:lpstr>
      <vt:lpstr>4. Tình yêu Thiên Chúa trong Tiệc Thánh xin ở cùng con, nguyện xin liên kết trong Mình Máu Chúa một lòng son. Có</vt:lpstr>
      <vt:lpstr>Chúa yêu thương gia đình sẽ ấm êm trăm chiều, điểm thắm cuộc đời xây Nước Trời bằng chính yêu thương.</vt:lpstr>
      <vt:lpstr>Kết lễ  Dâng Mẹ Đời Hôn Nhân (DCH)</vt:lpstr>
      <vt:lpstr>1/ Mẹ ơi con đến dâng Mẹ yêu đời hai chúng con. Một lòng tin mến xin trái tim Mẹ luôn ở bên. Cùng hai con đi</vt:lpstr>
      <vt:lpstr>trong khó nguy buồn vui cuộc đời. Lòng luôn vững tâm bước theo Mẹ sống trong tình yêu.</vt:lpstr>
      <vt:lpstr>ĐK: Xin dâng xin dâng đôi lứa vào cánh tay, cánh tay Mẹ yêu. Hôm nay, tương lai, mãi mãi sống trong ân tình dài</vt:lpstr>
      <vt:lpstr>lâu.</vt:lpstr>
      <vt:lpstr>Xin cho, xin cho đôi lứa được thủy chung sắt son trọn đời. Yêu thương, bao dung, tha thứ sống trong tình Mẹ không ngơi.</vt:lpstr>
      <vt:lpstr>2/ Nguyện Mẹ chúc phúc cho tình yêu của hai chúng con. Giờ đây mãi mãi tươi sáng lên mầu hoa ngát hương. Mẹ ơi</vt:lpstr>
      <vt:lpstr>con trao hai trái tim vào trong tay Mẹ. Đời bao đắng cay cúi xin Mẹ đỡ nâng chở che.</vt:lpstr>
      <vt:lpstr>Kết Lễ  Từ Chốn Luyện Hình (KL)</vt:lpstr>
      <vt:lpstr>1. Từ chốn luyện hình u tối vọng tiếng bao linh hồn khóc than. Niềm thành tin dâng Mẹ nhân ái, nguyện Mẹ thương</vt:lpstr>
      <vt:lpstr>nghe đoàn con cái thiết tha van nài.</vt:lpstr>
      <vt:lpstr>ÐK. Từ vực sâu tiếng khóc than còn vọng ngân với tháng năm u hoài đớn đau. Mẹ, Mẹ ơi, hãy đoái thương, lòng từ</vt:lpstr>
      <vt:lpstr>bi hãy chiếu soi hết mọi linh hồn.</vt:lpstr>
      <vt:lpstr>2. Ngày tháng trôi vào quên lãng, nào biết trông ai người nhớ thương. Lệ sầu rưng rưng mờ đôi mắt, lửa hồng bao</vt:lpstr>
      <vt:lpstr>đêm ngày nung nấu đớn đau khôn lường.</vt:lpstr>
      <vt:lpstr>3. Thập giá xưa còn ghi dấu Mẹ hiến dâng Con Một mến yêu, chuộc tội cho gian trần sa đắm, này giờ đây xin Mẹ</vt:lpstr>
      <vt:lpstr>thương cứu vớt bao linh hồn.</vt:lpstr>
      <vt:lpstr>4. Ngàn nỗi ưu phiền đau đớn, chỉ biết kêu xin Mẹ đoái thương. Dìu về nơi thiên tòa cao sáng, cùng Mẹ hoan ca</vt:lpstr>
      <vt:lpstr>tình yêu Chúa đến muôn muôn đời.</vt:lpstr>
      <vt:lpstr>Nhập Lễ  Anh Hùng Tử Đạo (MH-HK)</vt:lpstr>
      <vt:lpstr>1. Đây chốn huy hoàng chan hòa muôn ánh quang! Bao tiếng hát vang lừng tung hô ngày vinh thắng. Đây tấm bia vàng</vt:lpstr>
      <vt:lpstr>ghi ngàn năm chiến công. Cờ phất phới oai hùng tiếng hát ca lừng bốn phương.</vt:lpstr>
      <vt:lpstr>ĐK. Xin các thánh tử đạo Việt Nam. Nơi vinh phúc chiếu soi rỡ ràng Thương lắng nghe lời con kêu khấn. Ban xuống</vt:lpstr>
      <vt:lpstr>muôn phúc trên nước Nam.</vt:lpstr>
      <vt:lpstr>2. Gươm sắc bén vung cho đầu rơi máu tuôn. Hằng cương quyết một lòng giữ vững lòng tin kính. Đêm tối bao ngày</vt:lpstr>
      <vt:lpstr>đau phiền nơi khóc than. Chờ mong phút thanh nhàn: hát khúc ca ngày khải hoàn.</vt:lpstr>
      <vt:lpstr>Nhập Lễ  Hiến Dâng Máu Đào (DCH)</vt:lpstr>
      <vt:lpstr>1. Những giọt máu đào nảy mầm sinh nhiều hoa trái. Với lòng dũng cảm tử đạo không hề lung lay. Một lòng mến Chúa</vt:lpstr>
      <vt:lpstr>hy sinh cho dù thương đau. Tình yêu sắt son đến cùng ngàn năm thắm màu.</vt:lpstr>
      <vt:lpstr>ĐK: Nguyện dâng lên Chúa tinh hoa bánh thơm rượu ngon. Hòa trong lễ dâng các Thánh Tử Đạo Việt Nam.</vt:lpstr>
      <vt:lpstr>Nguyện nên hy lễ yêu thương với tấm lòng son. Ngài ơi đoái thương đón lấy tấm lòng chúng con.</vt:lpstr>
      <vt:lpstr>2. Tấm lòng những vị tử đạo ôi thật cao quý. Chẳng sợ khổ hình, ngục tù, gông cùm, gian lao. Niềm tin sắt đá</vt:lpstr>
      <vt:lpstr>trung kiên muôn đời không phai. Một lòng hiến dâng máu đào gội trên đất Việt.</vt:lpstr>
      <vt:lpstr>3. Máu đào thắm đượm truyền lại cho đàn con cháu. Giống hạt lúa mì nằm đợi mưa nguồn đêm thâu. Chờ ngày nắng ấm</vt:lpstr>
      <vt:lpstr>đơm bông tô đẹp quê hương. Trở nên lễ dâng chân thành Ngài ơi đón nhận.</vt:lpstr>
      <vt:lpstr>Kết Lễ  Từ Vực Sâu (KL)</vt:lpstr>
      <vt:lpstr>ĐK. Từ vực sâu u tối, con cầu xin Chúa Chúa ơi! Từ vực sâu thương đau con đợi trông Chúa nhậm lời.</vt:lpstr>
      <vt:lpstr>1. Nếu Chúa chấp tội Chúa ơi, nào ai đứng vững thảnh thơi. Nhưng Cha khoan hồng thứ tha khiến muôn dân luôn tin thờ.</vt:lpstr>
      <vt:lpstr>2. Tôi luôn trông cậy Chúa tôi, hồn tôi tha thiết cậy tin. Tôi luôn trông cậy Chúa tôi vững tâm tin lời đoan nguyền.</vt:lpstr>
      <vt:lpstr>3. Hơn quân canh đợi ánh dương, hồn con trông Chúa nào ngơi. Hơn quân canh đợi ánh dương, Ích - Diên mong đợi</vt:lpstr>
      <vt:lpstr>Chúa Trời.</vt:lpstr>
      <vt:lpstr>Hiệp Lễ  Chúa Đến Bất Ngờ (DCH)</vt:lpstr>
      <vt:lpstr>1. Kìa chàng rể đến hãy mau đi ra đón Ngài. Nước Trời giống như mười cô trinh nữ xinh tươi. Năm cô dại khờ mang</vt:lpstr>
      <vt:lpstr>theo đèn mà chẳng mang dầu. Năm cô khôn ngoan đèn đã sẵn dầu đem đầy bình.</vt:lpstr>
      <vt:lpstr>ĐK: Hãy biết sẵn sàng thức tỉnh đợi trông Chúa đến. Chúa đến bất ngờ giữa những bộn bề lo toan. Hãy sống Lời</vt:lpstr>
      <vt:lpstr>Ngài và hãy học sự khôn ngoan. Thắp sáng trong tim ngọn đèn chiếu soi gian trần.f</vt:lpstr>
      <vt:lpstr>2. Cuộc đời dương thế mải mê con quên lối về. Lúc Ngài viếng thăm lòng con đâu biết đâu hay. Dương gian từng</vt:lpstr>
      <vt:lpstr>ngày con an phận chỉ sống cho mình. Tâm tư mê man và quên lãng hồng ân của Ngài.</vt:lpstr>
      <vt:lpstr>3. Nguyện Ngài mở trí giúp con luôn luôn sẵn sàng. Biết bỏ ý riêng để tim luôn sống hân hoan. Cho con một đời</vt:lpstr>
      <vt:lpstr>biết kiếm tìm tình Chúa vô bờ. Con luôn trông mong được gặp Chúa thỏa nỗi đợi chờ.</vt:lpstr>
      <vt:lpstr>Dâng Lễ  Một Niềm Phó Thác Nmh</vt:lpstr>
      <vt:lpstr>ĐK: Một niềm phó thác đời con trong tay Ngài. Dù là đêm dài dù là tương lai. Một niềm phó thác đời con cho Ngài.</vt:lpstr>
      <vt:lpstr>Đừng bỏ con mồ côi gục ngã trên nẻo đời.</vt:lpstr>
      <vt:lpstr>1. Từng bước âm thầm là từng gánh phong trần mà tay trắng bàn tay. Có chi dâng Ngài? Con chỉ có con tim này.</vt:lpstr>
      <vt:lpstr>2. Rượu bánh tinh tuyền cùng ngàn nỗi ưu phiền nguyện dâng Chúa ngày đêm. Lễ dâng mọn hèn lòng thành kính con đáp đền.</vt:lpstr>
      <vt:lpstr>3. Từng trái nho hồng, từng hạt miến thơm nồng nguyện dâng Chúa Tình Yêu. Đắng cay trăm chiều con cầu Chúa thương con nhiều.</vt:lpstr>
      <vt:lpstr>Hiệp Lễ  Chúa Là Tình Yêu (OSL)</vt:lpstr>
      <vt:lpstr>ĐK. Chúa là tình yêu cao vời trên ngàn mây xanh ấm lòng cho người lữ hành Chúa là tình yêu.</vt:lpstr>
      <vt:lpstr>1. Trên đường đời lâu dài cho mưa nắng sờn vai. Ôi Chúa là tình yêu thì con vui bước bên Người.</vt:lpstr>
      <vt:lpstr>2. Như đồng tử mắt Người thương bên đỡ đời con. Ôi Chúa là tình yêu ngày đêm ủ ấp dắt dìu.</vt:lpstr>
      <vt:lpstr>3. Như phượng hoàng bay lượn giương đôi cánh ủ con. Ôi Chúa là tình yêu chở che con những đêm ngày.</vt:lpstr>
      <vt:lpstr>Kết Lễ  Giã Từ (HH)</vt:lpstr>
      <vt:lpstr>1. Xin cúi chào tất cả tôi ra đi. Tôi ra đi, đi về nhà Cha dấu yêu. Một lần cuối xin giã từ, một lần cuối xin</vt:lpstr>
      <vt:lpstr>vĩnh biệt, vĩnh biệt muôn người tôi dấu yêu.</vt:lpstr>
      <vt:lpstr>ĐK. Xin đừng tiếc nuối làm chi, xin đừng khóc lóc sầu bi, vì nay tôi hết cuộc sống dương gian, tôi hết ngày</vt:lpstr>
      <vt:lpstr>tháng lo toan, để vào một đời sống mới.</vt:lpstr>
      <vt:lpstr>Xin cầu Chúa xót phận tôi, xin người chớ chấp tội tôi, để tôi đi tới tòa Chúa uy linh, xem xét tội phúc công</vt:lpstr>
      <vt:lpstr>minh, khứng ban hạnh phúc thiên đình.</vt:lpstr>
      <vt:lpstr>2. Bao tháng ngày vất vả nơi dương gian, khi chia vui, khi buồn cùng nhau sánh vai, giờ lìa cách bao đớn đau,</vt:lpstr>
      <vt:lpstr>tạm biệt nhé, xin tái ngộ, tái ngộ ân tình trong kiếp sau.</vt:lpstr>
      <vt:lpstr>3. Bao lỗi lầm tháng ngày tôi vương mang, xin anh em xa gần hãy tha thứ cho. Dù đời sống bao yếu hèn, một lần</vt:lpstr>
      <vt:lpstr>cuối xin cúi đầu, cúi đầu kêu cầu ơn thứ tha.</vt:lpstr>
      <vt:lpstr>Dâng Lễ  Hiến Lễ Cuộc Đời 67</vt:lpstr>
      <vt:lpstr>1, Lạy Chúa trọn đời con đã dâng cho Ngài trọn đời con bước theo chân Ngài. Con muốn Chúa ở đâu thì cho con ở đó</vt:lpstr>
      <vt:lpstr>để trọn đời con dâng làm hy tế để trọn niềm vui trong Chúa muôn đời.</vt:lpstr>
      <vt:lpstr>ĐK : Nơi Ngài con đặt hy vọng, nơi Ngài con dâng xác hồn, lạy Thiên Chúa, Đấng nguồn sự sống. Lạy Thiên Chúa,</vt:lpstr>
      <vt:lpstr>Đấng nguồn phục sinh.</vt:lpstr>
      <vt:lpstr>2. Lạy Chúa điều mà con khấn xin đêm ngày, điều mà con thiết tha van nài, con muốn Chúa ở đâu thì cho con ở đó</vt:lpstr>
      <vt:lpstr>vì nguồn hạnh phúc con là nơi Chúa, vì nguồn nghỉ an trong Chúa muôn đời.</vt:lpstr>
      <vt:lpstr>3. lạy Chúa Ngài từ bi xót thương muôn vàn phận bầy tôi biết bao lỗi lầm, xin chớ chấp tội con nào con mong được</vt:lpstr>
      <vt:lpstr>vững. Giờ Ngài gọi con xa lìa nhân thế, giờ Ngài gọi con ra trước Nhan Ngài.</vt:lpstr>
      <vt:lpstr>Nhập Lễ  Với Mẹ Con Dâng (TN)</vt:lpstr>
      <vt:lpstr>ĐK: Với Mẹ tâm tình con thảo kính. Dâng lên muôn khúc ca với bánh rượu thơm ngát chứa chan (í ) tình.</vt:lpstr>
      <vt:lpstr>Đây cuộc đời con, vui buồn qua ngày. Tình con không dám phai lòng, con sống chính ngay giữa muôn vàn đổi thay</vt:lpstr>
      <vt:lpstr>với những ngày trần gian.</vt:lpstr>
      <vt:lpstr>Cùng Mẹ hiến dâng của lễ thánh ân. Nguyện xin Chúa thương ban muôn vàn ân phúc cho người thế trần.</vt:lpstr>
      <vt:lpstr>TK: Cùng với Mẹ con dâng bao khổ sầu, gánh nặng trần vai mang trong cuộc đời bể dâu. Dù qua tháng năm phai nhạt</vt:lpstr>
      <vt:lpstr>mầu, tình yêu đẹp mãi như ban đầu cho đời con thấm sâu ơn Ngài.</vt:lpstr>
      <vt:lpstr>Kết Lễ  Xin Mưa Hoa Hồng (TT)</vt:lpstr>
      <vt:lpstr>2. Khiêm nhu âm thầm vững vàng niềm tin. Trung trinh vâng phục một đời dâng hiến. Mẫu gương trong trắng giữa</vt:lpstr>
      <vt:lpstr>cuộc đời. Những ngôi sao viết tên của Người. Nụ hồng thơm ngát trần gian muôn nơi vẫn còn tỏa lan.</vt:lpstr>
      <vt:lpstr>ĐK: Tê-rê-sa hài đồng, xin cho mưa hoa hồng đến những ai còn thất vọng. Tê-rê-sa hài đồng, xin cho mưa hoa hồng</vt:lpstr>
      <vt:lpstr>để đời nồng thắm tình yêu.</vt:lpstr>
      <vt:lpstr>Dâng Lễ  Của Lễ Con Dâng (DCL)</vt:lpstr>
      <vt:lpstr>ĐK: Của lễ con dâng dâng về Cha bánh rượu nho lành. Của lễ con dâng dâng cho Ngài tình con bé nhỏ. Của lễ con</vt:lpstr>
      <vt:lpstr>dâng vang muôn ngàn lời ca chúc tụng.</vt:lpstr>
      <vt:lpstr>1/ Dâng lên Ngài con có đôi tay, qua bao ngày dầm mưa dãi dầu, đồng lúa chín rộ. Giọt mồ hooi này dâng Chúa đầy</vt:lpstr>
      <vt:lpstr>tâm tình bàn tay con dâng.</vt:lpstr>
      <vt:lpstr>2. Qua hai mùa lúa chín thơm hương dâng lên Ngài tình thương bé nhỏ. Này rượu nho và bánh miến ngày qua ngày</vt:lpstr>
      <vt:lpstr>nặng trên đôi tay.</vt:lpstr>
      <vt:lpstr>Nhập Lễ  Thánh Nữ Teresa (ND)</vt:lpstr>
      <vt:lpstr>1. Trong vườn hoa khoe tươi muôn sắc. Có một nụ hoa ngát thơm dịu dàng. Hoa tuyệt vời mang thân dấu ái. Ôi cánh</vt:lpstr>
      <vt:lpstr>hoa trinh nữ Chúa ban cho loài người.</vt:lpstr>
      <vt:lpstr>ĐK. Tê-rê-xa Thánh nữ của tình yêu. Hương xuân xanh dạt dào ơn Thiên Chúa. Với chân tình nhỏ bé đơn sơ. Người</vt:lpstr>
      <vt:lpstr>hiến dâng cuộc đời trong kinh nguyện hy sinh.</vt:lpstr>
      <vt:lpstr>Kết Lễ  Dâng Về Mẹ (KL)</vt:lpstr>
      <vt:lpstr>ĐK. Con dâng về Mẹ một niềm tin yêu bao la, Một lòng cậy trông vàng đá. Dâng lên Mẹ lời kinh như áng hương trầm.</vt:lpstr>
      <vt:lpstr>Diệu huyền tỏa bay nơi nơi.</vt:lpstr>
      <vt:lpstr>1. Con dâng về Mẹ: Trọn cuộc đời nơi khóc than, Đường đời nguy nan Mẹ nâng đỡ cho vẹn toàn.</vt:lpstr>
      <vt:lpstr>2. Con dâng về Mẹ: Mộng đời nở tươi ngát hương, Dạt dào yêu thương, Đừng phân rẽ trăm ngàn đường.</vt:lpstr>
      <vt:lpstr>3. Con dâng về Mẹ: Lời nguyện tin yêu thiết tha, Dù đời phôi pha, Tình yêu vẫn luôn đậm đà.</vt:lpstr>
      <vt:lpstr>Hiệp Lễ  Này Con Đi Làm Vườn Nho (DCH)</vt:lpstr>
      <vt:lpstr>1. Người kia có hai người con được sai đi làm vườn nho.  Một người nói “con không đi” nhưng rồi hối hận lại đi.</vt:lpstr>
      <vt:lpstr>Người kia nói “vâng, con đi” nhưng lại chẳng đi bao giờ.</vt:lpstr>
      <vt:lpstr>ĐK. Lạy Chúa là Đấng Yêu Thương cho con biết nhận ra Chúa.  Để con sám hối ăn năn trở nên một người công chính.</vt:lpstr>
      <vt:lpstr>Đường lối Chúa công minh cho con thắm tình yêu mến.  Nguyện xin dẫn lối cho con đi nên trọn đường lành Chúa ơi!</vt:lpstr>
      <vt:lpstr>2. Tình yêu Chúa luôn dạy con hãy sống nên trọn đường ngay.  Đừng tự mãn hay kiêu căng trí lòng sẽ càng mù tối.</vt:lpstr>
      <vt:lpstr>Tình yêu Chúa luôn bao dung cho người biết quay trở về.</vt:lpstr>
      <vt:lpstr>3. Nguyện xin giúp con ngày đêm lòng luôn vững một niềm tin.  Đường đời dẫu bao chông chênh bên Ngài cõi lòng</vt:lpstr>
      <vt:lpstr>bình yên.  Từ đây quyết luôn xin vâng thi hành ý Cha ban truyền.</vt:lpstr>
      <vt:lpstr>Nhập Lễ  Con Tiến Lên (KL)</vt:lpstr>
      <vt:lpstr>ĐK: Con tiến lên bàn thờ Chúa, gần bên Chúa tâm hồn con sướng vui thảnh thơi. Nơi Danh Chúa toàn năng tác sinh</vt:lpstr>
      <vt:lpstr>đất trời, tràn ơn phúc cứu độ muôn đời.</vt:lpstr>
      <vt:lpstr>1. Đây lễ vật hy sinh, con Chúa Trời uy linh dâng mình trên thánh giá. Nay tiến dâng trên muôn bàn thờ, đây bánh</vt:lpstr>
      <vt:lpstr>thơm đây ly rượu nồng, lễ vật vẹn sạch trinh trong.</vt:lpstr>
      <vt:lpstr>2. Xin Chúa Trời khoan nhân, dung thứ tội đoàn con, tinh luyện trong Đức Ái. Như nước tan trong ly rượu nồng,</vt:lpstr>
      <vt:lpstr>như khói hương bay quanh lửa hồng đoan nguyện một niềm cậy trông.</vt:lpstr>
      <vt:lpstr>3. Đây tấm lòng muôn dân, liên kết bằng tình thân, dâng về nhan Thánh Chúa. Bao cánh tay vươn lên nguyện cầu,</vt:lpstr>
      <vt:lpstr>trong sướng vui hay trong khổ sầu, tâm hồn dạt dào tin yêu.</vt:lpstr>
      <vt:lpstr>Kết Lễ  Sao Mai Đưa Lối (249)</vt:lpstr>
      <vt:lpstr>1. Ma - ri - a đưa dìu đời con bước đi gian trần này bao gian nguy xin Mẹ thương ban cứu giúp. Trong âm u chiếc</vt:lpstr>
      <vt:lpstr>thuyền đời con lênh đênh Mẹ dìu thuyền con tới bến, Mẹ là sao sáng dẫn đường.</vt:lpstr>
      <vt:lpstr>ĐK. Dâng lên Mẹ, vì sao mai sáng tươi xin soi đường dìu đưa con về bến. Hứa với Mẹ ngày nay con quyết tâm đem</vt:lpstr>
      <vt:lpstr>Tin Mừng đổi mới khắp trần gian.</vt:lpstr>
      <vt:lpstr>2. Ma - ri - a Mẹ là vì sao sáng tươi, Mẹ là vầng trăng soi đêm trong cuộc đời bao trái đắng. Trong đêm thâu con</vt:lpstr>
      <vt:lpstr>thầm nguyện kêu van xin mong được dựng xây thế giới luôn được cuộc sống thái bình.</vt:lpstr>
      <vt:lpstr>Dâng Lễ  Dâng Trong Tình Yêu (37)</vt:lpstr>
      <vt:lpstr>1. Đây là bánh rượu í a thơm nồng, hiệp dâng Chúa trong tình yêu. Dâng lên những lời nguyện ước, dâng lên những</vt:lpstr>
      <vt:lpstr>nỗi vui buồn. Dâng Người mơ ước thắm tươi, và nguyện dâng năm tháng cuộc đời.</vt:lpstr>
      <vt:lpstr>ĐK. Dâng lên Trời lời nguyện ngát hương, dâng nhịp nhàng tiếng ca mừng. </vt:lpstr>
      <vt:lpstr>Lòng thành và bánh thơm rượu ngon, dâng lên Chúa thương nhận lời.</vt:lpstr>
      <vt:lpstr>2. Dâng Người những ngày tháng trong cuộc đời. Đường đi khó nguy đầy vơi. Bao nhiêu bước đường lầm lỗi. Bao</vt:lpstr>
      <vt:lpstr>nhiêu yếu đuối con người. Tâm thành dâng Chúa, Chúa ơi. Nguyện đỡ nâng con với tình Người.</vt:lpstr>
      <vt:lpstr>3. Dâng Người cõi lòng xiết bao vô tình. Nguyện xin sáng soi huyền linh. Cho con vững niềm thờ kính. Cho con</vt:lpstr>
      <vt:lpstr>thắm mãi ân tình. Xin lòng bác ái thắm xinh. Tình tình yêu quên chính phận mình.</vt:lpstr>
      <vt:lpstr>Hiệp Lễ  Xin Cho Tôi (133)</vt:lpstr>
      <vt:lpstr>ĐK: Xin cho tôi được mến yêu Ngài và xin cho tôi được bước theo Ngài dù tình tôi chóng tan như làn khói. Bàn</vt:lpstr>
      <vt:lpstr>chân tôi bé như lá non trên cành.</vt:lpstr>
      <vt:lpstr>Nhưng tôi xin được mến yêu Ngài và luôn trung kiên tìm dấu chân Ngài nhờ tình yêu đỡ nâng tôi đêm ngày. Và niềm</vt:lpstr>
      <vt:lpstr>vui Chúa ban sẽ luôn dâng đầy.</vt:lpstr>
      <vt:lpstr>1. Chúa cho tôi kiếp sống con người một đời và lòng tôi đêm ngày băn khoăn thao thức tìm về đâu khi đời tôi chưa</vt:lpstr>
      <vt:lpstr>biết Ngài. Khi đời tôi chưa có Ngài để được yên vui kiếp người.</vt:lpstr>
      <vt:lpstr>2. Chúa đưa tôi qua những nẻo đường trần gian Ngài để tôi đi tìm cho tôi lẽ sống và lòng tôi đâu hoài mong chi</vt:lpstr>
      <vt:lpstr>giữa đời, tôi chỉ xin theo bước Ngài giao niềm tin nơi Nước Trời.</vt:lpstr>
      <vt:lpstr>Kết lễ  Mẹ Đồng Công (PXC)</vt:lpstr>
      <vt:lpstr>1. Chiều xưa khi Chúa giang tay trên Thập Giá, Mẹ đứng chắp tay nguyện cầu. Đồi cao ôi tím sầu là hồn thế gian</vt:lpstr>
      <vt:lpstr>đen mầu.</vt:lpstr>
      <vt:lpstr>ĐK. Mẹ mãi mãi là Mẹ chúng con, Ma - ri - a mãi mãi là Mẹ chúng con. Mẹ đồng công năm xưa cứu đời, xin mãi mãi</vt:lpstr>
      <vt:lpstr>che chở chúng con.</vt:lpstr>
      <vt:lpstr>2. Chiều xưa trong gió mênh mang trên đồi cao, Mẹ thấy thế gian tội tình. Mẹ thương bao kiếp người còn chìm đắm</vt:lpstr>
      <vt:lpstr>quên ơn Trời.</vt:lpstr>
      <vt:lpstr>3. Giờ đây vai chúng con vẫn mang Thập Giá, gục ngã biết bao nhiêu lần. Đoàn con nương bóng Mẹ là Mẹ chúng nhân</vt:lpstr>
      <vt:lpstr>muôn đời.</vt:lpstr>
      <vt:lpstr>4. Tình yêu mang trái tim bao la tình yêu, Mẹ đón chúng con trở về. Mẹ đưa ai ngóng chờ tìm gặp Chúa Con nhân</vt:lpstr>
      <vt:lpstr>từ.</vt:lpstr>
      <vt:lpstr>Kết lễ  Ca Mừng Mẹ Vô Nhiễm (HL)</vt:lpstr>
      <vt:lpstr>1. Ôi đẹp thay danh Maria. Danh thánh Mẹ vang khắp trần gian. Chiếu sáng muôn đời hồng ân chan chứa. Trước tôn</vt:lpstr>
      <vt:lpstr>nhan Mẹ, con dâng kính lời hát mừng.</vt:lpstr>
      <vt:lpstr>Maria Trinh Vương thơm ngát hương duyên, Maria Trinh Vương vô nhiễm tội truyền. Maria đầy phúc.</vt:lpstr>
      <vt:lpstr>Danh Mẹ tỏa lan nguồn sống. Maria Trinh Vương nhân đức cao sang. Maria Trinh Vương Thánh Mẫu dịu dàng. Con xin</vt:lpstr>
      <vt:lpstr>dâng hồn xác, xin Mẹ bênh đỡ chở che.</vt:lpstr>
      <vt:lpstr>Nhập Lễ  Monica Mẫu Gương Mẹ Hiền</vt:lpstr>
      <vt:lpstr>1/ Dòng nước mắt mẹ từng đêm vẫn tuôn rơi lặng lẽ vì người con yêu đã bao ngày đam mê trần thế. Mẹ vẫn từng đêm</vt:lpstr>
      <vt:lpstr>chờ mong bước chân con trở về, trung kiên khấn nguyện bằng lời kinh tuôn trào suối lệ.</vt:lpstr>
      <vt:lpstr>ĐK. Đây mẹ Monica là mẫu gương cho các mẹ hiền, dẫu muôn ngàn truân chuyên, mẹ vẫn luôn vững tin trọn niềm.</vt:lpstr>
      <vt:lpstr>Tin tình yêu Thiên Chúa sẽ dẫn đưa người con lạc đường, rời bến mê hồi tâm trở về nương tựa Thiên Chúa tình thương</vt:lpstr>
      <vt:lpstr>2/ Cuộc sống thế trần nhiều gian khó đau thương chồng chất, này đoàn con đây quyết trung thành noi gương Ngài</vt:lpstr>
      <vt:lpstr>mãi, bền vững niềm tin cậy trong Chúa yêu thương giữ gìn, trên nơi phúc vinh nhờ Ngài luôn thêm lời khấn nguyện.</vt:lpstr>
      <vt:lpstr>Hiệp Lễ  Lời Cầu Cho Xứ Đạo (VC)</vt:lpstr>
      <vt:lpstr>1. Mẹ ơi xứ đạo con đây, nguyện xin dâng hiến Mẹ từ bi. Xin Mẹ luôn đỡ nâng phù trì và thương dẫn dắt trên đường</vt:lpstr>
      <vt:lpstr>đi.</vt:lpstr>
      <vt:lpstr>ĐK: Mẹ Maria xin thương đến xứ đạo con đây. Ban nguồn an bình hiệp nhất yêu thương. Mẹ luôn thăm viếng giúp đỡ</vt:lpstr>
      <vt:lpstr>mãi xứ đạo con đây. Trong tình yêu Mẹ liên kết muôn tâm hồn.</vt:lpstr>
      <vt:lpstr>2. Mẹ thương xứ đạo con đây, đoàn con liên kết trong niềm vui. muôn người luôn sống theo gương Mẹ, niềm tin mãi</vt:lpstr>
      <vt:lpstr>sáng lên đẹp tươi.</vt:lpstr>
      <vt:lpstr>3. Mẹ thương kết hợp đoàn chiên,được luôn duy nhất với chủ chiên. Cho dù bao khó nguy trên đường ,đồng tâm tiến</vt:lpstr>
      <vt:lpstr>bước trong tình thương.</vt:lpstr>
      <vt:lpstr>Hiệp Lễ  Chúa Là Gia Nghiệp (90)</vt:lpstr>
      <vt:lpstr>ÐK: Chúa là gia nghiệp đời con. Xin Ngài bảo toàn thân con, vì ngoài Chúa ra con tìm đâu thấy hạnh phúc, và ở</vt:lpstr>
      <vt:lpstr>bên Chúa con tìm thấy được niềm vui, Chúa là gia nghiệp đời con.</vt:lpstr>
      <vt:lpstr>1. Con chúc tụng Chúa suốt đời, vì Ngài thương dẫn đường chỉ lối. Giữa lúc đêm trường con tưởng nhớ Ngài, Ngài ở</vt:lpstr>
      <vt:lpstr>bên con, con còn sợ chi.</vt:lpstr>
      <vt:lpstr>2. Tâm tư đượm thắm hoan lạc, và lòng con mở hội mừng hát. Ngày tháng trong đời con vẫn an nghỉ, Ngài ở bên con,</vt:lpstr>
      <vt:lpstr>con mãi vững tâm.</vt:lpstr>
      <vt:lpstr>Hiệp Lễ  Tận Hiến Cho Đức Mẹ (232)</vt:lpstr>
      <vt:lpstr>1. Con đến trước tòa Nữ Vương uy quyền, dâng hồn dâng xác, dâng cõi lòng yêu mến, phó trót nơi Mẹ tấm thân nhỏ</vt:lpstr>
      <vt:lpstr>hèn, để đời con luôn vui sống bằng yên.</vt:lpstr>
      <vt:lpstr>ÐK: Hỡi Maria xin Mẹ nhận lấy, tấm thân xác hồn con đến hiến dâng, quyết chí thánh hóa nhờ Mẹ với Mẹ, vững chí</vt:lpstr>
      <vt:lpstr>chiến đấu vì Mẹ trong Mẹ, Có Mẹ dắt dìu con tiến lên đường mới, xây đắp vinh quang Nước Cha muôn đời.</vt:lpstr>
      <vt:lpstr>2. Con khấn xin Mẹ mỗi khi đau buồn, trên đường con đi trong những ngày nguy khốn, con biết tươi cười mắt trông</vt:lpstr>
      <vt:lpstr>lên Mẹ, tấm lòng tha thiết trao mối tình thương</vt:lpstr>
      <vt:lpstr>Hiệp Lễ  Cho Con Vững Tin (TN)</vt:lpstr>
      <vt:lpstr>1. Con tưởng rằng con vững tin, tin vào Chúa là Cha nhân hiền. Khi đời sống nhẹ trôi êm đềm, với tháng ngày lặng</vt:lpstr>
      <vt:lpstr>lẽ bình yên.</vt:lpstr>
      <vt:lpstr>Những khi đường đời gieo nguy khó, bên trời ngập tràn cơn giông tố. Con lo âu lạc bến xa bờ, con mới biết rằng</vt:lpstr>
      <vt:lpstr>con chưa vững tin.</vt:lpstr>
      <vt:lpstr>ĐK: Thì lạy Chúa, Chúa biết con yếu đuối và đổi thay, con luôn cần đến Chúa từng phút giây. Nhờ ơn Chúa con kiên</vt:lpstr>
      <vt:lpstr>trì tín thác kể từ đây, khi an vui cũng như khi sầu đầy.</vt:lpstr>
      <vt:lpstr>2. Con tưởng rằng con vững tin, tin vào Chúa là Cha quan phòng. Khi cuộc sống toàn những hoa hồng, khắp đất trời</vt:lpstr>
      <vt:lpstr>là cả mùa xuân.</vt:lpstr>
      <vt:lpstr>Nhưng khi chạm phải gai tê buốt, khi trời vừa lập đông băng tuyết. Con than van thầm trách trong lòng, con mới</vt:lpstr>
      <vt:lpstr>biết niềm tin con rỗng không.</vt:lpstr>
      <vt:lpstr>3. Con tưởng rằng con vững tin, trên đỉnh núi nhìn Chúa biến hình. Ôi hạnh phúc thật ở bên mình, quyết sẵn sàng</vt:lpstr>
      <vt:lpstr>theo Chúa ngày đêm.</vt:lpstr>
      <vt:lpstr>Nhưng khi được gửi trao thánh giá, con sợ mà đành tâm bỏ Chúa. Con quay lưng từ chối ân tình, con mới biết niềm</vt:lpstr>
      <vt:lpstr>tin con bấp bênh.</vt:lpstr>
      <vt:lpstr>Nhập Lễ  Về Bên Chúa (19)</vt:lpstr>
      <vt:lpstr>ĐK: Tôi vui mừng tiến bước về nhà Cha. Gieo cung đàn thắm thiết lời ngợi ca. Ôi bao lần lòng này luôn mơ ước.</vt:lpstr>
      <vt:lpstr>Xin nương mình vào lòng Chúa bao la. Cho ân tình còn đẹp mãi màu hoa. Như cung nhạc tìm được những vần thơ.</vt:lpstr>
      <vt:lpstr>1. Chúa kêu mời con bước lên đường, về với Chúa suối nguồn tình thương.</vt:lpstr>
      <vt:lpstr>2. Cúi xin Ngài hợp nhất muôn người, một lòng trí mến yêu tràn vui.</vt:lpstr>
      <vt:lpstr>3. Sáng danh Ngài là Chúa đất trời, ngợi khen Chúa hát lên người ơi.</vt:lpstr>
      <vt:lpstr>Nhập Lễ  Lên Đền Thánh (27)</vt:lpstr>
      <vt:lpstr>ÐK: Từ muôn phương ta về đây sánh vai lên đường, đường đưa ta đi lên đền Chúa ta. Lòng hân hoan ta hòa chung</vt:lpstr>
      <vt:lpstr>tiếng hát nhịp nhàng, vui hát mừng danh Chúa cứu độ ta.</vt:lpstr>
      <vt:lpstr>Tiến tiến bước lên đền, đền thánh của Người. Cất tiếng hát vui lên dân thánh của Người. Tiến, tiến bước loan</vt:lpstr>
      <vt:lpstr>truyền hồng ân của Chúa Trời. Ta hát mừng tình thiên thu Chúa ta.</vt:lpstr>
      <vt:lpstr>1. Vui mừng khi người ta bảo tôi: ta về thăm nhà Cha chúng ta, một ngày trong nhà Cha dấu yêu, sướng vui thay</vt:lpstr>
      <vt:lpstr>hơn trăm ngày ở xa quê nhà</vt:lpstr>
      <vt:lpstr>2. Như ngày nào đoàn dân Chúa xưa, băng rừng sâu vượt qua biển khơi, lên đường đi hành hương thánh đô, chúng ta</vt:lpstr>
      <vt:lpstr>đi, đi lên đền Chúa ta thân yêu.</vt:lpstr>
      <vt:lpstr>Hiệp Lễ  Người Gieo Giống (HD)</vt:lpstr>
      <vt:lpstr>1. Hạt mầm thiện lương gieo xuống ai đâu hay hạt xấu chen vào. Cỏ lùng được gieo trong lúa  lúc ai kia ngủ giấc</vt:lpstr>
      <vt:lpstr>say vùi. Mảnh đất tâm hồn cỏ, lúa lan tràn thiện ác tranh giành lạc mất niềm tin.</vt:lpstr>
      <vt:lpstr>2. Cỏ lùng mọc lên với lúa như đêm đen ngự chiếm cuộc đời. Cỏ lùng mọc lên với lúa, mãi lao xao giằng kéo đua</vt:lpstr>
      <vt:lpstr>chen. Công chính – thấp hèn, tin mến – lạc lầm, tươi thắm – phai tàn. Hồn chơi vơi thấy đâu niềm vui.</vt:lpstr>
      <vt:lpstr>ĐK: Đến ngày sau hết, cỏ lùng bị loại ra. Đến ngày sau hết lúa hát câu ca Thiên đường.</vt:lpstr>
      <vt:lpstr>3. Dập dờn cỏ lùng – lúa tốt, khi con tim sự dữ len vào. Lòng trời hằng luôn thương xót rất bao dung và mãi thứ</vt:lpstr>
      <vt:lpstr>tha. Ngài vẫn nhẫn nại Ngài luôn hy vọng, người biết quay về “cải quá tự tân”.</vt:lpstr>
      <vt:lpstr>4. Nguyện làm hạt mầm rã nát cho mai kia mùa lá trĩu hạt. Nguyện lòng chọn về  Ánh Sáng, quyết trung thành thờ</vt:lpstr>
      <vt:lpstr>Chúa giữa đời. Gieo bước ươm trồng hạnh phúc Nước Trời, loan báo Tin Mừng đời yêu thương đắp xây bình an.</vt:lpstr>
      <vt:lpstr>ĐK: Đến ngày sau hết, cỏ lùng bị loại ra. Đến ngày sau hết lúa hát câu ca Thiên đường.</vt:lpstr>
      <vt:lpstr>1. Người gieo giống ra đi gieo lúa trên ruộng mình. Người gieo giống vất vãi hạt giống trên đường, và muôn chim</vt:lpstr>
      <vt:lpstr>tung bay sà xuống giành nhau ăn mất muôn hạt vàng tung rơi trên đường đi muôn người.</vt:lpstr>
      <vt:lpstr>ĐK: Hỡi người ơi hãy nắm chắc Lời đi, hãy kiên tâm bền vững thì nắm chắc thành công.</vt:lpstr>
      <vt:lpstr>ĐK: Hỡi người ơi hãy nắm chắc Lời đi, hãy kiên tâm bền vững thì nắm chắc thành công.</vt:lpstr>
      <vt:lpstr>2. Người gieo giống ra đi gieo lúa trên ruộng mình. Và hạt giống tung rơi trên đá sỏi nghèo, trời bừng sáng nắng</vt:lpstr>
      <vt:lpstr>chói hạt giống tàn đi khô mất. Ôi hạt vàng tung rơi trên sỏi đá muôn vàn.</vt:lpstr>
      <vt:lpstr>ĐK: Hỡi người ơi hãy nắm chắc Lời đi, hãy kiên tâm bền vững thì nắm chắc thành công.</vt:lpstr>
      <vt:lpstr>3. Người gieo giống ra đi gieo lúa trên ruộng mình. Và hạt giống rơi trên gai góc bên đường, và gai góc vươn lên</vt:lpstr>
      <vt:lpstr>hạt giống tàn đi khô mất thương hạt vàng tung rơi trên gai góc bên đường.</vt:lpstr>
      <vt:lpstr>ĐK: Hỡi người ơi hãy nắm chắc Lời đi, hãy kiên tâm bền vững thì nắm chắc thành công.</vt:lpstr>
      <vt:lpstr>Người gieo giống ra đi gieo lúa trên ruộng mình. Và hạt giống tung rơi trên đất hoa màu. Và mọc lên xanh tươi</vt:lpstr>
      <vt:lpstr>hạt giống mọc lên tươi tốt, ôi hạt vàng tung rơi trên mảnh đất hoa màu.</vt:lpstr>
      <vt:lpstr>Người gieo giống ra đi gieo lúa trên ruộng mình. Và hạt giống tung rơi trên đất hoa màu. Và mọc lên xanh tươi</vt:lpstr>
      <vt:lpstr>hạt giống mọc lên tươi tốt, ôi hạt vàng tung rơi trên mảnh đất hoa màu.</vt:lpstr>
      <vt:lpstr>Kết Lễ  Mẹ Chúa Vinh Quang (NKT)</vt:lpstr>
      <vt:lpstr>ĐK. Lạy Mẹ, Mẹ Chúa vinh quang, sáng hơn sao Bắc huy hoàng. Mẹ như muôn hoa trên ngàn. Mẹ chiếu ánh sáng trời</vt:lpstr>
      <vt:lpstr>tươi, dẫn ai lạc bước trên đời.</vt:lpstr>
      <vt:lpstr>Đồng tiến Đức Nữ Thiên đàng. Tiếng con ca hát dịu dàng. Dẫu muôn nguy biến trên đường. Tiếng con ca hát không ngừng.</vt:lpstr>
      <vt:lpstr>1. Xin giữ xác hồn con vẹn tuyền. Luôn sánh với ngàn hoa tinh tuyết. Hương thơm ngát bay lên triền miên. Mẹ dâng</vt:lpstr>
      <vt:lpstr>Chúa muôn muôn đời liên.</vt:lpstr>
      <vt:lpstr>2. Ước tới lúc hồn con nhẹ nhàng. Muốn cất bước về nơi cao sang. Bay cao vút lên cõi trời quang. Không vương vấn</vt:lpstr>
      <vt:lpstr>chi nơi trần gian.</vt:lpstr>
      <vt:lpstr>Dâng Lễ  Dâng Chúa (38)</vt:lpstr>
      <vt:lpstr>1. Xin dâng Chúa bánh thơm lành đem góp về từ ruộng chín đồng xanh. Xin dâng Chúa chén nho nồng như máu hồng</vt:lpstr>
      <vt:lpstr>tràn nét yêu thương.</vt:lpstr>
      <vt:lpstr>ĐK. Dâng lên Ngài, xin dâng lên Ngài tựa của lễ dâng trong sương chiều, muôn lao nhọc với những vui buồn, đời</vt:lpstr>
      <vt:lpstr>trần gian là đường thánh giá.</vt:lpstr>
      <vt:lpstr>Dâng lên Ngài, xin dâng lên Ngài, hiệp cùng máu Giê-su tuôn tràn, xin Cha nhận ban muôn ơn lành cho xác hồn con</vt:lpstr>
      <vt:lpstr>thắm tươi xinh.</vt:lpstr>
      <vt:lpstr>2. Xin dâng Chúa nắng tươi màu, chim hót chào rộn ràng khắp trời thanh. Xin dâng Chúa gió thơm lành, hương quyến</vt:lpstr>
      <vt:lpstr>hồn lên chốn cao xanh.</vt:lpstr>
      <vt:lpstr>3. Xin dâng Chúa tiếng ca hoà tươi non tình dệt thành tấm hồn thơ, xin dâng Chúa nét u sầu thấm máu đào trong</vt:lpstr>
      <vt:lpstr>cõi cô liêu.</vt:lpstr>
      <vt:lpstr>Nhập Lễ  Xin Ban Thần Trí (256)</vt:lpstr>
      <vt:lpstr>ĐK: Lạy Chúa, xin ban xuống trên chúng con Thần Trí tác tạo của Chúa. Người đổi mới tâm can, đổi mới muôn lòng.</vt:lpstr>
      <vt:lpstr>1. Người sẽ ban cho chúng con, nhớ lại lời hằng sống Chúa truyền ban</vt:lpstr>
      <vt:lpstr>2. Người sẽ ghi trong trái tim chính lề luật tình mến Chúa truyền ban.</vt:lpstr>
      <vt:lpstr>Kết Lễ  Đến Với Trái Tim Cha (213)</vt:lpstr>
      <vt:lpstr>1. Loài người ơi đừng phụ ân tình Chúa hãy về đây nương thân trái tim Cha.</vt:lpstr>
      <vt:lpstr>Đến với trái tim Cha bao nhiêu tháng năm qua Cha luôn mỏi mòn trông chờ. Đến với trái tim Cha bao nhiêu tháng</vt:lpstr>
      <vt:lpstr>năm qua con quên lãng dại khờ.</vt:lpstr>
      <vt:lpstr>ĐK: Nơi tim Cha lửa mến yêu chan hòa cho tan mau lòng ai lạnh giá. Nơi tim Cha sức sống âm ắp đầy cho vơi đi</vt:lpstr>
      <vt:lpstr>gánh nặng đắng cay.</vt:lpstr>
      <vt:lpstr>Dâng Lễ  Của Lễ Cậy Trông 536</vt:lpstr>
      <vt:lpstr>1. Xin dâng lên Ngài người thân yêu đã ra đi rồi. Xin dâng lên Ngài người anh em nay về cùng Chúa.</vt:lpstr>
      <vt:lpstr>Cúi xin Ngài xót thương. Chiếu chan hòa ánh quang để người ra đi về tới bến bờ yêu thương.</vt:lpstr>
      <vt:lpstr>ĐK: Xin dâng lên Ngài trọn niềm cậy trông. Xin dâng lên Ngài cuộc sống hy vọng. Sau một đời hằng luôn tín trung.</vt:lpstr>
      <vt:lpstr>Xin Cha đón nhận người con thân yêu. Nay ra đi rồi chỉ ước một điều, Chúa sẽ ban hạnh phúc thiên triều.</vt:lpstr>
      <vt:lpstr>Hiệp Lễ  Thánh Tâm Tình Yêu (DCH)</vt:lpstr>
      <vt:lpstr>1. Lạy Thánh Tâm Tình Yêu đã trở nên sức mạnh nuôi sống. Lạy Thánh Tâm Tình Yêu niềm ủi an cho khắp nhân trần.</vt:lpstr>
      <vt:lpstr>Đoàn chúng con mong chờ nguồn tình yêu chứa chan vô bờ. Là hạnh phúc trường sinh sẽ cho ta no thỏa đầy dư.</vt:lpstr>
      <vt:lpstr>ĐK: Ôi Thánh Tâm Tình Yêu cúi thương ban sự sống trường sinh. Ôi Thánh Tâm Tình Yêu đoàn con luôn tôn kính ngày đêm.</vt:lpstr>
      <vt:lpstr>Giúp chúng con nhận biết tình yêu Chúa hiến trao chính mình. Ngài ngự giữa đoàn con sống yêu thương kết chặt mối tình.</vt:lpstr>
      <vt:lpstr>2. Lạy Thánh Tâm từ nhân nguồn tình yêu vô bờ vô bến. Đoàn chúng con ngày đêm hằng cầu xin ơn Chúa giữ gìn.</vt:lpstr>
      <vt:lpstr>Ẩn náu trong tim Ngài nguồn tình yêu xóa tan ưu phiền. Đoàn con thấy bình yên nép thân bên Thánh Tâm cực linh.</vt:lpstr>
      <vt:lpstr>3. Lạy Thánh Tâm huyền siêu giờ đoàn con tôn thờ cung kính. Vì Chúa luôn ẩn thân ngự thật trong bí tích cao trọng.</vt:lpstr>
      <vt:lpstr>Hằng mến yêu nhân loại ngày và đêm hiến dâng thân mình. Để trần gian nhận biết Chúa hy sinh hiến ban tình thương.</vt:lpstr>
      <vt:lpstr>4. Quỳ dưới chân thập giá để hồn luôn say nguồn ân thánh. Lòng gẫm suy tình yêu mà ngày nao Chúa đã hiến mình.</vt:lpstr>
      <vt:lpstr>Thật quý thay ân tình Ngài vì yêu hóa nên xác phàm. Để đoàn con được sống biết yêu thương những ai lầm than.</vt:lpstr>
      <vt:lpstr>Dâng Lễ  Lễ Hy Snh (120C)</vt:lpstr>
      <vt:lpstr>1. Nguyện xin dâng lên, xin dân lên hiến lễ đời con với bao khó nhọc, bao gian nan vất vả truân chuyên nguyện</vt:lpstr>
      <vt:lpstr>dâng lên Ngài.</vt:lpstr>
      <vt:lpstr>Từng giọt mồ hôi, giọt nước mắt thấm trên nương đồng, đây hy lễ kính dâng lên Ngài.</vt:lpstr>
      <vt:lpstr>ĐK: Hiệp cùng hiến lễ Con Chúa Trời trên đồi Can-vê. Nguyện xin hiến tế trót xác thân và linh hồn con.</vt:lpstr>
      <vt:lpstr>2. Tình Ngài yêu thương, luôn thương yêu cho dẫu rằng con muôn ngàn lỗi lầm, muôn lo toan trên đường dương thế</vt:lpstr>
      <vt:lpstr>mà quên ơn Ngài.</vt:lpstr>
      <vt:lpstr>Nguyện Ngài nhận cho lòng thống hối thiết tha chân thành, đây hy lễ kính dâng lên Ngài.</vt:lpstr>
      <vt:lpstr>Hiệp lễ  Giê-Su Chúa Con Ơi (ND)</vt:lpstr>
      <vt:lpstr>1. Giêsu Chúa con ơi yêu thương phút giây này Ngài đến viếng thăm con trao ban muôn hồng ân. </vt:lpstr>
      <vt:lpstr>Giêsu sống trong con thông chia những vui buồn, tình yêu Chúa cho con mênh mông như mưa nguồn.</vt:lpstr>
      <vt:lpstr>ĐK. Con xin tin kính khiêm nhường thờ lạy Chúa. Cho con say mến cảm tạ tình yêu Chúa. </vt:lpstr>
      <vt:lpstr>Qua bao năm tháng ân tình Chúa cao vời. Cho con yêu Chúa yêu người yêu mãi thôi.</vt:lpstr>
      <vt:lpstr>2. Giêsu Chúa con ơi cho con mến yêu Ngài. Dù năm tháng phôi phai con xin yêu Ngài luôn. </vt:lpstr>
      <vt:lpstr>Con mong bước chân vui đi loan báo danh Ngài tình yêu Chúa khôn vơi. Chúa tín trung muôn đời.</vt:lpstr>
      <vt:lpstr>3. Con xin khắp nơi nơi yêu thương giữa muôn người. Từ nay đến mai sau, cho nhau mối tình sâu. </vt:lpstr>
      <vt:lpstr>Giêsu Chúa con ơi cho con biết yêu Người vầng tim mãi xinh tươi tin yêu trên môi cười.</vt:lpstr>
      <vt:lpstr>Dâng Lễ  Con Chỉ Là Tạo Vật (PXC)</vt:lpstr>
      <vt:lpstr>1. Lạy Chúa con chỉ là tạo vật, Chúa thật (i-a) sang giầu, có gì mà dâng Chúa đâu? có gì mà dâng Chúa đâu?</vt:lpstr>
      <vt:lpstr>Vì trước mặt Chúa Thái Sơn cũng mọn hèn, giòng sông cả, mấy sâu có là mấy đâu, giữa đời tay không nhỏ bé, biết</vt:lpstr>
      <vt:lpstr>tìm chi dâng tiến Ngài?</vt:lpstr>
      <vt:lpstr>ÐK: Con xin dâng lên con người nhỏ bé, có chi đâu ? có chi đâu? Ôi con người ngàn năm mấy thuở, có chi đâu</vt:lpstr>
      <vt:lpstr>Con xin dâng lên chính là Chiên Thiên Chúa, gánh tội tình, gánh tội tình, tháng năm máu Người đã đổ làm hy sinh.</vt:lpstr>
      <vt:lpstr>2. Tình Chúa trao máu hồng tử nạn, chưa cạn suối ơn chan hòa, dẫu mà ngàn năm đã qua, dẫu mà ngàn năm đã qua.</vt:lpstr>
      <vt:lpstr>Tình Chúa ngời sáng ví như khung trời đầy, lòng con nhỏ, có chi hơn một thoáng mây, cảm tạ tình thương tuyệt</vt:lpstr>
      <vt:lpstr>đối, biết tìm chi dâng tiến Ngài.</vt:lpstr>
      <vt:lpstr>3. Ðời sống bao tháng ngày còn lại, e ngại những cơn mưa đời sẽ làm lòng con úa phai, sẽ làm lòng con úa phai.</vt:lpstr>
      <vt:lpstr>Lời Chúa là ánh sáng soi trên đường dài, là gió thổi dẫn đưa con thuyền đến nơi, trót đời con đây nhỏ bé, trót</vt:lpstr>
      <vt:lpstr>đời xin dâng hiến Ngài.</vt:lpstr>
      <vt:lpstr>NhậpLễ  Hôm Nay Mừng Chúa Lên Trời (MT)</vt:lpstr>
      <vt:lpstr>1. Hôm nay mừng Chúa lên trời trần hoàn vang tiếng ca. Hôm nay mừng Chúa lên trời triều thần vang câu hát. </vt:lpstr>
      <vt:lpstr>Này ngày vinh quang, rạng ngời ánh sáng khúc nhạc mừng trời đất hòa ca.</vt:lpstr>
      <vt:lpstr>ÐK. Ngợi khen Chúa lên trời trong ánh sáng vinh quang. Ngợi khen Chúa ngự trị trên chốn huy hoàng. </vt:lpstr>
      <vt:lpstr>Ngợi khen Chúa lên trời trong ánh vinh quang. Ngợi khen Chúa ngự trị trên cõi thiên đàng.</vt:lpstr>
      <vt:lpstr>2. Vui lên muôn nước muôn người đời trần gian sẽ qua. Vui lên muôn nước muôn người chờ về nơi thiên quốc. </vt:lpstr>
      <vt:lpstr>Họp mừng bên Cha tình Ngài bao la chốn Thiên Ðình chung tiếng hòa ca.</vt:lpstr>
      <vt:lpstr>Kết Lễ  Luật Yêu Thương (ND)</vt:lpstr>
      <vt:lpstr>1/ Cho con một điều răn mới yêu thương luật Chúa muôn đời. Cho con một lời dấu yêu, con ơi hãy yêu mến nhau.</vt:lpstr>
      <vt:lpstr>Theo gương Thầy yêu thương trước, hy sinh mà hiến thân mình. Hy sinh vì người dấu yêu liều cả tấm thân tình yêu</vt:lpstr>
      <vt:lpstr>chính nhân</vt:lpstr>
      <vt:lpstr>ÐK: Yêu thương là điều răn mới, anh em hãy mến yêu nhau; Yêu thương người ta sẽ biết, anh em là môn đệ Thầy.</vt:lpstr>
      <vt:lpstr>2/ Cho con ngàn lời yêu dấu vẫn không bằng chính gương Thầy, Hôm nay Thầy dùng nước đây, đôi tay rửa chân chúng con.</vt:lpstr>
      <vt:lpstr>Con ơi ngần ngại chi nữa nay con làm cũng như Thầy. Con xem Thầy là Chúa con mà Thầy rửa chân từng người chúng</vt:lpstr>
      <vt:lpstr>con.</vt:lpstr>
      <vt:lpstr>3/ Yêu thương tìm nguồn vui đến cho nhau nặng nỗi ưu phiền. Yêu thương bừng lên xóa tan bao nhiêu hờn căm ghét ghen.</vt:lpstr>
      <vt:lpstr>Yêu thương dọi nguồn chân lý cho ai lầm lỡ ê chề. Yêu thương làm cho khắp nơi được luôn thắm tươi hạnh phúc mãi</vt:lpstr>
      <vt:lpstr>thôi.</vt:lpstr>
      <vt:lpstr>4/ Yêu thương là hy sinh trước cho con cả chính thân mình. Yêu thương cần chi đắn đo, không xem lợi thua trước sau.</vt:lpstr>
      <vt:lpstr>Yêu thương dù muôn nguy khó, kiên tâm chẳng nghĩ xa gần. Yêu thương mùa xuân ngát hương tỏa lan bốn phương này</vt:lpstr>
      <vt:lpstr>con biết chăng.</vt:lpstr>
      <vt:lpstr>5. Yêu thương tìm nguồn vui đến cho ai nặng nỗi ưu phiền. Yêu thương bừng lên xóa tan bao nhiêu hờn căm ghét ghen.</vt:lpstr>
      <vt:lpstr>Yêu thương dọi nguồn chân lý cho ai lầm lỡ ê chề. Yêu thương làm cho khắp nơi được luôn thắm tươi hạnh phúc mãi</vt:lpstr>
      <vt:lpstr>thôi.</vt:lpstr>
      <vt:lpstr>Nhập Lễ  Kính Thánh Tông Đồ (ND)</vt:lpstr>
      <vt:lpstr>ĐK: Đoàn con hôm nay chung tiếng ca mừng dâng lên câu hát nhịp nhàng tâm tư ngời bao mến thương.</vt:lpstr>
      <vt:lpstr>Lời ca dâng tôn vinh các thánh tông đồ hôm nay cho đến muôn đời sống trong tình yêu Chúa thôi.</vt:lpstr>
      <vt:lpstr>1. Ngày ấy các thánh theo lời dấn thân, cùng Chúa đến với muôn người thế trần.</vt:lpstr>
      <vt:lpstr>Đến xây lại tình người rộn lên tiếng cười tuyệt vời, đến đem hạnh phúc chứa chan bao niềm vui.</vt:lpstr>
      <vt:lpstr>2. Ngài đã cất bước đi về khắp nơi, lời nói chất chứa Tin Mừng cứu độ, suốt một đời phục vụ dựng xây Nước Trời</vt:lpstr>
      <vt:lpstr>ngàn đời, xứng danh người con Chúa sai đi mọi nơi.</vt:lpstr>
      <vt:lpstr>3. Nguyện Chúa chúc phúc cho đoàn chúng con, ngày đêm noi theo lời Ngài đã dạy, sống Tin Mừng một đời yêu thương</vt:lpstr>
      <vt:lpstr>tất cả mọi người, ước mơ ngày sau hiển vinh trên trời cao.</vt:lpstr>
      <vt:lpstr>Nhập Lễ  Ca Khúc Trầm Hương (58)</vt:lpstr>
      <vt:lpstr>ĐK: Lời con như trầm hương, bay lên tới Thiên Đường, bay lên tới Thiên Đường, cho lung linh ánh nhiệm mầu. Thiết</vt:lpstr>
      <vt:lpstr>tha là như cánh vạc kêu sương, Chúa ơi!</vt:lpstr>
      <vt:lpstr>Lòng con chân thành dâng, vinh quang Chúa muôn vàn, không gian mấy tơ vàng, đây cao siêu lễ tôn thờ. Khấn cầu là</vt:lpstr>
      <vt:lpstr>Chúa hãy dủ thương, ban muôn hồng ân.</vt:lpstr>
      <vt:lpstr>1. Chúa ơi bênh vực con luôn khỏi những quân gian thù hằng mưu ác hại con. Cánh tay con này vươn cao như đất</vt:lpstr>
      <vt:lpstr>mong mưa rào hồn con mong Chúa dường bao.</vt:lpstr>
      <vt:lpstr>2. Chúa ơi con hằng trông mong được ở trong nhà Người ngày đêm suốt đời con. Lời cầu như trầm hương dâng ơn</vt:lpstr>
      <vt:lpstr>Thánh Chúa dạt dào dìu con lên tới đỉnh cao</vt:lpstr>
      <vt:lpstr>3. Chúc tụng Chúa tình thương yêu chân lý công minh Người vượt xa biếc ngàn mây. Chúa ơi! Như đỉnh Thiên Sơn</vt:lpstr>
      <vt:lpstr>công lý Chúa cao vời và phán quyết Chúa thẳng ngay.</vt:lpstr>
      <vt:lpstr>4. Kính mừng Chúa Trời Ngôi Cha cùng với Con Một Người là Đấng Cứu Chuộc ta. Thánh Thần chính là Ngôi Ba Đấng</vt:lpstr>
      <vt:lpstr>thánh hóa linh hồn ngợi khen Danh Chúa tình thương.</vt:lpstr>
      <vt:lpstr>Kết Lễ  Lời Cầu Lúc Nguy Nan (TL)</vt:lpstr>
      <vt:lpstr>1. Trong gian nan thử thách, giữa lắng lo muộn phiền. Trong cô đơn niềm tin, thiết tha lời con xin. Giữa bóng</vt:lpstr>
      <vt:lpstr>tối nghi nan, giữa nước mắt ngập tràn.</vt:lpstr>
      <vt:lpstr>Nguyện bình an của Cha dịu xóa niềm đau. Giữa đắng đót khổ sầu, giữa mất mát tuyệt vọng. Nguyện lòng Cha xót</vt:lpstr>
      <vt:lpstr>thương nâng đỡ ủi an phận người.</vt:lpstr>
      <vt:lpstr>2. Xin Cha thương nhìn đến nỗi đau trên địa cầu. Xin củng cổ niềm tin. Giúp con hằng tín thác. Cho con luôn cảm</vt:lpstr>
      <vt:lpstr>nhận. Chúa vẫn mãi bên con.</vt:lpstr>
      <vt:lpstr>Lạy Giê-su chí nhân, Ngài cứu chữa ủi an. Hãy thắp cháy lòng người muôn con tim quảng đại. Lạy Ngôi Ba thánh</vt:lpstr>
      <vt:lpstr>thiêng nguồn suối yêu thương đầy tràn.</vt:lpstr>
      <vt:lpstr>Hiệp Lễ  Sống Trong Niềm Vui (214)</vt:lpstr>
      <vt:lpstr>1. Một đời lần trong đêm tối, tình yêu con nay như hao mòn. Một đời tìm trong thao thức, lòng con ngập tràn bao</vt:lpstr>
      <vt:lpstr>nỗi buồn. Chúa ơi xin thương giữ gìn con.</vt:lpstr>
      <vt:lpstr>Dâng Lễ  Nguyện Cho Lời Con (KL)</vt:lpstr>
      <vt:lpstr>ÐK: Nguyện cho lời con tha thiết nguyện cầu, tựa làn hương thơm bay lên thiên nhan. Ðôi tay thanh khiết dâng lên</vt:lpstr>
      <vt:lpstr>trời cao, được như của lễ hiến trong sương chiều.</vt:lpstr>
      <vt:lpstr>1. Trong ánh huy hoàng đoàn con tiến dâng lời kinh, xin canh giữ tâm hồn đoàn con tháng năm sạch tinh, không</vt:lpstr>
      <vt:lpstr>nhiễm vương đời miệng con sướng vui hòa ca, luôn xa lối gian tà đường ngay quyết theo vững bền.</vt:lpstr>
      <vt:lpstr>2. Dâng hiến tâm hồn nguyện xin chớ xua từ con, xin soi dẫn lối đường đừng cho mắc mưu tà nhân. Trong bóng Cha</vt:lpstr>
      <vt:lpstr>hiền đoàn con náu thân ngày đêm. Mong qua chốn lưu đày hồn thơ vẫn luôn trắng ngần.</vt:lpstr>
      <vt:lpstr>Hiệp Lễ  Hát Về Thánh Giu-Se (DC)</vt:lpstr>
      <vt:lpstr>1. Giu-se, cuộc đời tựa bông huệ trắng, hương thơm nồng, lên tận tòa cao ngời sáng. Trọn một đời sống mãi luôn</vt:lpstr>
      <vt:lpstr>khiêm nhường, dù rằng nhiều nỗi khó khăn trên đường. Vẫn luôn hoàn toàn tín trung đến cùng.</vt:lpstr>
      <vt:lpstr>Giu-se, Ngài là cha nuôi Con Chúa, suốt một đời, âm thầm, nhọc lao, dạy dỗ. Chẳng nề ngại chi vất vả tư bề, cùng</vt:lpstr>
      <vt:lpstr>vị Hiền Thê chở che, bảo vệ. Gia đình hạnh phúc bình an dư tràn.</vt:lpstr>
      <vt:lpstr>ĐK: Ôi, lạy Thánh Giu-se quyền cao sang, xin phù giúp những ai đời lầm than. Đang gặp những sóng gió nguy nan,</vt:lpstr>
      <vt:lpstr>giữa biển đời trần gian.</vt:lpstr>
      <vt:lpstr>Con chạy đến với cha hiền Giu-se, luôn thành tâm khấn xin Ngài chở che. Xin Ngài như đuốc sáng rạng ngời, dẫn</vt:lpstr>
      <vt:lpstr>con trên đường đời.</vt:lpstr>
      <vt:lpstr>2. Giu-se, nguyện cầu Ngài thương trông đến: khắp muôn nơi, đang gặp đầy bao thử thách. Cuộc sống nổi trôi biết</vt:lpstr>
      <vt:lpstr>bao thăng trầm, thuyền cuộc đời con đắm trong mê lầm. Khấn xin Ngài thương đỡ nâng, đưa đường.</vt:lpstr>
      <vt:lpstr>Dâng cha, này là câu kinh tiếng hát, chúc khen Ngài, nay được vinh quang ngời sáng. Nguyện Ngài dủ thương khấn</vt:lpstr>
      <vt:lpstr>xin muôn ân, cầu bầu cùng Chúa xuống cho gian trần. Khắp nơi cảm nếm hồng ân nơi Ngài.</vt:lpstr>
      <vt:lpstr>Kết Lễ  Người Cha Hiền (355)</vt:lpstr>
      <vt:lpstr>1. Giu-se Danh Ngài là Cha công chính xưa là bạn Đức Nữ Trinh nay hiển vinh trên nơi Thiên Đình. Giu-se xin Ngài</vt:lpstr>
      <vt:lpstr>làm Cha con cái xin Ngài ngày tháng dẫn đưa hộ phù cho các gia đình.</vt:lpstr>
      <vt:lpstr>ĐK: Giu-se xin Ngài dủ thương chúng con. Ban ơn hộ phù các gia đình. Cho Cha mẹ hiền con ngoan một niềm cả nhà</vt:lpstr>
      <vt:lpstr>tình yêu Chúa xin được trung kiên.</vt:lpstr>
      <vt:lpstr>Nhập Lễ  Con Nay Trở Về (304)</vt:lpstr>
      <vt:lpstr>1. Con nay trở về, trở về cùng Chúa, Chúa ơi. Con nay trở về, lòng sầu thống hối khôn nguôi.</vt:lpstr>
      <vt:lpstr>Muốn khóc cho một niềm tin, đã trót bao phen ngả nghiêng, bước chân hoang đàng đây bến yêu thương tình đáp tình.</vt:lpstr>
      <vt:lpstr>ÐK. Ngài là Thiên Chúa rất nhân hậu và hay tha thứ. Ngài dựng nên con không khi nào mặc con thoái hư.</vt:lpstr>
      <vt:lpstr>Vì là bụi đất con phải vương tục lụy yếu đuối. Dẫn con trên đường lành thủy chung ơn nghĩa muôn đời.</vt:lpstr>
      <vt:lpstr>2. Con nay trở về, trở về miền đất tái sinh. Con nay trở về, về đường chính lý quang minh.</vt:lpstr>
      <vt:lpstr>Có suối nhân sinh tràn ứa, cỏ lá hoa không tàn úa. Lúa thơm trăm mùa, thêm trái ngon hoa ngọt có thừa.</vt:lpstr>
      <vt:lpstr>3. Con không trở về cùng nhiều nghi lễ nghênh ngang. Con không trở về, lòng còn bối rối hoang mang.</vt:lpstr>
      <vt:lpstr>Quyết chí ăn năn chừa lỗi, lánh hết nguy cơ lạc lối. Thắp hương chân thành, đây trái tim con tận hiến Ngài</vt:lpstr>
      <vt:lpstr>Hiệp Lễ  Dù Con Chưa Thấy Ngài (548)</vt:lpstr>
      <vt:lpstr>1. Này linh hồn con, nguyện hướng về Chúa tâm tư khấn xin từ đây, Chúa đừng để con Đắng cay bao giờ. Vì ai cậy</vt:lpstr>
      <vt:lpstr>Chúa và tin ở Chúa, tâm tư chứa chan niềm vui, chẳng khi nào ngơi tiếng ca tuyệt vời.</vt:lpstr>
      <vt:lpstr>ĐK. Chúa ơi bao tháng năm rồi con vẫn u hoài ngước trông về Chúa. Chúa ơi con hướng lên Ngài chan chứa hy vọng</vt:lpstr>
      <vt:lpstr>vững tin muôn đời.</vt:lpstr>
      <vt:lpstr>2. Đời con tội lỗi, tuổi xuân lầm lỡ, xin thương thứ tha Ngài ơi đoái trông hồn con tháng năm dại khờ.</vt:lpstr>
      <vt:lpstr>Đường ngay nẻo chính, Ngài đã dạy con đi theo bước chân tình yêu ngước trông trời cao chứa chan ngọt ngào.</vt:lpstr>
      <vt:lpstr>3. Ngày đêm tìm Chúa, dù chưa được thấy, nhưng con vẫn luôn cậy trông thấy tim nhẹ vương biết bao yêu thương.</vt:lpstr>
      <vt:lpstr>Đời đi tìm Chúa, lòng như bừng nở trăm hoa ngát hương trời mơ, thấy như lòng con mến thương nhiều hơn.</vt:lpstr>
      <vt:lpstr>4. Nhờ ân tình Chúa mà con được sống. Tim con hiến dâng từ đây vững tâm ngày mai bước trên đường dài.</vt:lpstr>
      <vt:lpstr>Lời Chúa gọi con, Lời trao hồng ân tin yêu đến trong trần gian, đến nay đời con sống trong bình an.</vt:lpstr>
      <vt:lpstr>Hiệp lễ  Nếu Chúa Là (213)</vt:lpstr>
      <vt:lpstr>1. Nếu Chúa là mặt trời con mong làm Trái đất. Nếu Chúa là Trái đất con muốn làm vầng trăng. Làm vầng trăng xoay</vt:lpstr>
      <vt:lpstr>quanh Trái đất, làm Trái đất xoay quanh Mặt Trời.</vt:lpstr>
      <vt:lpstr>ĐK: Chúa ơi, từng phút giây, hồn ngất ngây, lòng đắm say hướng về Chúa đây.</vt:lpstr>
      <vt:lpstr>2. Nếu Chúa là Mẹ hiền con mong làm em bé. Nếu Chúa là suối mát con muốn làm đàn nai. Làm đàn nai luôn mong suối</vt:lpstr>
      <vt:lpstr>mát, làm em bé luôn mong Mẹ hiền.</vt:lpstr>
      <vt:lpstr>3. Nếu Chúa là ngọn triều con mong làm chiếc bách. Nếu Chúa là cánh gió con muốn làm làn mây. Làm làn mây trôi</vt:lpstr>
      <vt:lpstr>theo cánh gió, làm chiếc bách trôi theo ngọn triều.</vt:lpstr>
      <vt:lpstr>4. Nếu Chúa là bụi hồng con mong làm cánh bướm. Nếu Chúa là khóm cúc con muốn làm bầy ong. Làm bầy ong say hương</vt:lpstr>
      <vt:lpstr>khóm cúc, làm cánh bướm say hương bụi hồng.</vt:lpstr>
      <vt:lpstr>Dâng Lễ  Dâng Ngài (TY)</vt:lpstr>
      <vt:lpstr>ÐK. Dâng Ngài lòng mến vô biên, niềm tin vẹn tuyền ngàn lời ước nguyện. Dâng Ngài cuộc sống hôm nay, hạnh phúc</vt:lpstr>
      <vt:lpstr>tương lai con tha thiết dâng Ngài.</vt:lpstr>
      <vt:lpstr>Dâng Ngài lời hát đơn sơ, nguồn vui tin thờ, trọn đời mộng mơ. Xin cho ngày mai ấm êm, tình nồng hồng phúc bên</vt:lpstr>
      <vt:lpstr>Cha hiền triền miên.</vt:lpstr>
      <vt:lpstr>1. Con luôn mơ ước nhiều, niềm vui êm ru sớm chiều. Dù đời có bao lần ước nguyền đẹp nụ hoa xuân. Nay xin vâng ý</vt:lpstr>
      <vt:lpstr>Cha dìu đưa thuyền con bến xa, thoát bóng đêm mịt mờ về quê yêu dấu mong chờ.</vt:lpstr>
      <vt:lpstr>2. Bao lo âu khổ sầu, đời con vương hoen úa màu. Ngàn ngàn nỗi u hoài, bao lần niềm tin nhạt phai.</vt:lpstr>
      <vt:lpstr>Nhưng Cha thương xót nhiều, ngày đêm Ngài luôn mến yêu, mãi tưới chan muôn đời hồng ân tha thiết cao vời.</vt:lpstr>
      <vt:lpstr>3. Bao đam mê thoáng qua, lần đưa con men lối tà. Nhờ lòng Chúa khoan hồng, rửa sạch hồn con tươi trong.</vt:lpstr>
      <vt:lpstr>Xin Cha ban thánh ân tràn dâng niềm tin vững bền, sống chứng nhân Tin Mừng rồi mai ca khúc tương phùng</vt:lpstr>
      <vt:lpstr>Dâng Lễ  Dâng Lên Chúa (578)</vt:lpstr>
      <vt:lpstr>ĐK: Dâng lên Chúa giọt mồ hôi. Bao hy sinh nên chén rượu đầy vơi. Dâng lên chân thành này dâng chân thành cùng</vt:lpstr>
      <vt:lpstr>với bánh thơm với đời con.</vt:lpstr>
      <vt:lpstr>1. Con xin dâng Ngài lòng khao khát luôn bao nhiêu. Xin cho trong đời được êm mát tình yêu. Con xin dâng Ngài</vt:lpstr>
      <vt:lpstr>đời theo Chúa đi muôn nơi. Xin cho đêm ngày đời không bước lẻ loi.</vt:lpstr>
      <vt:lpstr>2. Con xin dâng Ngài đời con dẫu bao đau thương. Xin cho trong đời được kiên vững niềm tin. Con xin dâng Ngài dù</vt:lpstr>
      <vt:lpstr>năm tháng luôn vui tươi. Xin cho đêm ngày tìm theo Chúa mà thôi.</vt:lpstr>
      <vt:lpstr>Hiệp Lễ  Con Sẽ Ca Ngợi (171)</vt:lpstr>
      <vt:lpstr>ĐK: Con sẽ ca ngợi tình yêu Chúa Ngài đã thương ta từ muôn thuở. Con sẽ ca ngợi tình yêu Chúa Ngài đã thương ta</vt:lpstr>
      <vt:lpstr>đến muôn đời.</vt:lpstr>
      <vt:lpstr>1. Tình Ngài bao la tựa trời đất cách xa. Tình Ngài bao la vượt núi cao sông dài. Chúa đầy nhân ái Chúa thứ tha</vt:lpstr>
      <vt:lpstr>tội lỗi. Hãy hát khen Ngài vì Ngài vẫn thương ta.</vt:lpstr>
      <vt:lpstr>2. Tựa tình người cha Ngài hằng mến thương ta. Ngài chạnh lòng thương kẻ kính tôn danh Ngài. Chúa là tạo hóa</vt:lpstr>
      <vt:lpstr>Chúa biết ta bụi cát. Hãy hát khen Ngài vì Ngài vẫn thương ta.</vt:lpstr>
      <vt:lpstr>Dâng Lễ  Tiến Dâng (29)</vt:lpstr>
      <vt:lpstr>ĐK: Tiến dâng trên bàn thờ rượu nho thơm hương cùng bánh miến trắng tinh. Chúa khoan nhân vô bờ, đoàn con xin</vt:lpstr>
      <vt:lpstr>đoan nguyện yêu mến hết tình.</vt:lpstr>
      <vt:lpstr>1. Tiếng hát thơm hương nguyện cầu tỏa bay khắp trời diệu huyền. Đoàn con kính thờ trọn niềm nguyện dâng Chúa</vt:lpstr>
      <vt:lpstr>lời chúc ca thành tâm.</vt:lpstr>
      <vt:lpstr>3. Kính tiến lên ngai Cha hiền, này đây xác hồn mọn hèn. Còn nơi thế trần lụy phiền, nguyện xin Chúa giải thoát</vt:lpstr>
      <vt:lpstr>ban bình yên.</vt:lpstr>
      <vt:lpstr>Hiệp Lễ  Tâm Ca Ngọn Nến (HN)</vt:lpstr>
      <vt:lpstr>1. Con  xin làm ngọn nến cháy mãi niềm tin yêu, dâng cho đời ánh sáng dẫu mình phải lụi tàn. Tình yêu con dâng</vt:lpstr>
      <vt:lpstr>hiến bừng lên như ánh nến, Chúa muốn gì nơi con? Này con đây xin đến để thi hành lệnh Chúa.</vt:lpstr>
      <vt:lpstr>ĐK: Chúa muốn con làm chi? Có Chúa trên đường đi. Miệng môi con hát mãi ngàn lời ca chúc vinh. Chúa muốn con làm</vt:lpstr>
      <vt:lpstr>chi? Có Chúa con sợ chi? Dù thân con yếu đuối cũng xin dâng chút lực hèn.</vt:lpstr>
      <vt:lpstr>2. Thân con dù hèn yếu vẫn ước nguyện dâng trao, tâm tư quyện tiếng hát rao truyền lời Tin Mừng. Tìm đưa chiên</vt:lpstr>
      <vt:lpstr>lạc lối về theo đường chân lý, có Chúa cùng con đi lửa tim con cháy mãi ánh nến hồng tình yêu.</vt:lpstr>
      <vt:lpstr>3. Với nén bạc được ban con ước nguyện nhân đôi, dâng cho đời khúc hát loan truyền về Nước Trời. Dù đôi khi hụt</vt:lpstr>
      <vt:lpstr>hơi dù long lanh lệ rơi, có Chúa ở bên con lòng con luôn kiên vững khi thi hành lệnh Chúa.</vt:lpstr>
      <vt:lpstr>4. Đi trên đường dương thế dẫu vấp nhiều chông gai, con vẫn nguyện theo Chúa đi phục vụ muôn người. Gửi trao</vt:lpstr>
      <vt:lpstr>trong tiếng hát tình yêu con tha thiết, kiếp sống tằm buông tơ dệt nên câu ca mới dâng cho đời tình yêu.</vt:lpstr>
      <vt:lpstr>Hiệp Lễ 1  Từ Rất Xa Khơi (163)</vt:lpstr>
      <vt:lpstr>1. Từ rất xa khơi Người đã gọi tôi đi giữa lòng đời rao truyền tin mới. Từ rất xa khơi Người đã chọn tôi đi vào</vt:lpstr>
      <vt:lpstr>thế giới rắc gieo tình Người</vt:lpstr>
      <vt:lpstr>ÐK: Xin cho đôi chân tôi miệt mài, để từ nay bước đi hoài ngọt lời rao tin mới. Tôi xin đôi tay giang vời vợi để</vt:lpstr>
      <vt:lpstr>tình thương lan khắp nơi, và vòng tay ôm trùng khơi.</vt:lpstr>
      <vt:lpstr>2. Từ rất xa khơi Người muốn đời tôi như đuốc rạng ngời soi miền tăm tối. Từ rất xa khơi Người đã đặt tôi như</vt:lpstr>
      <vt:lpstr>loài muối đất ướp thêm mặn đời.</vt:lpstr>
      <vt:lpstr>3. Từ rất xa khơi Người đã chọn tôi trong những bạn bè nơi lòng dương thế. Và đỡ nâng tôi Người biến luyện nên</vt:lpstr>
      <vt:lpstr>như hạt giống tốt gieo trên mọi miền</vt:lpstr>
      <vt:lpstr>Hiệp Lễ 2  Ngày Xuân Cảm Tạ (557)</vt:lpstr>
      <vt:lpstr>ĐK: Chúa với con đi trên đường đời. Đem tin yêu gọi xuân về muôn lối. Những ước mong yêu thương mọi người. Cho</vt:lpstr>
      <vt:lpstr>thế giới những mùa xuân thắm tươi.</vt:lpstr>
      <vt:lpstr>  Mừng Tuổi Chúa</vt:lpstr>
      <vt:lpstr>Nguyện xin đội ơn chở che năm cũ. Nguyện xin xuống ơn lành trong năm này.</vt:lpstr>
      <vt:lpstr>Nhập Lễ  Sau Phép Rửa (MT)</vt:lpstr>
      <vt:lpstr>ĐK: Sau phép rửa ở sông Gio-đan, có tiếng Chúa từ trời phán: Này là Con Ta dấu yêu, Người đẹp lòng ta rất nhiều.</vt:lpstr>
      <vt:lpstr>1. Qua Thánh Tẩy Chúa cho ta, cho ta nên thành con Chúa, phúc lộc thay. Sống yêu thương, gắng luôn nên giống</vt:lpstr>
      <vt:lpstr>hình Chúa trong đời thường.</vt:lpstr>
      <vt:lpstr>2. Là con Chúa hãy ra đi, ra đi rao truyền danh Chúa khắp mọi nơi. Khốn cho tôi, nếu tôi không giảng Lời Chúa</vt:lpstr>
      <vt:lpstr>cho mọi người.</vt:lpstr>
      <vt:lpstr>Nhập Lễ  Trời Cao Hỡi (TN)</vt:lpstr>
      <vt:lpstr>ĐK: Trời cao hỡi! Nào hãy gieo sương. Ngàn mây hỡi! Mưa Người công chính. Đất mở rộng xuất hiện vị cứu tinh,</vt:lpstr>
      <vt:lpstr>mang cho đời sự sống mới rạng ngời.</vt:lpstr>
      <vt:lpstr>1. Chúng con trông chờ ngày Chúa viếng thăm như nai khát mong về mạch suối trong. Đời con lẽ sống chính là nơi</vt:lpstr>
      <vt:lpstr>Chúa, Đấng nguồn phúc ân cứu độ ngàn dân.</vt:lpstr>
      <vt:lpstr>2. Giữa bao nguy nàn cuộc sống thế gian, bao nhiêu bẽ bàng tình đời trái ngang. Đời con chỉ biết trông chờ nơi</vt:lpstr>
      <vt:lpstr>Chúa vững lòng sắt son suốt cuộc đời con.</vt:lpstr>
      <vt:lpstr>Dâng Lễ  Trên Đĩa Thánh (100)</vt:lpstr>
      <vt:lpstr>1. Trên đĩa thánh con dâng Ngài tấm bánh là giọt mồ hôi là sức lao công cuộc đời gian khó kết lên lễ dâng. Trong</vt:lpstr>
      <vt:lpstr>chén thánh con dâng Ngài chút rượu. Chính Chúa nhân hiền điểm tô đời con thánh hóa lao công xóa bao tội tình.</vt:lpstr>
      <vt:lpstr>ĐK: Xin Ngài nhận của lễ con dâng lễ vật do sức lao công con người gian nan kiếp sống. Xin Ngài nhận của lễ con</vt:lpstr>
      <vt:lpstr>dâng rộng tình ân phúc thương ban tô đời tươi thắm ơn lành.</vt:lpstr>
      <vt:lpstr>2. Đây thánh giá giang tay Ngài đã chết này ngàn khổ đau đổ xuống trên vai ngày dài u tối sống cho ngày mai. Và</vt:lpstr>
      <vt:lpstr>trong cõi vinh quang Ngài sống lại. Dẫn lối đưa đường thánh ân Ngài ban cứu sống con người sướng vui đầy tràn.</vt:lpstr>
      <vt:lpstr>Hiệp Lễ  Niềm Vui Ơn Cứu Độ (TN)</vt:lpstr>
      <vt:lpstr>1. Vẫn một tình yêu đấy thôi, nhưng bao cơ cầu giăng lối, nhưng bao nhiêu nỗi khổ sầu, khiến con trăn trở bấy lâu.</vt:lpstr>
      <vt:lpstr>Tình yêu của Chúa thẳm sâu, dẫu cho mưa ngâu nắng hạ, dẫu cho phong ba hãi hùng. Ngài làm nên những việc lạ lùng.</vt:lpstr>
      <vt:lpstr>ĐK: Mãi mãi Chúa là tình yêu cao sáng muôn đời tình yêu ôi rất cao vời một lòng thương con chẳng vơi. Con vui</vt:lpstr>
      <vt:lpstr>giữa đời niềm vui ơn Chúa cứu độ an tâm mỗi ngày vượt qua với tình yêu Chúa thiết tha.</vt:lpstr>
      <vt:lpstr>2. Vẫn một niềm tin đấy thôi, nhưng qua bao ngày tăm tối, nhưng qua bao nỗi bồi hồi, giữa cơn nguy nàn cuốn trôi.</vt:lpstr>
      <vt:lpstr>Bàn tay của Chúa dìu đưa, dẫn con qua bao niềm họa, dẫn con trên con đường lạ, Ngài dạy con hãy luôn vững dạ.</vt:lpstr>
      <vt:lpstr>3. Vẫn lòng cậy trông đấy thôi, nhưng qua những ngày nổi trôi, nhưng qua những lối mịt mùng, biển khơi muôn trùng sóng xô.</vt:lpstr>
      <vt:lpstr>Ngài luôn che chở ủi an giữa con gian nan khó nhọc ước mong con luôn một lòng niềm cậy trông sống trong hy vọng.</vt:lpstr>
      <vt:lpstr>Nhập Lễ  Mừng Vui Lên (271)</vt:lpstr>
      <vt:lpstr>1. Mừng vui lên anh em vì Chúa đến làm người. Mừng vui lên anh em này là ngày cứu rỗi. Ngày Chúa đến vinh quang</vt:lpstr>
      <vt:lpstr>người chiếu sáng nhân gian muôn muôn người được sống vui bình an.</vt:lpstr>
      <vt:lpstr>ĐK: Mừng vui lên anh em vì Chúa đến cứu đời. Chúa đến cứu đời ngày hồng ân thắm tươi.</vt:lpstr>
      <vt:lpstr>Mừng vui lên anh em vì Chúa đến cứu đời. Chúa đến cứu đời ngày tình thương sáng ngời.</vt:lpstr>
      <vt:lpstr>2. Mừng vui lên anh em. Người bổ sức con người. Mừng vui lên anh em này vầng hồng đang tới. Người cứu chữa mù</vt:lpstr>
      <vt:lpstr>què người điếc lắng tai nghe muôn dân nghèo được sống no thỏa thuê.</vt:lpstr>
      <vt:lpstr>Nhập Lễ  Vì Chúa Sẽ Đến (267)</vt:lpstr>
      <vt:lpstr>ĐK: Đường Chúa ta uốn cho ngay hố sâu ta lấp cho đầy. Non cao ta hãy san cho bằng để muôn người được thấy ơn cứu</vt:lpstr>
      <vt:lpstr>độ.</vt:lpstr>
      <vt:lpstr>1. Vì Chúa sẽ đến, Chúa sẽ đến, Chúa sẽ đến, sẽ đến vào lúc ta chẳng hay, sẽ đến vào lúc ta chẳng hay.</vt:lpstr>
      <vt:lpstr>2. Vì Chúa sẽ đến Chúa sẽ đến Chúa sẽ đến, sẽ đến từng giây phút trong ta sẽ đến từng giây phút trong đời ta.</vt:lpstr>
      <vt:lpstr>Hiệp Lễ  Nước Trời Đã Gần (332)</vt:lpstr>
      <vt:lpstr>1. Nước trời đã gần đến nào chờ chi nữa hãy ăn năn thật lòng sám hỗi hãy dọn lối đường đi của Chúa.</vt:lpstr>
      <vt:lpstr>Tiếng ai kêu tha thiết vọng vang, hãy san bằng đường đèo dốc núi, những thác ghềnh mau hãy vội lấp cho đầy đi.</vt:lpstr>
      <vt:lpstr>ĐK: Hãy hối cải quay về mau đi, hãy hối lỗi những ngày xa xưa, này Chúa đến mang sự cứu thoát cho mọi người.</vt:lpstr>
      <vt:lpstr>Tìm kiếm Chúa khi còn cơ may, luật bác ái lo thực thi ngay, chờ đón Chúa trong cuộc sống qua phút giây.</vt:lpstr>
      <vt:lpstr>2. Nước trời đã gần đến lòng nào cong queo uốn cho ngay lòng nào chai đá đốt mềm đi bằng ơn thánh hóa.</vt:lpstr>
      <vt:lpstr>Hãy ra công bạt lối Ngài đi, lẽ công bằng đền bồi thỏa đáng, đức thương người ra sức bồi đắp cho đầy dư.</vt:lpstr>
      <vt:lpstr>3. Nước trời đã gần đến là niềm mơ ước của những ai dù đời bạc phước vẫn trì chí bền tâm theo Chúa.</vt:lpstr>
      <vt:lpstr>Phúc cho ai kiên vững niềm tin, phúc cho người hòa bình tạo tác, phúc cho người gian khổ vì Chúa không hề nao.</vt:lpstr>
      <vt:lpstr>Kết lễ  Mây Ơi Mưa Xuống (324)</vt:lpstr>
      <vt:lpstr>1. Ngàn mây ơi xin đổ mưa xuống, từ cao xanh tuôn tràn nguồn thánh ân. Mỗi tháng năm từng giây ngóng chờ. Gieo</vt:lpstr>
      <vt:lpstr>mưa đi, mây mây ơi trần đời khấn xin.</vt:lpstr>
      <vt:lpstr>ĐK: Lạy trời thương đoái mưa xuống cho đời, lạy trời thương xót mưa xuống cho con người Đấng cứu tinh. Ngài hãy</vt:lpstr>
      <vt:lpstr>giáng sinh xuống ơn an bình trần gian trông ngóng.</vt:lpstr>
      <vt:lpstr>Đừng trì hoãn nữa, xin đến cứu độ mỏi mòn trông Chúa đôi mắt hoen lệ mờ, Chúa Chúa ơi! Tình con thiết tha, vững</vt:lpstr>
      <vt:lpstr>tin nơi Ngài ngàn năm chẳng phai.</vt:lpstr>
      <vt:lpstr>2. Đường thương đau rã rời chân bước, lần trong đêm mong ngày bừng sáng lên. Chúa Chúa ơi tội con ngất trời, Cha</vt:lpstr>
      <vt:lpstr>Cha ơi, xin thương yêu một lần thứ tha.</vt:lpstr>
      <vt:lpstr>3. Niềm tin yêu trong lòng sám hối, là câu kinh khấn nguyện cùng Chúa thôi. Thắp sáng lên bình minh chói ngời.</vt:lpstr>
      <vt:lpstr>Cho say mê đưa con đi về đời thánh ân.</vt:lpstr>
      <vt:lpstr>Hiệp Lễ  Cuộc Sống Trong Tôi (126)</vt:lpstr>
      <vt:lpstr>ĐK: Cuộc sống tôi hôm nay và mãi mãi tôi không còn tìm sống cho chính mình nhưng chính là tìm Chúa sống trong</vt:lpstr>
      <vt:lpstr>tôi nhưng chính là để Chúa sống trong tôi.</vt:lpstr>
      <vt:lpstr>1. Kiếp sống tôi đang sống trong cuộc đời nơi thân xác mỏng manh của con người nhưng chính là tôi sống trong</vt:lpstr>
      <vt:lpstr>niềm tin tin nơi Người là Con Một Thiên Chúa.</vt:lpstr>
      <vt:lpstr>2. Dầu sướng vui hay lúc tôi u hoài. Tôi tin Chúa bên tôi cùng song hành và có Người đâu khổ không còn nữa nhưng</vt:lpstr>
      <vt:lpstr>chỉ còn niềm vui và sức sống.</vt:lpstr>
      <vt:lpstr>Kết lễ  Từ Luyện Hình (339)</vt:lpstr>
      <vt:lpstr>1. Từ luyên hình thẳm sâu u sầu với ngàn niềm đau. Nguyện xin Chúa con nguyện xin Chúa (í a) thương tình.</vt:lpstr>
      <vt:lpstr>ĐK: Xin Thiên Chúa suối nguồn tình thương đưa con thoát những ngày tội vương. Con kêu cầu nào ai trong đến chỉ</vt:lpstr>
      <vt:lpstr>mình Chúa có ơn bình yên.</vt:lpstr>
      <vt:lpstr>Nhập Lễ  Đến Trước Thánh Nhan Ngài (NL)</vt:lpstr>
      <vt:lpstr>ĐK: Hãy đến trước nhan Ngài. Hồn tôi reo lên ý thơ, đàn ơi vang lên tiếng tơ ca mừng Vua Chí Thánh.</vt:lpstr>
      <vt:lpstr>1. Hãy đến trước nhan Ngài. Cùng tôn vinh Thiên Chúa ta, là Vua trên muôn các vua, danh Ngài luôn vững bền.</vt:lpstr>
      <vt:lpstr>Dâng Lễ  Với Mẹ Con Dâng (TT)</vt:lpstr>
      <vt:lpstr>1. Maria hãy cùng con tiến dâng lễ vật Mẹ ơi. Như chiều nào xa xưa nhìn con yêu hấp hối.</vt:lpstr>
      <vt:lpstr>Thánh giá máu tuôn tràn lan tiếng khóc thương Mẹ thở than ôm xác con Mẹ nài van. Ngước mắt hướng lên trời cao</vt:lpstr>
      <vt:lpstr>hiến tế chung một tình yêu đời Mẹ cũng loang máu đào</vt:lpstr>
      <vt:lpstr>ĐK: Cùng dâng lên với Mẹ Mình và Máu Chúa Giê-su trong hình bánh rượu ngọt ngào tình thương. Cùng hiệp dâng,</vt:lpstr>
      <vt:lpstr>dâng lên mối tình chung một lòng mến chân thành.</vt:lpstr>
      <vt:lpstr>Nhập Lễ  Mừng Các Thánh (505)</vt:lpstr>
      <vt:lpstr>ĐK: Hào quang thiên quốc tươi sáng vô cùng. Nhạc ca thiên quốc ngây ngất vô cùng. Bên Chúa vinh quang Thần Thánh</vt:lpstr>
      <vt:lpstr>vui mừng, Bảo Tòa triều thiên chứng minh toàn công.</vt:lpstr>
      <vt:lpstr>1. Trần gian không đường đàn không tiếng ca. trần thế không điệu nhạc không tứ thơ. Mong tượng trưng diễn đạt</vt:lpstr>
      <vt:lpstr>được nơi trường xuân.</vt:lpstr>
      <vt:lpstr>Nơi nhạc thơ quyến hồn, đàn ca Thần Thánh ngân. Một nơi không còn thời gian ước mơ. Và hết kinh hoàn sầu bi lắng</vt:lpstr>
      <vt:lpstr>lo.</vt:lpstr>
      <vt:lpstr>Các Thánh ngắm chầu Nhan Chúa không lúc rời. Đức kính mến nguyên tuyền không còn nhạt phai.</vt:lpstr>
      <vt:lpstr>Dâng Lễ  Niềm Tin Kiêu Hùng (MT)</vt:lpstr>
      <vt:lpstr>1. Xin dâng lên niềm tin của người dân Việt. Qua bao thăng trầm niềm tin kiêu hùng oanh liệt.</vt:lpstr>
      <vt:lpstr>Đầu rơi máu đổ là lễ dâng trước tòa Thiên Chúa nhuộm thắm trên muôn ngàn đồng lúa làm trổ sinh bông hạt đầu mùa.</vt:lpstr>
      <vt:lpstr>ĐK: Xin dâng lên niềm tin kiêu hùng của các Thánh Tử Đạo Việt Nam luôn sáng tươi huy hoàng. Xin dâng lên niềm</vt:lpstr>
      <vt:lpstr>tin kiêu hùng của các Thánh Tử Đạo Việt Nam luôn sáng ngời vinh quang.</vt:lpstr>
      <vt:lpstr>2. Như lúa miến nghiền tan trở thành bánh này. Các Thánh Tử Đạo vượt qua muôn nghìn đắng cay.</vt:lpstr>
      <vt:lpstr>Niềm tin kiên vững lòng vẫn luôn trung thành với Chúa làm sáng lên Tin Mừng đạo Chúa người khắp nơi ca tụng từ xưa.</vt:lpstr>
      <vt:lpstr>Kết Lễ  Trong Gian Truân</vt:lpstr>
      <vt:lpstr>ĐK: Trong gian truân tôi đã kêu cầu và Chúa đã đáp lời tôi. Từ vực sâu tôi nài van Chúa và Chúa đã nghe tiếng</vt:lpstr>
      <vt:lpstr>tôi.</vt:lpstr>
      <vt:lpstr>2. Mắt tôi chan chứa dòng lệ thẩm ngước trông về Chúa từ nhân. Trong vực sâu tối tăm tâm hồn tôi tin cậy nơi</vt:lpstr>
      <vt:lpstr>Chúa vẫn trung kiên.</vt:lpstr>
      <vt:lpstr>Hiệp lễ  Hạt Giống Tình Yêu (PA)</vt:lpstr>
      <vt:lpstr>1. Nếu hạt lúa mì rơi xuống đất mà không chết đi, không thối đi, thì nó chỉ trơ trọi một mình thôi. Và nếu hạt</vt:lpstr>
      <vt:lpstr>lúa mì rơi xuống đất mà chết đi và thối đi, thì nó sẽ sinh ra nhiều bông hạt.</vt:lpstr>
      <vt:lpstr>ĐK: Vạn lạy Chúa con biết thế và con muốn con chết đi như hạt lúa mì. Tình thập giá ngày xưa ấy của Thầy Chí</vt:lpstr>
      <vt:lpstr>Thánh xin thắp lên trong con tim con</vt:lpstr>
      <vt:lpstr>Nay con bước vào dương thế để làm theo ý Cha đã trao khi dựng vũ hoàn. Là con đến để dâng hiến trọn thân xác để</vt:lpstr>
      <vt:lpstr>chết đi cho anh em con.</vt:lpstr>
      <vt:lpstr>2. Nếu mạng sống nào nơi dương thế không chết đi và không thối đi, thì nó chỉ trơ trọi một mình thôi.</vt:lpstr>
      <vt:lpstr>Và nếu mạng sống nào nơi dương thế mà chết đi vì hiến dâng, thì nó phát sinh ra nhiều bông hạt</vt:lpstr>
      <vt:lpstr>3. Nếu quả tim nào nơi dương thế không biết yêu không biết thương, thì nó chỉ trơ trọi một mình thôi.</vt:lpstr>
      <vt:lpstr>Và nếu quả tim nào nơi dương thế mà chết đi vì hiến dâng, thì nó phát sinh ra nhiều hoa quả.</vt:lpstr>
      <vt:lpstr>Dâng Lễ  Lời Dâng (574)</vt:lpstr>
      <vt:lpstr>1. Từng là giọt mồ hôi. Từng là giọt nước mắt trên ruộng đồng ngày tháng con dâng. Bao âu lo cuộc sống. Băn</vt:lpstr>
      <vt:lpstr>khoăn tương lai này xin góp về làm lễ hiến dâng.</vt:lpstr>
      <vt:lpstr>ĐK: Xin dâng Chúa cuộc sống dương gian. Đời an vui hay lúc lầm than. Bao hy sinh chiến đấu gian nan thành của lễ</vt:lpstr>
      <vt:lpstr>hiến dâng vẹn toàn.</vt:lpstr>
      <vt:lpstr>Hiệp lễ  Từ Nơi Ngục Hình (542)</vt:lpstr>
      <vt:lpstr>ĐK: Từ vực sâu con kêu cầu lên Chúa, nguyện xin Chúa hãy lắng nghe lời kêu khấn, chớ chấp tội nhưng xót thương</vt:lpstr>
      <vt:lpstr>hồn con, Chúa ơi.</vt:lpstr>
      <vt:lpstr>Này hồn con luôn hy vọng nơi Chúa nguyện xin Chúa hãy đoái thương lời than khóc, tiếng khấn cầu vang khắp ngục</vt:lpstr>
      <vt:lpstr>hình bao xót xa.</vt:lpstr>
      <vt:lpstr>1. Ôi lạy Chúa nếu chấp tội con đây, dương gian kia nào ai đứng vững? Chúa nhân từ xin đoái thương đoàn con đang</vt:lpstr>
      <vt:lpstr>khóc than trong chốn u sầu.</vt:lpstr>
      <vt:lpstr>2. Linh hồn con đang đắm chìm điêu linh, xin thương khoan hồng muôn tội lỗi. Chốn luyện hình bao tháng năm đợi</vt:lpstr>
      <vt:lpstr>trông xin Chúa thương tha thứ khoan hồng.</vt:lpstr>
      <vt:lpstr>Hiệp lễ  Gia Kêu Tìm Chúa (VX)</vt:lpstr>
      <vt:lpstr>1. Từ Giê-ri-cô đoàn dân tuôn bước theo chân Ngài. Ở trên cao đó Gia-kêu muốn được nhìn Chúa thôi. Chúa ngước</vt:lpstr>
      <vt:lpstr>lên cây nhìn ánh mắt bao nhân hiền, và Chúa nói rằng: Ngài đến trú ở nhà ông.</vt:lpstr>
      <vt:lpstr>ĐK: Ôi vui thay Gia-kêu ơi! Hôm nay ơn cứu độ trào tuôn. Chúa ghé mắt luôn thương xem ai đi hoang lạc mất trở</vt:lpstr>
      <vt:lpstr>về.</vt:lpstr>
      <vt:lpstr>Ôi vui thay Gia-kêu ơi! Vui lên con cháu Ab-ra-ham. Hãy kiếm Chúa như Gia-kêu thì cuộc đời bừng niềm vui mới.</vt:lpstr>
      <vt:lpstr>2. Dù mang tội lỗi người thu thuế ước mong kiếm tìm. Tìm Con Thiên Chúa, Đấng sẽ cứu thoát khỏi vũng nhơ. Ông</vt:lpstr>
      <vt:lpstr>quyết sửa lỗi lầm tin Chúa không nghi ngại. Tình thương vô bờ tha thứ cứu độ đời ông.</vt:lpstr>
      <vt:lpstr>3. Đời con tội lỗi từng xa Chúa biết bao tháng ngày. Giờ đây xin Chúa thứ tha hết mọi tội lỗi này. Con quyết</vt:lpstr>
      <vt:lpstr>luôn kiếm Ngài tha thiết con van nài. Vì Chúa luôn hằng tìm kiếm những ai tội khiên.</vt:lpstr>
      <vt:lpstr>Nhập Lễ  Xin Ngôi Ba Thiên Chúa (330 N)</vt:lpstr>
      <vt:lpstr>ĐK: Xin Ngôi Ba Thiên Chúa ngự xuống trên chúng con, ban hồng ân chan chứa thấm nhuần hồn xác chúng con.</vt:lpstr>
      <vt:lpstr>Hiệp Lễ  Lòng Biết Ơn (TN)</vt:lpstr>
      <vt:lpstr>ĐK: Trọn cuộc đời con là hồng ân Chúa ban. Trọn cuộc đời con là quà tặng của Ngài. Này con muốn sống cuộc đời</vt:lpstr>
      <vt:lpstr>con như lời tạ ơn. Con muốn sống sao vuông tròn để đáp đền tình Chúa yêu con.</vt:lpstr>
      <vt:lpstr>1. Mười người Chúa chữa lành mà chỉ có một người biết ơn. Thật trớ trêu trên đời người biết ơn là người ngoại giáo.</vt:lpstr>
      <vt:lpstr>Con đã quen bao ơn lành Chúa ban nên đã coi thường, ocn quá ư vô tình lòng con sao quá vô ơn.</vt:lpstr>
      <vt:lpstr>2. Bao ơn Chúa ban cho để con sống cuộc đời tốt hơn. Nhưng biết bao nhiêu lần mà chính con chẳng hề nhận ra.</vt:lpstr>
      <vt:lpstr>Đời sống con luôn trong vòng tay Ngài con có biết đâu, ơn Chúa luôn đổ đầy mà lòng con có hay đâu.</vt:lpstr>
      <vt:lpstr>3. Xin ơn Chúa chữa lành bao vết tích bệnh tật của con. Đời sống con vẫn còn nhiều trái ngang và lòng tự mãn.</vt:lpstr>
      <vt:lpstr>Tình Chúa thương cho con được đổi thay để sống cho Ngài, và sống cho mọi người làm nên tươi mới cho đời.</vt:lpstr>
      <vt:lpstr>Dâng Lễ  Dâng Niềm Cảm Mến (76)</vt:lpstr>
      <vt:lpstr>1. Như dòng nến trôi trên bàn thờ, tâm hồn lâng lâng niềm cảm mến vô bờ. Xin tiến dâng đây con tim ươm bao ước</vt:lpstr>
      <vt:lpstr>vọng, hằng muốn sắt son một đời mến yêu.</vt:lpstr>
      <vt:lpstr>ĐK: Kính tiến Chúa tình yêu bao nhiêu mà có gì. Xin hãy thánh hóa lòng con tình yêu mới bước tới ngày mai.</vt:lpstr>
      <vt:lpstr>Nhập Lễ  Ca Nhập Lễ 9 (11)</vt:lpstr>
      <vt:lpstr>1. Hân hoan về đây dâng lên Ngài tấm bánh. Vui luôn hợp nhau trong tiếng hát thanh bình. Sức sống đã lên trong</vt:lpstr>
      <vt:lpstr>muôn người yêu thương. Xin mang đến đây bao hy vọng của nhau.</vt:lpstr>
      <vt:lpstr>ĐK: Hát lên đi muôn dân toàn cầu. Cùng hát lên đi vang trào thế giới. Tình yêu tươi thắm mãi niềm tin vươn sức</vt:lpstr>
      <vt:lpstr>sống cùng nhau đi tạo thế giới.</vt:lpstr>
      <vt:lpstr>Hát lên đi muôn dân địa cầu. Cùng hát lên đi rung chuyển thế giới. Tình yêu sẽ chiến thắng từ đây và mãi mãi</vt:lpstr>
      <vt:lpstr>phục sinh đang độ nở hoa.</vt:lpstr>
      <vt:lpstr>2. Muôn dân về đây dâng lên Ngài cuộc sống. Bao nhiêu ngày qua đang xây đắp cho đời. Chúa đã hiến trao nên lễ</vt:lpstr>
      <vt:lpstr>vật hy sinh. Sống với thế nhân luôn luôn trọn tình yêu.</vt:lpstr>
      <vt:lpstr>Dâng Lễ  Con Xin Tiến Dâng (26)</vt:lpstr>
      <vt:lpstr>ĐK: Con xin tiến dâng lên này rượu nho cùng bánh miến. Hương kinh ngát bay triền miên, tung hô Chúa bao dịu hiền.</vt:lpstr>
      <vt:lpstr>Hiệp Lễ  Cũng Một Kiếp Người (205)</vt:lpstr>
      <vt:lpstr>1. Cũng một kiếp người có người đi tìm chân lý. Cũng một kiếp người có người hoang phí thời gian.</vt:lpstr>
      <vt:lpstr>Cũng một kiếp người có người nghèo khó gian nan. Cũng một kiếp người có người quyền thế cao sang.</vt:lpstr>
      <vt:lpstr>ĐK: Xin cho con sống trong kiếp người, giữa cuộc đời nổi trôi và yếu đuối. Xin cho con yêu thương mọi người,</vt:lpstr>
      <vt:lpstr>biết quên mình phục vụ anh em.</vt:lpstr>
      <vt:lpstr>2. Cũng một kiếp người có người sa lầy tội lỗi. Cũng một kiếp người ngay chính bình an.</vt:lpstr>
      <vt:lpstr>Cũng một kiếp người có người hạnh phúc vui tươi. Cũng một kiếp người có người buồn chán than van.</vt:lpstr>
      <vt:lpstr>3. Cũng một kiếp người có người công bình bác ái. Cũng một kiếp người có người gian dối đảo điên.</vt:lpstr>
      <vt:lpstr>Cũng một kiếp người có người gặp gỡ anh em. Cũng một kiếp người có người hạnh phúc vui tươi.</vt:lpstr>
      <vt:lpstr>4. Chúa đã xuống trần mang phận con người yếu đuối. Chúa làm con người con người nghèo khó lầm than.</vt:lpstr>
      <vt:lpstr>Chúa đã xuống trần cuộc đời Ngài đã hy sinh. Cho triệu con người có được hạnh phúc vui tươi.</vt:lpstr>
      <vt:lpstr>5. Chúa trọn kiếp người, kiếp người trong lòng thế giới. Chúa làm con người, để Ngài ngự giữa lòng ta.</vt:lpstr>
      <vt:lpstr>Chúa đã xuống trần rao truyền lời Chúa tin yêu. Chúa đã xuống trần hiến trọn đời sống cho ta.</vt:lpstr>
      <vt:lpstr>Kết Lễ  Hương Lòng Dâng Mẹ (457)</vt:lpstr>
      <vt:lpstr>1. Trầm hương nhẹ ngất ngây, lay lay áng mây ban chiều. Nguyện dâng Mẹ dấu yêu đời con trần gian rất cô liêu.</vt:lpstr>
      <vt:lpstr>Nguyện Mẹ che chở gìn giữ cho con luôn thắm thiết tin yêu. Dẫu cho đời cay đắng nhiều, dâng Mẹ hồn xác con.</vt:lpstr>
      <vt:lpstr>ĐK: Con cầm trên tay nén trầm tỏa dịu thơm, trông về tòa cao tôn vinh Mẹ yêu dấu. Từng làn khói nồng nàn vương</vt:lpstr>
      <vt:lpstr>đầy vầng trán tội tình, nguyện Mẹ Chúa thiên đình vỗ về ủi an.</vt:lpstr>
      <vt:lpstr>Hiệp Lễ  Điều Tín Trung (TĐ)</vt:lpstr>
      <vt:lpstr>1. Một người quản lý phung phí tiền bạc đã lâu, giờ khi thanh toán lo lắng tương lai ngày sau, đành mang ban</vt:lpstr>
      <vt:lpstr>phát tha hết cho bao người vay, cầu mong cuộc sống sau này được an nhàn.</vt:lpstr>
      <vt:lpstr>ĐK: Vàng bạc đó thoáng chốc rồi sẽ qua. Đường vinh phúc có Chúa cùng với ta. Chọn Thiên Chúa hãy giữ điều tín</vt:lpstr>
      <vt:lpstr>trung, đường công chính tìm phúc vinh Thiên Đình.</vt:lpstr>
      <vt:lpstr>2. Phàm ai trung tín trong những việc thật nhỏ nhoi, dầu khi khốn khó hay lúc gian truân sầu lo, được muôn ơn</vt:lpstr>
      <vt:lpstr>phúc vui sống bên bao người thân, và trọn cuộc sống sẽ luôn được phúc phần.</vt:lpstr>
      <vt:lpstr>3. Trọn một đời sống theo Chúa còn gì nỗi lo. Đời dầu mưa gió gian khó sẽ luôn vượt qua. Cùng đi với Chúa vui</vt:lpstr>
      <vt:lpstr>bước sá chi đường xa. Tọn đời son sắt tin yêu không xóa nhòa.</vt:lpstr>
      <vt:lpstr>Hiệp Lễ  Magnificat</vt:lpstr>
      <vt:lpstr>ĐK: Linh hồn tôi dâng lời ngợi khen Thiên Chúa lòng mừng vui trong Chúa Đấng cứu độ tôi. Ôi từ đây muôn đời gọi</vt:lpstr>
      <vt:lpstr>tôi diễm phúc vì Ngài thương trông đến phận tôi tớ Ngài.</vt:lpstr>
      <vt:lpstr>1. Ôi Đấng quyền năng đã làm cho tôi những điều trọng đại. Danh Ngài là Thánh. Tình Ngài trải qua muôn thế hệ</vt:lpstr>
      <vt:lpstr>dành cho ai luôn kính sợ Ngài.</vt:lpstr>
      <vt:lpstr>ĐK: Linh hồn tôi dâng lời ngợi khen Thiên Chúa lòng mừng vui trong Chúa Đấng cứu độ tôi. Ôi từ đây muôn đời gọi</vt:lpstr>
      <vt:lpstr>tôi diễm phúc vì Ngài thương trông đến phận tôi tớ Ngài.</vt:lpstr>
      <vt:lpstr>2. Tay Chúa biể dương sức mạnh uy phong tiêu diệt bọn người kiêu ngạo tự mãn. Lời nguyền thuở xưa xin nhớ lại mà</vt:lpstr>
      <vt:lpstr>ra tay bênh đỡ dân Ngài.</vt:lpstr>
      <vt:lpstr>ĐK: Linh hồn tôi dâng lời ngợi khen Thiên Chúa lòng mừng vui trong Chúa Đấng cứu độ tôi. Ôi từ đây muôn đời gọi</vt:lpstr>
      <vt:lpstr>tôi diễm phúc vì Ngài thương trông đến phận tôi tớ Ngài.</vt:lpstr>
      <vt:lpstr>Kết lễ  Ave Maria Con Dâng Lời Chào Mẹ (451)</vt:lpstr>
      <vt:lpstr>ĐK1: Ave Maria con dâng lời chào Mẹ Ave Maria con dâng lời chào Mẹ. Khi tàn mầu nắng chiều và khi sương đêm nặng</vt:lpstr>
      <vt:lpstr>gieo. Con say sưa lời ca chào Ave Maria.</vt:lpstr>
      <vt:lpstr>Con dâng lên Mẹ lời mừng Maria đầy phúc. Maria đầy ơn. Mẹ luôn có chúa ở cùng. Maria Mẹ hiền từ, xinh hơn muôn</vt:lpstr>
      <vt:lpstr>phụ nữ. Con dâng lên lời ca Mẹ tươi hơn muôn ngàn hoa.</vt:lpstr>
      <vt:lpstr>ĐK2: Ave Maria con dâng lời chào Mẹ, Ave Maria con dâng lời chào Mẹ. Khi trời ngập ánh hồng bình minh êm vui</vt:lpstr>
      <vt:lpstr>trời đông. Con hân hoan lời ca mừng Ave Maria.</vt:lpstr>
      <vt:lpstr>Maria Mẹ dịu dàng con dâng lên hồn xác. Luôn xông pha thời gian mặc cho sóng gió phũ phàng. Trông lên quê trời</vt:lpstr>
      <vt:lpstr>mịt mờ ôi bao nhiêu chờ nhớ. Maria Mẹ ơi lòng con mơ quê trời vui.</vt:lpstr>
      <vt:lpstr>Nhập Lễ  Chúc Tụng Chúa (55)</vt:lpstr>
      <vt:lpstr>ĐK: Về đây muôn người, về đây chung tiếng ngợi ca muôn đời, hát khen Chúa Trời. Về đây muôn người, về đây dâng</vt:lpstr>
      <vt:lpstr>tiếng hợp hoan cảm tạ, hồng ân Thiên Chúa.</vt:lpstr>
      <vt:lpstr>1. Hãy mau quỳ gối tôn thờ. Hãy vang cung đàn tiếng hát. Chúc vinh tình Ngài vô biên chúc khen tình Ngài miên viễn.</vt:lpstr>
      <vt:lpstr>2. Núi cao nào hãy nghiêng mình. Biển xanh ca hòa tiếng sóng. Kính tôn phụng thờ Thiên Chúa. Chúc khen tình Ngài chan chứa.</vt:lpstr>
      <vt:lpstr>Nhập Lễ  Dâng 2 (570)</vt:lpstr>
      <vt:lpstr>1. Con xin tiến dâng rượu bánh nơi nương đồng. Do bông lúa thơm và nho chín sạch trong. </vt:lpstr>
      <vt:lpstr>Đôi tay tháng ngày nắng mưa vun trồng. Của lễ tỏa hương quyện áng mây hồng.</vt:lpstr>
      <vt:lpstr>ĐK: Con xin dâng Ngài này hiến lễ tinh tuyền. Cùng tiếng ngợi ca một tình khúc dịu êm. </vt:lpstr>
      <vt:lpstr>Xin Cha thương nhận trọn niềm con yêu mến. Đến muôn đời nguyện thề không dám quên.</vt:lpstr>
      <vt:lpstr>2. Con xin tiến dâng trọn xác thân linh hồn. Con xin tiến dâng hợp với bánh rượu ngon. </vt:lpstr>
      <vt:lpstr>Xin thương chúc lành lễ dâng chân thành. Rượu bánh trở nên nguồn sống nhân trần.</vt:lpstr>
      <vt:lpstr>Kết lễ  Với Mẹ Xin Vâng (DT)</vt:lpstr>
      <vt:lpstr>1. Thánh giá trên vai con vác hôm nay Mẹ ơi có hay con vẫn đang miệt mài. Đời muôn đắng cay đời muôn khổ đau và</vt:lpstr>
      <vt:lpstr>bao hiểm nguy trên đường con bước đi.</vt:lpstr>
      <vt:lpstr>Thánh giá trong con thánh giá trong đời bao năm tháng qua con bước đi nhọc nhằn. Mẹ ơi thương con cùng con đi</vt:lpstr>
      <vt:lpstr>tới thập giá trên vai luôn có Mẹ đỡ nâng.</vt:lpstr>
      <vt:lpstr>Xin vâng, xin vâng! Hai tiếng xin vâng xin Mẹ dạy con. Con bước theo chân Mẹ vác cây thập tự dù đời con yếu</vt:lpstr>
      <vt:lpstr>đuối.</vt:lpstr>
      <vt:lpstr>Xin vâng, xin vâng, hai tiếng xin vâng, xin Mẹ dạy con. Con quyết tâm một đời với Mẹ xin vâng hôm nay và ngày</vt:lpstr>
      <vt:lpstr>mai.</vt:lpstr>
      <vt:lpstr>Hiệp Lễ  Hãy Ngồi Chỗ Cuối (NMH)</vt:lpstr>
      <vt:lpstr>1. Lúc đi dự tiệc đừng ngồi chỗ nhất, lỡ ai cao trọng phải nhường chỗ người ta. Lúc đi dự tiệc tìm ngồi nơi rốt</vt:lpstr>
      <vt:lpstr>hết, biết đâu chủ nhà lại mời ngươi lên trên.</vt:lpstr>
      <vt:lpstr>ĐK: Ai nhấc mình lên thì sẽ bị đưa xuống. Ai nhấc mình lên thì sẽ bị ngã đau. Ai biết hạ mình thì sẽ được nhấc</vt:lpstr>
      <vt:lpstr>lên. Ai biết hạ mình thì sẽ được Chúa thương.</vt:lpstr>
      <vt:lpstr>2. Chớ ham danh vọng quyền cao chức lớn. Đến khi không quyền người đời sẽ cười chê. Hãy luôn phục vụ bằng tình</vt:lpstr>
      <vt:lpstr>yêu dâng hiến, đến khi không quyền bạn bè vây quanh ta.</vt:lpstr>
      <vt:lpstr>3. Lúc sang khi hèn lòng vui như nắng, chớ bon chen nhiều đời mình sẽ bình yên. Sống vui mỗi ngày thì lòng luôn</vt:lpstr>
      <vt:lpstr>thư thái, giống như chim trời cuộc đời bay thênh thang.</vt:lpstr>
      <vt:lpstr>Dâng lễ  Tấm Lòng (93)</vt:lpstr>
      <vt:lpstr>1. Xin dâng Người đôi bàn tay này, ngày mưa nắng kiếp nhân sinh. Xin dâng Người nặng gánh đôi vai cho đàn em bé</vt:lpstr>
      <vt:lpstr>nhỏ môi cười. Tìm thấy trong đời niềm hạnh phúc cho ngày mai.</vt:lpstr>
      <vt:lpstr>Dâng Lễ  Tấm Lòng (93)</vt:lpstr>
      <vt:lpstr>2. Xin dâng Người những ngày qua rồi, niềm vui lẫn với thương đau. Xin dâng Người mộng ước tương lai, mong ngày</vt:lpstr>
      <vt:lpstr>mai sẽ thắm tươi màu. Và xin dâng Người từng giây phút trong đời con.</vt:lpstr>
      <vt:lpstr>3. Xin dâng Người tâm hồn bé nhỏ, hằng mơ ước cõi vô biên. Xin dâng Người từng bước chân đi, trong niềm tin</vt:lpstr>
      <vt:lpstr>thoáng bỗng nghi ngờ. Con xin đi hoài và đi mãi đi về Cha.</vt:lpstr>
      <vt:lpstr>4. Xin dâng Người mối tình trong đời, niềm hạnh phúc tuổi thanh xuân. Xin dâng Người giận dỗi qua mau, cho tình</vt:lpstr>
      <vt:lpstr>yêu vẫn mãi mặn mà. Và xin dâng Người cả cay đắng bao bạc vong.</vt:lpstr>
      <vt:lpstr>Hiệp Lễ  Tình Thương Nhiệm Mầu (219)</vt:lpstr>
      <vt:lpstr>1. Xin cho con lòng mến thương để đời dù đắng cay trăm chiều, cho con yêu một Chúa thôi, để đời sẽ hết nỗi đìu hiu.</vt:lpstr>
      <vt:lpstr>Cho con mê say tình Ngài, để tình đời chẳng còn vương vấn, dâng mạng sống con cho Ngài, luôn sẵn sàng minh chứng cho tình yêu.</vt:lpstr>
      <vt:lpstr>ĐK: Yêu thương là thế đấy. Tình yêu ôi đắm đuối nhiệm mầu. Yêu con chính vì yêu con, Chúa đã chết trên đồi vắng.</vt:lpstr>
      <vt:lpstr>Con xin hy sinh cuộc tình, nguyện theo tiếng Chúa mời gọi. Dẫu có lúc sầu héo hon, xin trung kiên theo Chúa suốt cuộc đời.</vt:lpstr>
      <vt:lpstr>2. Ôi bao la tình Chúa thương vì người mà Chúa bỏ ngai vàng, đem thân dãi dầu tháng năm, xóa dịu nhân thế bớt khổ đau.</vt:lpstr>
      <vt:lpstr>Nhưng con vô tâm bạc tình, dành cho Ngài thập hình đẫm máu, thế mà Chúa vẫn nhân từ, thương vô bờ hơn núi hơn đại dương.</vt:lpstr>
      <vt:lpstr>4. Xin ban ơn dìu dắt con vì đời đã lắm phen hao mòn, đi trong đêm mù tối tăm, mong đợi chút ánh sáng hừng đông.</vt:lpstr>
      <vt:lpstr>Xin cho con quay trở về làm lại  đời một lần tan vỡ, trong tình mến eyeu evô bờ, con đáp đền quá khứ đã thờ ơ.</vt:lpstr>
      <vt:lpstr>Nhập Lễ  Xin Dẫn Con Về Núi Thánh (28)</vt:lpstr>
      <vt:lpstr>ĐK: Ánh sáng và chân lý Chúa, xin dẫn bước con đi. Tiến mãi về trên núi thánh về chốn quang vinh Ngài.</vt:lpstr>
      <vt:lpstr>1. Con sẽ tiến tới bàn thờ Chúa, gần Ngài lòng con sướng vui. Con sẽ gảy đàn tuyên xưng Chúa rằng Ngài là Thượng</vt:lpstr>
      <vt:lpstr>Đế con.</vt:lpstr>
      <vt:lpstr>2. Sao Chúa nỡ chối từ ruồng rẫy, vì Ngài là nơi náu thân. Sao Chúa để con điêu linh mãi, bị địch thù uy hiếp</vt:lpstr>
      <vt:lpstr>luôn.</vt:lpstr>
      <vt:lpstr>Nhập Lễ  Monica – Mẫu Gương Mẹ Hiền (NL)</vt:lpstr>
      <vt:lpstr>1. Dòng nước mắt Mẹ, từng đêm vẫn tuôn rơi lặng lẽ, vì người con yêu, đã bao ngày đam mê, chờ mong bước chân con</vt:lpstr>
      <vt:lpstr>trở về, trung kiên khấn nguyện, bằng lời kinh tuôn trào suối lệ.</vt:lpstr>
      <vt:lpstr>ĐK: Đây Mẹ Mo-ni-ca là mẫu gương cho các mẹ hiền, dẫu muôn ngàn truân chuyên, mẹ vẫn luôn vững tin trọn niềm.</vt:lpstr>
      <vt:lpstr>Tin Tình Yêu Thiên Chúa, sẽ dẫn đưa người con lạc đường, rời bến mê hồi tâm trở về, nương tựa Thiên Chúa Tình Thương.</vt:lpstr>
      <vt:lpstr>Hiệp Lễ  Tình Chúa Yêu Con (TN)</vt:lpstr>
      <vt:lpstr>1. Tình Chúa yêu con vẫn trong mọi lúc qua từng ngày trong rủi may. Và trong đắng cay làm cho con nên dạn dày</vt:lpstr>
      <vt:lpstr>dạy con nên khôn từng ngày.</vt:lpstr>
      <vt:lpstr>Để lòng kiên vững qua ngàn thử thách gian nan không sầu không oán buồn than. Để nguồn bình an Chúa còn mãi luôn</vt:lpstr>
      <vt:lpstr>tuôn tràn cho đời con vui hát vang.</vt:lpstr>
      <vt:lpstr>ĐK: Khi con hoang mang ngàn nỗi âu lo, xin cho con thêm tình mến yêu Ngài không hề phôi phai. Khi bao chông gai</vt:lpstr>
      <vt:lpstr>ngập lối con đi, cho đôi tay con ôm ghì lấy Chúa lòng chẳng lo .</vt:lpstr>
      <vt:lpstr>2. Đời những cơ cầu Chúa ơi dạy con biết tận dụng bao khổ đau. Để bao khổ đau làm cho con nên mềm mại làm cho</vt:lpstr>
      <vt:lpstr>con nên nhẫn nại.</vt:lpstr>
      <vt:lpstr>Để lòng con mãi mở rộng tình mến không phai vẫn còn tươi thắm ngày mai. Để người quanh con chẳng còn những nỗi u</vt:lpstr>
      <vt:lpstr>hoài chung bài tình ca thiết tha.</vt:lpstr>
      <vt:lpstr>Hiệp Lễ  Cửa Hẹp (YV)</vt:lpstr>
      <vt:lpstr>1. Vì muốn cho con được cứu thoát Chúa dẫn con đi qua cửa hẹp. Nẻo đường dạy con sống trung thành ơn gọi theo</vt:lpstr>
      <vt:lpstr>Chúa.</vt:lpstr>
      <vt:lpstr>Bởi lối thênh thang và dễ dãi có những đam mê luôn vẫy gọi từng ngày làm con lãng quên Ngài xa rời cậy tin.</vt:lpstr>
      <vt:lpstr>ĐK: Hãy giúp con chấp nhận cùng Chúa qua cửa hẹp dù chốn khó gian nan. Và hãy giúp con chiếm được hạnh phúc qua</vt:lpstr>
      <vt:lpstr>cửa hẹp, hạnh phúc ân tình.</vt:lpstr>
      <vt:lpstr>2. Nhiều lúc con ích kỷ tính toán. Cứ giữ tin yêu theo ý mình. Tưởng rằng mình đang sống vuông tròn những điều</vt:lpstr>
      <vt:lpstr>Chúa muốn.</vt:lpstr>
      <vt:lpstr>Nào có hay đâu mình với Chúa đã khác xa nhau đôi nẻo đường. Chẳng cùng Ngài yêu đến hao mòn quên cả bản thân.</vt:lpstr>
      <vt:lpstr>3. Đường Chúa con theo đầy thách đố. Vẫn thấy chơi vơi khi khốn cùng. Thập Tự làm con ngã nghiêng lòng con sợ</vt:lpstr>
      <vt:lpstr>chén đắng.</vt:lpstr>
      <vt:lpstr>Nguyện Chúa bên con cùng chiến đấu hãy đỡ nâng con khi yếu hèn. Vực dậy hồn con lúc mỏi mòn can trường xin vâng.</vt:lpstr>
      <vt:lpstr>Dâng Lễ  Lời Dâng (ND)</vt:lpstr>
      <vt:lpstr>ĐK: Biết lấy gì mà tiến để mà dâng trong đời con đâu có chi. Tấm bánh nồng nàn thơm cùng rượu ngon, tiến dâng</vt:lpstr>
      <vt:lpstr>lên trước ngai Cha hết tâm tình.</vt:lpstr>
      <vt:lpstr>1. Con dâng Ngài rượu nho bánh miến, những sướng vui cùng như âu lo, trong tâm tình người con thảo hiếu, xin</vt:lpstr>
      <vt:lpstr>nguyện dâng cho đẹp lòng Cha.</vt:lpstr>
      <vt:lpstr>2. Con  lấy gì mà dâng cho Chúa, nếu không phải là tấm thân con, nhưng thân này Ngài đã tạo tác, đây tình yêu</vt:lpstr>
      <vt:lpstr>xin dâng về Cha.</vt:lpstr>
      <vt:lpstr>Hiệp Lễ  Tâm Tình Xin Vâng (TN)</vt:lpstr>
      <vt:lpstr>1. Lời mời gọi của Chúa luôn gây xáo trộn đời con. Bao dự định riêng tư dường như mất hút trong đời.</vt:lpstr>
      <vt:lpstr>Con mong muốn thế này, Chúa lại mong muốn thế kia. Con không sao hiểu được nhưng tin vào tình thương của Ngài.</vt:lpstr>
      <vt:lpstr>ĐK: Con xin vâng theo Chúa dù bao nỗi khó khăn trong đời. Con xin vâng trọn đời để thánh ý Chúa được thực thi.</vt:lpstr>
      <vt:lpstr>Tin vào lòng Chúa tín trung, tin vào tình Chúa bao dung như Mẹ xưa đã xin vâng, trọn niềm phó thác theo ơn Thánh</vt:lpstr>
      <vt:lpstr>Thần.</vt:lpstr>
      <vt:lpstr>2. Tin vào quyền năng Chúa không lo lắng gì ngày mai. Bao điều trong tương lai nằm trong thánh ý của Ngài.</vt:lpstr>
      <vt:lpstr>Con lo lắng cũng thừa chỉ cần vâng theo ý Cha. Bao phong ba trên đời sẽ kết thành niềm vui sáng ngời.</vt:lpstr>
      <vt:lpstr>Kết lễ  Tung Hô Nữ Vương (NDV)</vt:lpstr>
      <vt:lpstr>ĐK: Tung hô Nữ Vương cao sáng hiển vinh! Ôi Mẹ khiết trinh! Tình lân ái hằng thương khắp người thế.</vt:lpstr>
      <vt:lpstr>Xin cho chúng con xa chốn trùng khơi. An bình sáng tươi! Lời hoan hỉ còn vang khắp muôn đời.</vt:lpstr>
      <vt:lpstr>1. Nơi huy hoàng thiều quang các Thánh cùng ca hát. Hòa kính Nữ Vương chín tầng lưu luyến. Cao ngự tòa cực sang</vt:lpstr>
      <vt:lpstr>xuống phúc lành lai láng. Hùng vĩ sắc hương lẫy lừng uy quyền.</vt:lpstr>
      <vt:lpstr>Dâng Lễ  Lễ Dâng Với Mẹ</vt:lpstr>
      <vt:lpstr>ĐK: Của lễ con tiến dâng xin hợp với Mẹ là Mẹ Thiên Chúa. Của lễ con xin tiến dâng lên qua Mẹ cùng Mẹ dâng hiến.</vt:lpstr>
      <vt:lpstr>Lễ con dâng tuy chẳng đáng với tâm tư chưa sạch trong nhưng có Mẹ đẹp lòng Chúa nhiều hơn.</vt:lpstr>
      <vt:lpstr>1. Đây bánh trinh trong rượu thơm ngát. Qua tháng năm chuyên cần vun xới, nắng mưa u sầu cay đắng xin như của lễ</vt:lpstr>
      <vt:lpstr>hy sinh đời con.</vt:lpstr>
      <vt:lpstr>Nhập Lễ  Ngọn Lửa Tình Yêu (ĐCH)</vt:lpstr>
      <vt:lpstr>1. Thầy đã đến đem lửa xuống cho thế gian và mong muốn ngọn lửa ấy được cháy mãi. Chính phép rửa Thầy phải chịu</vt:lpstr>
      <vt:lpstr>trong lòng luôn khắc khoải mọi điều ấy sẽ viên toàn.</vt:lpstr>
      <vt:lpstr>ĐK: Lạy Chúa! Xin đốt lên trong chúng con ngọn lửa tình yêu của Chúa Thánh Thần. Nguyện xin luôn biến đổi muôn</vt:lpstr>
      <vt:lpstr>cõi lòng bằng chính lửa yêu của Chúa Thánh Thần.</vt:lpstr>
      <vt:lpstr>2. Điều Chúa muốn qua thử thách thêm vững tin mọi đau khổ sẽ dẫn đến nguồn vinh phúc. Dẫu theo Ngài chịu sỉ nhục</vt:lpstr>
      <vt:lpstr>nhưng Ngài hằng mong muốn lòng con mãi sống trung thành.</vt:lpstr>
      <vt:lpstr>3. Nguyện Chúa giúp con từ bỏ bao thói hư sự ganh ghét để lòng con nhận ra Chúa. Hãy can đảm và chấp nhận bởi vì</vt:lpstr>
      <vt:lpstr>đường theo Chúa là quên đi chính thân mình.</vt:lpstr>
      <vt:lpstr>4. Hãy dấn bước quên mọi lắng lo thế gian tìm bình an và hạnh phúc ở nơi Chúa. Hãy can đảm và chấp nhận bởi vì</vt:lpstr>
      <vt:lpstr>đường theo Chúa là quên đi chính thân mình.</vt:lpstr>
      <vt:lpstr>Nhập Lễ  Về Nhà Cha (15)</vt:lpstr>
      <vt:lpstr>ĐK: Trên đường về nhà Cha từng lớp người đi tới có muôn hoa thế giới và có bạn bè ta. Trên đường về nhà Cha</vt:lpstr>
      <vt:lpstr>người đông đoài Nam Bắc, mang hoa thơm cỏ lạ của rừng sâu đảo xa.</vt:lpstr>
      <vt:lpstr>1. Đất nước ta là đồng xanh lúa vàng, là sông sâu là đất mầu nuôi sống. Bạn bè ta là một bài ca mới, trong đất</vt:lpstr>
      <vt:lpstr>trời vang hòa tiếng hát lời ca.</vt:lpstr>
      <vt:lpstr>2. Nắm tay nhau ta cùng nhau bước đều, đường ta đi dù có nhiều gian khó. Đừng ngại chi vì bạn vè ta có, bên mái</vt:lpstr>
      <vt:lpstr>nhà Cha hiền đang đứng chờ ta.</vt:lpstr>
      <vt:lpstr>Dâng Lễ  Hoan Ca Dâng (55)</vt:lpstr>
      <vt:lpstr>1. Ngài hỡi nhận đây bánh ngon nương đồng do lòng hy sinh con người dâng công. Ngài hỡi nhận đây nắng mưa vun</vt:lpstr>
      <vt:lpstr>trồng làm nên tấm bánh dâng về lòng Cha.</vt:lpstr>
      <vt:lpstr>ĐK: Ngài ơi kìa bánh thơm rượu nho từ khắp nơi chọn về dâng lên Chúa. Ngài ơi kìa chúng nhân mọi nơi hợp với</vt:lpstr>
      <vt:lpstr>nhau cùng dâng trước nhan Ngài.</vt:lpstr>
      <vt:lpstr>2. Ngài hỡi nhận đây chén nho thơm nồng con người ngày đêm vun trồng đâm bông. Ngài hỡi nhận đây ước mơ hy vọng</vt:lpstr>
      <vt:lpstr>bình an yêu Chúa như lòng chờ mong.</vt:lpstr>
      <vt:lpstr>Hiệp Lễ  Một Thoáng May Bay (92)</vt:lpstr>
      <vt:lpstr>1. Đời như hoa trước gió thoáng tan trong làn mây. Tình đời sao dễ quên còn có chi lâu bền.</vt:lpstr>
      <vt:lpstr>ĐK: Sống với Chúa với con cùng đi hôm mai tình Ngài đâu dễ nhạt phai. Chúa sánh bước với con cùng xây tương lai</vt:lpstr>
      <vt:lpstr>sợ gì những khi đêm dài.</vt:lpstr>
      <vt:lpstr>2. Ngài ban cho sức sống cũng ban muôn hồng ân. Gìn giữ con sớm hôm dìu dắt con trên đời.</vt:lpstr>
      <vt:lpstr>3. Tuổi thanh xuân sắc thắm sẽ có lúc già nua. Nhìn thời gian đã qua còn tiếc chi xuân thì.</vt:lpstr>
      <vt:lpstr>4. Một ngày vui vẻ hết nhớ nhung chi chiều buông. Nhìn một ngày đã qua làm những chi dâng Ngài.</vt:lpstr>
      <vt:lpstr>5. Chiều về dâng nuối tiếc đón âm u màn đêm. Đời người cũng sẽ qua Ngài đến đâu ai ngờ.</vt:lpstr>
      <vt:lpstr>6. Rồi ngày mai sẽ đến thấy âu lo đầy vơi. Đời càng nhiều xuyến xao càng vững tin nơi Ngài.</vt:lpstr>
      <vt:lpstr>Hiệp Lễ  Bài Học Khôn Ngoan (HMK)</vt:lpstr>
      <vt:lpstr>ĐK: Chúa ơi! Trần gian là thế xin cho con biết sống khôn ngoan. Xin cho con biết lo kiếm tìm sống luôn cao</vt:lpstr>
      <vt:lpstr>thượng tích lũy đời sau.</vt:lpstr>
      <vt:lpstr>Hiệp Lễ  Cho Nước Trời Mai Sau (118)</vt:lpstr>
      <vt:lpstr>ĐK: Trái đất này nơi con người náu thân. Thế gian này con đường dẫn lên trời. Kiếp sống này ta xây dựng thế</vt:lpstr>
      <vt:lpstr>giới, để dọn đường cho nước trời mai sau.</vt:lpstr>
      <vt:lpstr>1. Chúa cho ta niềm vui sống bên muôn người Chúa cho ta cuộc sống dẫn lối lên trời. Mừng vui đi lo chi ngày mai</vt:lpstr>
      <vt:lpstr>sẽ tới. Hãy vững tâm trời xanh đang đón chờ ta.</vt:lpstr>
      <vt:lpstr>2. Chúa cho ta vầng tim biết yêu thương hoài. Chúa cho ta hạnh phúc nếu mến tin Ngài. Để đời ta hôm nay và mãi</vt:lpstr>
      <vt:lpstr>sau đó. Còn vẫy tay đời kia đang đón chờ ta.</vt:lpstr>
      <vt:lpstr>Kết lễ  Kinh Tạ Lễ (191)</vt:lpstr>
      <vt:lpstr>ĐK: Tạ ơn Chúa chúng con ra về. Hoan ca trong cuộc đời nhân chứng. Tạ ơn Chúa chúng con nhịp bước. Đến khắp nơi</vt:lpstr>
      <vt:lpstr>để đem Tin Mừng.</vt:lpstr>
      <vt:lpstr>1. Ra đi đến với người gần xa. Khởi lên những tiếng lòng ngợi ca.</vt:lpstr>
      <vt:lpstr>2. Con xin Chúa xuống nguồn hồng ân cho nhân thế tháng ngày bình an.</vt:lpstr>
      <vt:lpstr>3. Luôn trung tín giữ lời dạy khuyên. Nên nhân chứng của Ngài ngày đêm.</vt:lpstr>
      <vt:lpstr>4. Mong danh Chúa sáng bừng ngàn phương muôn nơi biết đón nhận tình thương.</vt:lpstr>
      <vt:lpstr>Hiệp Lễ 1  Thinh Lặng (VX)</vt:lpstr>
      <vt:lpstr>1. Hãy dành phút thinh lặng cho tâm tư trở về bên Chúa. Giữa cuộc sống bon chen bao suy tính, khắc khoải triền miên.</vt:lpstr>
      <vt:lpstr>Hãy ngồi dưới chân Ngài phút ngẫm suy yên lặng một mình. Cho Lời Chúa vang lên để hồn con nghỉ ngơi an lành.</vt:lpstr>
      <vt:lpstr>ĐK: Lắng nghe từng lời Chúa dạy là lời thiêng dồi dào sức sống. Giúp cho cuộc đời thế trần để bình minh thắp</vt:lpstr>
      <vt:lpstr>sáng niềm tin.</vt:lpstr>
      <vt:lpstr>Lắng nghe từng lời Chúa dạy là bài ca tình yêu chất ngất. Khúc ca tràn đầy ước vọng để đời con hạnh phúc bình</vt:lpstr>
      <vt:lpstr>an.</vt:lpstr>
      <vt:lpstr>2. Ôi lạy Chúa Giê-su! Con hôm nay trở về nhan Chúa. Khi cuộc sống rã rời bao lo lắng, vất vả ngày đêm.</vt:lpstr>
      <vt:lpstr>Xin được thoát lên cao với cánh tay vươn lên cùng Ngài. Nhấn chìm những lo toan tìm bình yên thấm trong kinh cầu.</vt:lpstr>
      <vt:lpstr>3. Vẫn còn nhớ khi xưa Maria ngồi cạnh bên Chúa. Trong ngày Chúa viếng thăm Mar-ta vẫn tất tả ngược xuôi.</vt:lpstr>
      <vt:lpstr>Chúa nhìn xuống hai người Chúa thiết tha ban câu ân cần. Quý trọng biết bao nhiêu là Ngồi nghe Chúa trong thinh lặng</vt:lpstr>
      <vt:lpstr>Nhập Lễ  Tâm Tư Hân Hoan (ND)</vt:lpstr>
      <vt:lpstr>ĐK: Tâm tư con mừng vui trong Chúa. Khi đi lên thánh cung diệu huyền. Con mơ say về bên nhan Chúa Trời, để tuổi</vt:lpstr>
      <vt:lpstr>xuân chan chứa niềm vui.</vt:lpstr>
      <vt:lpstr>1. Ngày đêm những ước mơ về cung thánh của Ngài. Lòng con đã héo khô vì mong Chúa quá lâu. Thầm băn khoăn khi</vt:lpstr>
      <vt:lpstr>đời trống vắng. Lời than van nỗi sầu chan chứa, Chúa ơi con mơ về Ngài.</vt:lpstr>
      <vt:lpstr>2. Đẹp thay những tháng năm ngợi ca Chúa hết lòng. Đàn ơi hãy tấu vang. Tình thương Chúa chí nhân. Mừng vui thay</vt:lpstr>
      <vt:lpstr>khi được dâng hiến. Tuổi xuân con với niềm cảm mến, Chúa ơi biết bao êm đềm.</vt:lpstr>
      <vt:lpstr>Hiệp Lễ 1  Ai Là Anh Em Tôi (NMH)</vt:lpstr>
      <vt:lpstr>ĐK: Ai là anh em của tôi? Ai là anh em của tôi? Ai là anh em của tôi? Ai là anh em của tôi?</vt:lpstr>
      <vt:lpstr>1. Anh em của tôi là người hành khất bên đường. Anh em của tôi là người bệnh nhân yếu đau. Anh em của tôi là</vt:lpstr>
      <vt:lpstr>người đang cơn túng thiếu. Anh em của tôi là người không có mái nhà.</vt:lpstr>
      <vt:lpstr>2. Anh em của tôi là người chờ chết bên đường. Anh em của tôi là người nghèo đang đói ăn. Anh em của tôi là</vt:lpstr>
      <vt:lpstr>người đang cơn hấp hối. Anh em của tôi là người không có bạn bè.</vt:lpstr>
      <vt:lpstr>3. Anh em của tôi là người già mắt đã lòa. Anh em của tôi là người chẳng nơi trú thân. Anh em của tôi là người</vt:lpstr>
      <vt:lpstr>co ro thiếu áo. Anh em của tôi là người đang sống cô độc.</vt:lpstr>
      <vt:lpstr>4. Anh em của tôi là người cùng sống trong nhà. Anh em của tôi là người ngồi bên trái hiên. Anh em của tôi là</vt:lpstr>
      <vt:lpstr>người không chung tôn giáo. Anh em của tôi là người tín hữu chung đạo.</vt:lpstr>
      <vt:lpstr>Kết lễ  Bài Ca Dâng Mẹ (KL)</vt:lpstr>
      <vt:lpstr>ĐK: Thành tâm dâng bài ca yêu mến lên Mẹ trên trời, Mẹ ơi cho hồn con vui sống bên Mẹ muôn đời.</vt:lpstr>
      <vt:lpstr>1. Khúc ca dâng tiến Mẹ ngát bay tựa hương trầm, lời ca còn vang vang hòa ý thơ trìu mến.</vt:lpstr>
      <vt:lpstr>2. Tiếng con vang tới trời tán dương Mẹ muôn đời, hòa tâm tình nơi nơi nguyện lắng nghe Mẹ hỡi.</vt:lpstr>
      <vt:lpstr>Hiệp Lễ 1  Xin Hãy Sai Con (NL)</vt:lpstr>
      <vt:lpstr>ĐK: Này con đây, xin Chúa hãy sai con đi, đi làm chứng nhân cho Ngài và trở nên muối men cho đời, cho người khắp</vt:lpstr>
      <vt:lpstr>nơi.</vt:lpstr>
      <vt:lpstr>1. Từ bao năm qua, Lời Ngài hằng luôn thiết tha: “Lúa chín đầy đồng, mà không có bao thợ gặt”.</vt:lpstr>
      <vt:lpstr>Nay con đến bên Ngài, và thân thưa với Ngài: “Này con đây, Chúa ơi, xin Ngài hãy sai con đi”.</vt:lpstr>
      <vt:lpstr>2. Trần gian hôm nay, còn nhiều lầm than đắng cay, với Chúa vào đời, tình yêu hiến trao mọi người.</vt:lpstr>
      <vt:lpstr>Muôn ơn phúc cao vời, Ngài ban như mưa tưới gội, trần gian nên thắm tươi, muôn người sống trong an vui.</vt:lpstr>
      <vt:lpstr>3. Nguyện dâng tương lai, đường đời còn bao biến thay, Chúa hãy ở cùng, và nâng đỡ con từng ngày.</vt:lpstr>
      <vt:lpstr>Con xin hiến trót đời, truyền loan Tin Vui nước Trời, để muôn dâng khắp nơi, trở thành chứng nhân tình trời.</vt:lpstr>
      <vt:lpstr>Nhập lễ  Nguyện Yêu Chúa (216)</vt:lpstr>
      <vt:lpstr>1. Đoàn con đến đây dâng lời ước nguyện. Nguyện yêu Chúa liên cho trọn khối tình con. Được yêu Chúa ôi bao là êm</vt:lpstr>
      <vt:lpstr>đềm. Hồn con sướng vui tháng năm hết ưu phiền.</vt:lpstr>
      <vt:lpstr>ĐK: Kính dâng lên tình yêu chúng con. Chúa thương ban niềm tin sắt son. Đem hết tâm hồn dẫn dắt chiên lạc đường.</vt:lpstr>
      <vt:lpstr>Cùng về đây hưởng nhan Chúa tình thương.</vt:lpstr>
      <vt:lpstr>Kính dâng lên tình yêu chúng con. Chúa thương ban niềm tin sắt son. Cho đến khi nào ly thoát khỏi cõi đời. Được</vt:lpstr>
      <vt:lpstr>cùng nhau hưởng vinh phúc trên trời.</vt:lpstr>
      <vt:lpstr>2. Nguyện xin Thánh Tâm thương người thế trần. Giờ đây xuống ơn ban lại phúc bình yên. Và soi lối cho bao đoàn</vt:lpstr>
      <vt:lpstr>chiên lầm. Đồng tâm thiết tha mến yêu Chúa nhân hiền.</vt:lpstr>
      <vt:lpstr>Dâng Lễ  Lễ Vật Huyền Siêu (VC)</vt:lpstr>
      <vt:lpstr>ĐK: Dâng là dâng lên bài ca bài ca tình yêu. Dâng là dâng lên lễ vật lễ vật huyền siêu.</vt:lpstr>
      <vt:lpstr>1. Dâng của lễ trinh nguyên chiều hôm. Dâng về Chúa dịu hiền nhân ái. Bài ca tụng ngày đêm âm vang. Xin dâng lên</vt:lpstr>
      <vt:lpstr>Ngai Chúa toàn năng.</vt:lpstr>
      <vt:lpstr>3. Dâng đời sống con dâng tình yêu. Như là áng hương lòng cháy sáng. Bài ca tụng ngày đêm âm vang. Xin dâng lên</vt:lpstr>
      <vt:lpstr>Ngai Chúa toàn năng.</vt:lpstr>
      <vt:lpstr>Hiệp Lễ 1  Con Chiên Lạc (DCH)</vt:lpstr>
      <vt:lpstr>1. Nếu trong anh em có trăm con chiên lành. Mà một con lỡ sa chân lạc đàn. Hãy mau nhanh tay đi tìm con chiên</vt:lpstr>
      <vt:lpstr>ấy. Vác trên vai ăn mừng đã kiếm lại.</vt:lpstr>
      <vt:lpstr>ĐK: Này hỡi anh em hãy cùng tôi vui mừng. Vì nay tôi đã tìm thấy con chiên lạc. Trời đất vui mừng thấy một người</vt:lpstr>
      <vt:lpstr>tội lỗi, biết quay trở về từ bỏ những đam mê.</vt:lpstr>
      <vt:lpstr>2. Đã bao năm qua bởi đam mê gian trần, cuộc đời con đã bao phen hoang đàng. Chúa luôn yêu thương không để con</vt:lpstr>
      <vt:lpstr>hư mất, cứu vớt con đưa về sống trong đàn.</vt:lpstr>
      <vt:lpstr>3. Trái tim Giê-su quá yêu thương nhân trần, dù tội con đỏ tươi như máu hồng. Chính nơi Giê-su tuôn trào ơn cứu</vt:lpstr>
      <vt:lpstr>rỗi, chốn náu nương cho toàn thể nhân loại.</vt:lpstr>
      <vt:lpstr>4. Thánh Tâm Giê-su đỉnh cao ơn cứu độ, nguồn yêu thương đã tuôn ra vô bờ. Thánh Tâm Giê-su nơi tình yêu xuất</vt:lpstr>
      <vt:lpstr>phát, vẫn xót thương đi tìm những chiên lạc.</vt:lpstr>
      <vt:lpstr>5. Chúng con suy tôn Thánh Tâm Vua muôn trùng. Thật dịu êm ủi an muôn tâm hồn. Hỡi ai lo toan vai nặng mang đau</vt:lpstr>
      <vt:lpstr>khổ, hãy đến với Ta bồi dưỡng không ngừng.</vt:lpstr>
      <vt:lpstr>Kết lễ  Đền Tạ Thánh Tâm (214)</vt:lpstr>
      <vt:lpstr>1. Đền đền tạ Thánh Tâm ôi tình yêu vô ngần. Tình chịu nhiều đớn đau trên đồi Can-vê loang máu. Trái tim vì yêu</vt:lpstr>
      <vt:lpstr>nhân trần mở ra minh chứng cho tình.</vt:lpstr>
      <vt:lpstr>ĐK: Hãy đến cùng trái tim nguồn thiên mạch sống. Hãy đến cùng trái tim là nguồn mạch yêu thương.</vt:lpstr>
      <vt:lpstr>Nhập Lễ  Ngợi Ca (9)</vt:lpstr>
      <vt:lpstr>ĐK: Từ bình minh con dâng hết tâm tình tụng ca Chúa Thiên đình một bài thơ kính tin. Trọn tình yêu khi đêm về</vt:lpstr>
      <vt:lpstr>sao sáng con say lời chúc tụng ngợi ca danh Chúa thôi.</vt:lpstr>
      <vt:lpstr>1. Trọn một đời là tiếng hát dâng lên, là điệu đàn hòa tấu khúc tri ân. Vào cuộc trần để ca khen danh Chúa, ngày</vt:lpstr>
      <vt:lpstr>lại ngày Ngài mến thương đời con.</vt:lpstr>
      <vt:lpstr>ĐK: Từ bình minh con dâng hết tâm tình tụng ca Chúa Thiên đình một bài thơ kính tin. Trọn tình yêu khi đêm về</vt:lpstr>
      <vt:lpstr>sao sáng con say lời chúc tụng ngợi ca danh Chúa thôi.</vt:lpstr>
      <vt:lpstr>Dâng Lễ  Này Con Xin Đến (60)</vt:lpstr>
      <vt:lpstr>ĐK: Này con xin đến Chúa ơi Chúa ơi. Này con xin đến, con xin đến Chúa ơi. Con xin đến dâng Chúa trót cả cuộc</vt:lpstr>
      <vt:lpstr>đời, dâng Chúa trót cả tâm hồn Chúa ơi này con đây, Chúa ơi này con đây.</vt:lpstr>
      <vt:lpstr>1. Chúa không ưa lễ vật hy sinh, lễ vật tinh tuyền Chúa chỉ ưa chính bản thân con, Chúa ơi này con đây.</vt:lpstr>
      <vt:lpstr>2. Chúa yêu con mối tình bao la cao vời khôn lường, Chúa muốn con hiến trọn thân con. Chúa ơi này con đây.</vt:lpstr>
      <vt:lpstr>Kết Lễ  Tình Yêu Thánh Tâm (710)</vt:lpstr>
      <vt:lpstr>1. Một chiều nao trên cây Thánh Giá, một trái tim chịu nát tan vì yêu! Ôi Giê-su, vì quá yêu nhân trần, mà Thánh</vt:lpstr>
      <vt:lpstr>Tâm máu cùng nước tuôn tràn.</vt:lpstr>
      <vt:lpstr>ĐK: Ôi Giê-su, tình Chúa quá bao la. Yêu thương con tình Ngài không bến không bờ. Ôi Thánh Tâm, tình yêu ấp ủ</vt:lpstr>
      <vt:lpstr>người thế nơi an nghỉ cho ai gồng gánh nặng nề.</vt:lpstr>
      <vt:lpstr>Dâng Lễ  Tiến Dâng Lên (105)</vt:lpstr>
      <vt:lpstr>1. Tiến dâng lên thiên cung này lễ vật. Nguyện dâng Chúa bánh thơm với rượu nho. Và nước mắt tiếng hát trong</vt:lpstr>
      <vt:lpstr>cuộc đời. Xin Chúa nhận đền bù muôn tội con.</vt:lpstr>
      <vt:lpstr>ĐK: Cùng dâng tiến tiếng hát trên môi nguyện cầu. Bao nỗi sầu dâng lên cùng với niềm vui. Cùng dâng tiến với hết</vt:lpstr>
      <vt:lpstr>tâm tình thiết tha. Tựa hương xa bay lên tòa Chúa bao la.</vt:lpstr>
      <vt:lpstr>Dâng Lễ  Dâng Lên (577)</vt:lpstr>
      <vt:lpstr>ĐK: Dâng lên trước thiên tòa này bánh thơm với rượu ngon. Dâng lên trót tâm hồn và trót thân xác của con.</vt:lpstr>
      <vt:lpstr>1. Mong lễ vật đoàn con trở nên Máu Thịt Con Chúa. Mong bánh thơm rượu ngon biến nên Thánh Thể nhiệm mầu.</vt:lpstr>
      <vt:lpstr>Nuôi sống tâm hồn con và nuôi tâm hồn nhân thế. Vinh phúc cho đoàn con cũng như khắp dân tộc con.</vt:lpstr>
      <vt:lpstr>3. Xin tiến dâng từ đây ngàn muôn vất vả cay đắng. Dâng Chúa bao niềm vui cũng như phút giây lao nhọc.</vt:lpstr>
      <vt:lpstr>Xin đoái thương rộng tay để ban trên đoàn dân Chúa. Ơn sống theo luật thiêng rắc gieo khắp nơi niềm tin.</vt:lpstr>
      <vt:lpstr>Hiệp Lễ 1  Chính Mình Máu Chúa (TVV)</vt:lpstr>
      <vt:lpstr>1. Lời xưa chiều hôm Tiệc Ly biết bao ân tình Chúa đã phó mình. Này đây Mình Ta ban cho hãy mau cầm lấy ăn chính</vt:lpstr>
      <vt:lpstr>Thân Ta.</vt:lpstr>
      <vt:lpstr>Tạ ơn chén kia vơi đầy Máu Ta chan hòa cùng nhau hãy uống. Vì đây Máu Ta tuôn tràn để cứu thế nhân Máu của Giao</vt:lpstr>
      <vt:lpstr>Ước.</vt:lpstr>
      <vt:lpstr>ĐK: Đây chính Mình Thánh Ta làm nên của ăn nuôi sống thế gian người ăn Bánh này đời đời không chết và sẽ được</vt:lpstr>
      <vt:lpstr>sống trường sinh.</vt:lpstr>
      <vt:lpstr>Đây chính là Máu Ta rồi sẽ đổ ra cứu thoát thế gian người uống Máu Ta không bao giờ khát và sẽ được sống hiển</vt:lpstr>
      <vt:lpstr>vinh.</vt:lpstr>
      <vt:lpstr>2. Chiều xưa đồi cao Can-vê xót thân một mình Chúa mang khổ hình. Nhìn lên đồi cao đau thương Chúa treo thập giá</vt:lpstr>
      <vt:lpstr>khao khát vô bờ.</vt:lpstr>
      <vt:lpstr>Vì thương thế nhân tội tình lãng quên ơn Ngài giờ xa vắng. Vì thương những ai thân tình Ngài đã hiến thân dâng</vt:lpstr>
      <vt:lpstr>mình hy sinh.</vt:lpstr>
      <vt:lpstr>3. Người ơi, nào ai đói khát đến dự tiệc mời ăn Mình Máu Ngài. Vì thương Người đã trao ban để ở cùng ta năm</vt:lpstr>
      <vt:lpstr>tháng không màng.</vt:lpstr>
      <vt:lpstr>Người ơi, có ai hơn Ngài quá yêu thương người tình thương vô biên? Mừng vui phút giây êm đềm thờ lạy kính yêu</vt:lpstr>
      <vt:lpstr>rước Mình Máu Chúa.</vt:lpstr>
      <vt:lpstr>4. Người ơi, một thân lang thang mắt vương khổ sầu bao ngày tháng buồn. Người ơi, một thân xơ xác ốm đau vì bao</vt:lpstr>
      <vt:lpstr>tội lỗi trong đời.</vt:lpstr>
      <vt:lpstr>Người ơi, đến mau bên Ngài khóc than lỗi lầm tình xưa bội ước. Người ơi, đến mau bên Ngài tìm lại suối ơn nuôi</vt:lpstr>
      <vt:lpstr>hồn xinh tươi.</vt:lpstr>
      <vt:lpstr>Nhập Lễ  Đi Về Nhà ChúA (11)</vt:lpstr>
      <vt:lpstr>1. Đi về nhà Chúa sướng vui chan hòa. Được gần bên Chúa Cha ta dấu yêu. Dâng lên tiếng ca lời hát ngây thơ hợp</vt:lpstr>
      <vt:lpstr>với anh em hát khen Danh Ngài.</vt:lpstr>
      <vt:lpstr>ĐK: Ta tiến về thành đô Chúa ta. Giê-ru-sa-lem vùng đất hiền hòa. Ta tiến về thành đô Thiên quốc, quê hương</vt:lpstr>
      <vt:lpstr>thiên thu vùng đất tuổi thơ.</vt:lpstr>
      <vt:lpstr>Hiệp Lễ  Nguyện Cầu (177)</vt:lpstr>
      <vt:lpstr>1. Trời đã tối đêm về gió lay nhẹ trăng với sao mình con đây nguyện cầu kinh Chúa trên cao. Kìa tinh tú muôn</vt:lpstr>
      <vt:lpstr>trùng sao lấp lánh. Đẹp muôn màu thầm như con. Tình Ngài thương sáng hơn sao.</vt:lpstr>
      <vt:lpstr>ĐK: Khấn xin Ngài thương con nhiều khấn xin Ngài thứ tha lỗi lầm. Kính dâng Ngài phút giây này. Kính dâng Ngài</vt:lpstr>
      <vt:lpstr>tương lai đời con.</vt:lpstr>
      <vt:lpstr>2. Ngài có biết hay chăng đã bao lần trong bóng đêm mình con đây thầm nguyện xin Chúa thương con. Nhiều canh tối</vt:lpstr>
      <vt:lpstr>khi nhìn đêm sao sáng co đau buồn vì đã quên ngày hôm nao Chúa thương con.</vt:lpstr>
      <vt:lpstr>Kết lễ  Một Người Lính (687)</vt:lpstr>
      <vt:lpstr>1. Một người lính lấy giáo đâm cạnh sườn Chúa, nguồn tình yêu trao ban cạn giọt máu đào. Tình yêu Chúa muôn đời</vt:lpstr>
      <vt:lpstr>muôn năm kiên vững. Mãi yêu con, từng phút giây giữ gìn đời con.</vt:lpstr>
      <vt:lpstr>ĐK: Ôi Thánh Tâm dịu hiền, ôi tình yêu vô biên, xin cho con được yêu mến Chúa. Yêu Chúa không hề phai yêu Chúa</vt:lpstr>
      <vt:lpstr>không đổi dời, dù phải chết giữa đời đơn côi.</vt:lpstr>
      <vt:lpstr>Nhập Lễ  Ca Ngợi Chúa Ba Ngôi (MT)</vt:lpstr>
      <vt:lpstr>ĐK: Mầu nhiệm thay Thiên Chúa Ba Ngôi, khắp đất trời hợp tiếng ngợi ca.</vt:lpstr>
      <vt:lpstr>Tôn vinh tôn vinh Chúa Cha Đấng tác thành muôn loài, tôn vinh Chúa Con Đấng cứu chuộc nhân thế. Và Thánh Linh</vt:lpstr>
      <vt:lpstr>nguồn sống muôn muôn loài.</vt:lpstr>
      <vt:lpstr>1. Ba Ngôi chỉ một Chúa Trời, toàn năng thánh thiêng cao vời chan chứa nguồn hạnh phúc nào ngơi. Dương gian ai</vt:lpstr>
      <vt:lpstr>nào hiểu được, chỉ biết khâm phục suy tôn. Ca ngợi Chúa Ba Ngôi.</vt:lpstr>
      <vt:lpstr>2. Yêu thương con người vô vàn, từ nơi hiển vinh thiên đàng, Con Chúa đã mặc kiếp phàm nhân. Hy sinh chết treo</vt:lpstr>
      <vt:lpstr>khổ hình, để cứu nhân loại điêu linh. Ban hồng phúc quang vinh.</vt:lpstr>
      <vt:lpstr>Dâng Lễ  Dâng Lên Ba Ngôi (VDA)</vt:lpstr>
      <vt:lpstr>1. Xin dâng kính Chúa Cha tâm tình đoàn con tha thiết. Cảm tạ Chúa muôn nghìn đã dựng nên con trên đời.</vt:lpstr>
      <vt:lpstr>ĐK: Xin dâng lên Ba Ngôi lòng thành tri ân muôn đời. Xin dâng lên Ba Ngôi lòng thành tri ân muôn đời.</vt:lpstr>
      <vt:lpstr>2. Xin dâng kính Chúa Con tâm tình đoàn con thơ bé. Cảm tạ Chúa muôn nghìn  cứu chuộc muôn dân trên đời.</vt:lpstr>
      <vt:lpstr>3. Xin dâng kính Thánh Linh tâm tình đoàn con tin mến. Cảm tạ Chúa muôn nghìn xuống đầy ơn thiêng chan hòa.</vt:lpstr>
      <vt:lpstr>Hiệp Lễ 1  Làm Dấu (LDH)</vt:lpstr>
      <vt:lpstr>1. Con đặt tay lên trán tôn vinh Chúa Cha toàn năng. Con đưa tay xuống ngực chúc tụng Chúa Con tình yêu.</vt:lpstr>
      <vt:lpstr>Đưa tay sang trái phải vinh danh Chúa Thánh Thần nguồn ơn thánh thiêng hồng phúc đời con.</vt:lpstr>
      <vt:lpstr>2. Mỗi lần làm dấu thánh xin ngự đến trong tâm hồn con. Mỗi khi con cầu nguyện xin hãy biến đổi tâm hồn con.</vt:lpstr>
      <vt:lpstr>Xin cho con giống Ngài trong lời nói việc làm. Ước mong đời con nên dấu chỉ yêu thương của Ngài giữa đời.</vt:lpstr>
      <vt:lpstr>ĐK: Con làm dấu hằng ngày. Con làm dấu một đời, khắc ghi tình yêu Ba Ngôi Thiên Chúa trong trái tim con. Ôi dấu</vt:lpstr>
      <vt:lpstr>thánh nhiệm mầu. f nhắc nhở con luôn hướng lòng lên Chúa.</vt:lpstr>
      <vt:lpstr>Con làm dấu hằng ngày. Con làm dấu một đời, khắc ghi tình yêu Ba Ngôi Thiên Chúa trong trái tim con. Ôi dấu</vt:lpstr>
      <vt:lpstr>thánh nhiệm mầu. Dấu ấn tình yêu Chúa mãi ở trong con con ở trong Chúa.</vt:lpstr>
      <vt:lpstr>3. Bao lần con quên Chúa khi vô ý, hay khi thờ ơ. Bao phen con ngại ngần lúc làm dấu tuyên xưng niềm tin.</vt:lpstr>
      <vt:lpstr>Đã có lúc yếu hèn không làm dấu giữa đời Ngài ơi giúp con bừng cháy niềm tin.</vt:lpstr>
      <vt:lpstr>4. Giữa hiểm nguy khốn khó con làm dấu xin ơn bình an. Trong an vui ngập tràn con làm dấu hân hoan tạ ơn.</vt:lpstr>
      <vt:lpstr>Khi cô đơn thất vọng. Khi mệt mỏi chán chường. Chúa ơi ở bên con nhé vì con đây luôn cần đến Ngài.</vt:lpstr>
      <vt:lpstr>Hiệp Lễ  Tâm Tình Xin Vâng (TN)</vt:lpstr>
      <vt:lpstr>1. Lời mời gọi của Chúa luôn gây xáo trộn đời con. Bao dự định riêng tư dường như mất hút trong đời.</vt:lpstr>
      <vt:lpstr>Con mong muốn thế này, Chúa lại mong muốn thế kia. Con không sao hiểu được nhưng tin vào tình thương của Ngài.</vt:lpstr>
      <vt:lpstr>ĐK: Con xin vâng theo Chúa dù bao nỗi khó khăn trong đời. Con xin vâng trọn đời để thánh ý Chúa được thực thi.</vt:lpstr>
      <vt:lpstr>Tin vào lòng Chúa tín trung, tin vào tình Chúa bao dung như Mẹ xưa đã xin vâng, trọn niềm phó thác theo ơn Thánh</vt:lpstr>
      <vt:lpstr>Thần.</vt:lpstr>
      <vt:lpstr>2. Tin vào quyền năng Chúa không lo lắng gì ngày mai. Bao điều trong tương lai nằm trong thánh ý của Ngài.</vt:lpstr>
      <vt:lpstr>Con lo lắng cũng thừa chỉ cần vâng theo ý Cha. Bao phong ba trên đời sẽ kết thành niềm vui sáng ngời.</vt:lpstr>
      <vt:lpstr>ĐK: Con xin vâng theo Chúa dù bao nỗi khó khăn trong đời. Con xin vâng trọn đời để thánh ý Chúa được thực thi.</vt:lpstr>
      <vt:lpstr>Tin vào lòng Chúa tín trung, tin vào tình Chúa bao dung như Mẹ xưa đã xin vâng, trọn niềm phó thác theo ơn Thánh</vt:lpstr>
      <vt:lpstr>Thần.</vt:lpstr>
      <vt:lpstr>Kết lễ  Tình Chúa Cao Vời (283)</vt:lpstr>
      <vt:lpstr>1. Tình Chúa yêu con biết bao năm rồi. Lạy Thánh Tâm Ngài tình yêu cao vời. </vt:lpstr>
      <vt:lpstr>Tình Ngài yêu con cao hơn mây trời, tình Ngài yêu con ai đâu sánh ví.</vt:lpstr>
      <vt:lpstr>Tình Chúa yêu con biết bao năm rồi. Lạy Thánh Tâm Ngài tình yêu cao vời. </vt:lpstr>
      <vt:lpstr>Tình Ngài dâng cao như muôn sóng trào. Tình Ngài yêu con tiếng yêu ngọt ngào.</vt:lpstr>
      <vt:lpstr>ĐK: Lạy Thánh Tâm Chúa yêu con một đời, yêu con trọn đời, tình yêu Chúa cao vời. </vt:lpstr>
      <vt:lpstr>Lạy Thánh Tâm Chúa bao năm một đời, tuy con lạc loài nhưng xin yêu Chúa mà thôi.</vt:lpstr>
      <vt:lpstr>2. Tình Chúa yêu con mãi không hao mòn. Lạy Thánh Tâm Ngài tình yêu vô biên. Tình Ngài yêu con ai suy cho vừa,</vt:lpstr>
      <vt:lpstr>tình Ngài yêu con bao la đắm đuối.</vt:lpstr>
      <vt:lpstr>Tình Chúa yêu con mãi không hao mòn. Lạy Thánh Tâm Ngài tình yêu vô biên. Và vì yêu con Chúa đã hiến thân. Để</vt:lpstr>
      <vt:lpstr>rồi hy sinh chết treo thập hình.</vt:lpstr>
      <vt:lpstr>Nhập Lễ  Thánh Thần Hãy Đến (258)</vt:lpstr>
      <vt:lpstr>1. Thánh Thần! Khấn xin ngự đến. Hồn con đang mong chờ Ngài. Suối nguồn thánh ân hiện xuống, này dương gian xin Ngài đổi mới.</vt:lpstr>
      <vt:lpstr>Ngài ơi, xin Ngài hãy đến chiếu sáng thế gian u mê tối tăm. Ngài ơi, xin Ngài hãy đến hiển linh Ngài ơi.</vt:lpstr>
      <vt:lpstr>Nhập Lễ  Thánh Thần Hãy Đến (258)</vt:lpstr>
      <vt:lpstr>Cầu Ngài ban ơn, thêm sức kiên vững không lay. Sống sao nên người con Chúa chứng nhân tình yêu.</vt:lpstr>
      <vt:lpstr>2. Thánh Thần! Khấn xin ngự đến. Hồn con đang mong chờ Ngài. Mở lòng sáng soi đường đi, tìm chân lý công bình</vt:lpstr>
      <vt:lpstr>bác ái.</vt:lpstr>
      <vt:lpstr>Ngài ơi, xin Ngài thương đến uốn nắn nẻo đi quanh co sai lầm. Ngài ơi, xin Ngài hãy đến dẫn đi đường ngay.</vt:lpstr>
      <vt:lpstr>3. Thánh thần! Khấn xin ngự đến. Hồn con đang mong chờ Ngài. Dẫn về những chiên lạc hướng về chung sống trong</vt:lpstr>
      <vt:lpstr>đàn chiên Chúa.</vt:lpstr>
      <vt:lpstr>Ngài ơi, xin Ngài thương giúp chỉ lối những ai đi xa chưa về. Ngài ơi, xin Ngài hãy đến ủi an Ngài ơi.</vt:lpstr>
      <vt:lpstr>Dâng Lễ  Bánh Rượu Tình Thương (583)</vt:lpstr>
      <vt:lpstr>1. Bao công lao dầm mưa dãi nắng mồ hôi rơi xuống tháng ngày trôi. Mong mai đây được bông lúa thơm được nho chín</vt:lpstr>
      <vt:lpstr>ngon mà dâng tiến.</vt:lpstr>
      <vt:lpstr>Xin Cha thương ban xuống ngàn ơn thánh hóa đời con sống an vui. Mong ước đền đáp muôn hồng ân Chúa đã tặng ban</vt:lpstr>
      <vt:lpstr>xuống cho đời.</vt:lpstr>
      <vt:lpstr>ĐK: Dâng dâng lên tấm bánh trắng thơm với ly rượu nồng thắm tình thương. Dâng dâng lên kiếp sống hôm nay ước mơ</vt:lpstr>
      <vt:lpstr>làm đẹp khối tình dâng.</vt:lpstr>
      <vt:lpstr>Hiệp Lễ  Lửa Tình Yêu (DCH)</vt:lpstr>
      <vt:lpstr>1. Chúa Thánh Thần ngọn lửa tình yêu xin ban tặng ơn thiêng dịu hiền. Nguyện Ngài thương đổi mới con tim bằng</vt:lpstr>
      <vt:lpstr>quyền năng của Chúa Thánh Linh.</vt:lpstr>
      <vt:lpstr>ĐK: Hỡi Thần Linh chí ái xin ban xuống ơn an bình. Xin Thần Linh Thiên Chúa sáng soi trí lòng đoàn con.</vt:lpstr>
      <vt:lpstr>2. Chúa Thánh Thần nguồn suối hồng ân cho nhân loại an vui bởi trời. Nguyện ủi an kẻ sống cô thân tìm về bên sự</vt:lpstr>
      <vt:lpstr>sống muôn đời.</vt:lpstr>
      <vt:lpstr>3. Chúa Thánh Thần hiệp nhất đoàn con cho nên một Cha chung trên trời. Hoạt động trong Hội Thánh thông công từ</vt:lpstr>
      <vt:lpstr>ngàn xưa và mãi tương lai.</vt:lpstr>
      <vt:lpstr>4. Chúa Thánh Thần lửa mến bừng soi cho con người yêu thương chân thành. Nguyện đổ tuôn vào chốn dương gian bảy</vt:lpstr>
      <vt:lpstr>nguồn ơn của Chúa Thánh Linh.</vt:lpstr>
      <vt:lpstr>Hiệp Lễ  Hãy Chiếu Soi 253</vt:lpstr>
      <vt:lpstr>ĐK: Hãy chiếu soi lửa hồng vào đêm tối sâu thẳm hồn con. Lửa tình yêu lửa huyền siêu Ngôi Ba Thiên Chúa ban</vt:lpstr>
      <vt:lpstr>nhiều thánh ân.</vt:lpstr>
      <vt:lpstr>1. Xin đưa bước con về, tìm chân lý hừng đông chiếu soi. Tìm bóng mát trong tình thương bát ngát, tìm an vui</vt:lpstr>
      <vt:lpstr>trong bàn tay hiền từ Chúa dìu đưa.</vt:lpstr>
      <vt:lpstr>2. Xin cho mãi một đời, lời thương mến bừng trong trái tim. Tìm mến Chúa trong tình không héo úa, tìm thương</vt:lpstr>
      <vt:lpstr>nhau trong tình thương nồng nàn thắm bình an.</vt:lpstr>
      <vt:lpstr>3. Xin cho bước chân người, dù gian khó được đi đến nơi. Đời héo hắt không ngừng lên tiếng hát, đời an vui luôn</vt:lpstr>
      <vt:lpstr>tựa nương tình Ngài khắp ngàn nơi.</vt:lpstr>
      <vt:lpstr>4. Xin soi sáng trong hồn, lời chân chính lòng không dối gian. Để tiếng nói loan truyền ơn cứu rỗi, để đôi tay</vt:lpstr>
      <vt:lpstr>luôn tìm trao cuộc đời tiếng cười vui.</vt:lpstr>
      <vt:lpstr>Kết Lễ  Này Chính Chúa (252)</vt:lpstr>
      <vt:lpstr>ĐK: Này chính Chúa đã sai tôi đi. Sai tôi đi loan báo Tin Mừng. Này chính Chúa đã thánh hiến tôi. Sai tôi đi</vt:lpstr>
      <vt:lpstr>Ngài sai tôi đi.</vt:lpstr>
      <vt:lpstr>Kết Lễ  Này Chính Chúa (252)</vt:lpstr>
      <vt:lpstr>3. Sai tôi đến với người đau yếu. Sai tôi đến với người thất vọng. Đem Tin Mừng chân lý Thiên Chúa đã cứu tôi.</vt:lpstr>
      <vt:lpstr>4. Sai tôi đến với người tội lỗi. Sai tôi đến với người lao nhọc. Đem Tin Mừng cứu rỗi Thiên Chúa đã cứu tôi.</vt:lpstr>
      <vt:lpstr>Nhập Lễ  Chúa Về Trời Con Ra Đi (443)</vt:lpstr>
      <vt:lpstr>ĐK: Hỡi người Ga-li-lê sao còn mải mê đăm đăm nhìn trời Chúa đã về. Mai này Người lại đến trên đám mây trong</vt:lpstr>
      <vt:lpstr>thánh oai như hôm nay Người đã về trời.</vt:lpstr>
      <vt:lpstr>1. Chúa về trời con ra đi môi ca hát gieo rắc Tin Mừng đó đây. Bước theo Chúa vào cuộc đời khó nguy dẫu ngàn dặm</vt:lpstr>
      <vt:lpstr>đường rắc gieo tình thương.</vt:lpstr>
      <vt:lpstr>2. Chúa về trời con ra đi tung đôi cánh soi ánh Tin Mừng Chúa xưa. Nắng mưa chấp nhận một đời vững tin Chúa trên</vt:lpstr>
      <vt:lpstr>tầng trời vẫn theo chở che.</vt:lpstr>
      <vt:lpstr>3. Chúa về trời con ra đi mang thánh giá thương khó lên đồi máu xưa. Bước qua khổ hình cuộc đời tiến theo Chúa</vt:lpstr>
      <vt:lpstr>lên bầu trời biết bao niềm vui.</vt:lpstr>
      <vt:lpstr>Dâng Lễ  Này Từng Giọt Rượu 91</vt:lpstr>
      <vt:lpstr>ĐK: Này từng giọt rượu nho, và đây từng tấm bánh miến chúng con dâng lên Chúa nhân hiền. </vt:lpstr>
      <vt:lpstr>Cùng ngàn trầm thơm tho, lời kinh hòa khúc hát mới, Chúa thương nhận với trọn cuộc đời.</vt:lpstr>
      <vt:lpstr>1. Tiến dâng bánh vẹn tuyền là tinh hoa muôn hương lúa, hòa chung lao công nhân thế. </vt:lpstr>
      <vt:lpstr>Cúi xin Chúa cực lành, nhận cho và mong trở thành, thành bánh thiêng nuôi đoàn con.</vt:lpstr>
      <vt:lpstr>2. Tiến dâng chén rượu này, là do muôn cây nho quí, và công lao của nhân thế. Cúi xin Chúa cực lành, nhận cho và</vt:lpstr>
      <vt:lpstr>mong trở thành, của uống thiêng liêng đoàn con.</vt:lpstr>
      <vt:lpstr>Hiệp Lễ  Chúa Đã Lên Trời (PXC)</vt:lpstr>
      <vt:lpstr>1. Chúa đã lên trời núi đồi đưa mắt nhìn theo. Chia ly đôi ngả ngàn dâu xanh ngắt một mầu. Thầy về Quê Hương xa</vt:lpstr>
      <vt:lpstr>vời ôi xa vời cuộc đời. Nhưng bao tình mến ơn Trời mãi ở với người.</vt:lpstr>
      <vt:lpstr>ĐK: Con nhìn lên cao thao thức với ngàn vì sao. Khấn xin Người dìu đưa con bền tâm bước lên trời cao.</vt:lpstr>
      <vt:lpstr>2. Chúa đã xuống đời với người chung kiếp khổ đau. Lang thang muôn nẻo tìm đâu một chỗ tựa đầu.</vt:lpstr>
      <vt:lpstr>Người về Thiên Cung nhưng chẳng quên cát bụi cuộc đời. “Ta đi dọn chỗ cho ngươi ở nhà Chúa Trời”.</vt:lpstr>
      <vt:lpstr>3. Chúa sống trong đời khóc cười bao nỗi nhục vinh. Cô đơn, đau khổ, tử sinh, oan trái, tội tình.</vt:lpstr>
      <vt:lpstr>Người về an vui nhưng lòng thương gian trần đọa đầy. Trên cao gởi xuống Thánh Thần an ủi tháng ngày.</vt:lpstr>
      <vt:lpstr>4. Chúa đã lên trời bóng Người xa khuất mù khơi. Con mong được đổi làm mây theo gót chân Người.</vt:lpstr>
      <vt:lpstr>Bầu trời mênh mang luôn vọng vang tiếng Người gọi mời. Con vui nhẹ bước trên đời tiến về cõi Trời.</vt:lpstr>
      <vt:lpstr>Hiệp Lễ  Khúc Ca Tạ Ơn (TA)</vt:lpstr>
      <vt:lpstr>1. Đời con là những nốt nhạc thiêng, Chúa thêu dệt nên thành khúc ca tuyệt vời. Đời con là khúc hát tri ân, xin</vt:lpstr>
      <vt:lpstr>dâng một đời lời tạ ơn Thiên Chúa.</vt:lpstr>
      <vt:lpstr>Tạ ơn vì Chúa đã rộng ban, phúc ân tràn lan tình mến thương vô vàn. Tạ ơn vì những nỗi oan khiên, Chúa đã tôi</vt:lpstr>
      <vt:lpstr>luyện một niềm tin trung kiên.</vt:lpstr>
      <vt:lpstr>ĐK: Xin tạ ơn con xin tạ ơn Chúa, mãi muôn đời con xin tạ ơn Chúa. Dù trần gian bao khó nguy ngập tràn, tình</vt:lpstr>
      <vt:lpstr>Ngài thương con bước đi bình an.</vt:lpstr>
      <vt:lpstr>Xin ngợi ca bao la tình thương Chúa, mãi muôn đời ca vang tình thương Chúa. Trọn niềm tin con phó thác trong tay</vt:lpstr>
      <vt:lpstr>Ngài, vì đời con tất cả là hồng ân.</vt:lpstr>
      <vt:lpstr>2. Đời con là những tháng ngày trôi, Chúa an bài cho thật biết bao lạ lùng. Đời con là tiếng hát không ngơi, ca</vt:lpstr>
      <vt:lpstr>khen muôn đời lời tạ ơn Thiên Chúa.</vt:lpstr>
      <vt:lpstr>Tạ ơn vì những lúc bình an, Chúa thương tặng ban cuộc sống vui chan hòa. Tạ ơn vì những lúc nguy nan, Chúa đã</vt:lpstr>
      <vt:lpstr>thương ban niềm cậy trông miên man.</vt:lpstr>
      <vt:lpstr>3. Đời con là những lúc buồn vui, Chúa luôn kề bên cùng sớt chia vui buồn. Đời con là tiếng hát vang xa, hoan ca</vt:lpstr>
      <vt:lpstr>muôn đời lời tạ ơn Thiên Chúa.</vt:lpstr>
      <vt:lpstr>Tạ ơn vì những lúc hiền ngoan, Chúa thương tặng ban nguồn Thánh ân tuôn tràn. Tạ ơn vì những lúc điêu ngao, Chúa</vt:lpstr>
      <vt:lpstr>đã thương tha bằng tình yêu bao la.</vt:lpstr>
      <vt:lpstr>Kết lễ  Cảm Tạ Ơn Chúa 173</vt:lpstr>
      <vt:lpstr>ĐK: Đến muôn đời con cảm tạ ơn Chúa. Đến muôn đời con ngợi khen danh Chúa. Muôn muôn đời con ca vang tình thương</vt:lpstr>
      <vt:lpstr>Chúa. Và mãi mãi con nhớ công ơn Người.</vt:lpstr>
      <vt:lpstr>1. Vì tình yêu bao la Chúa nâng đỡ con như phượng hoàng tung đôi cánh. Chúa dắt dìu con đi trong cánh tay Người</vt:lpstr>
      <vt:lpstr>hạnh phúc nào hơn.</vt:lpstr>
      <vt:lpstr>2. Vì tình yêu bao la Chúa gìn giữ con qua bao hiểm nguy con vui sướng. Đôi mắt lệ yêu thương con hiến dâng</vt:lpstr>
      <vt:lpstr>Người êm ái nào hơn.</vt:lpstr>
      <vt:lpstr>Nhập lễ  Cầu Xin Chúa Thánh Thần (331)</vt:lpstr>
      <vt:lpstr>1. Cầu xin Chúa Thánh Thần Người thương thăm viếng hồn con, đem xuống cho con hồng ân chan chứa, trau dồi cho</vt:lpstr>
      <vt:lpstr>đáng ngôi Thánh Đường.</vt:lpstr>
      <vt:lpstr>ĐK: Nguyện xin Chúa Ngôi Ba đoái nghe lời con thiết tha. Tình thương mến ấp ủ con ngày đêm nhuần thấm xác hồn</vt:lpstr>
      <vt:lpstr>tràn lan ơn thiêng.</vt:lpstr>
      <vt:lpstr>2. Cầu xin Chúa Thánh Thần Người ban cho trí hồn con. Ơn biết khôn ngoan tìm theo chân lý. Xa điều gian dối luôn</vt:lpstr>
      <vt:lpstr>trung thành.</vt:lpstr>
      <vt:lpstr>3. Cầu xin Chúa Thánh Thần, nguồn thiêng lân ái từ nhân. Hun đúc tim con tình yêu lai láng. Cho lòng thao thức</vt:lpstr>
      <vt:lpstr>bên Chúa luôn.</vt:lpstr>
      <vt:lpstr>Hiệp Lễ  Tìm Về Chân Thiện Mỹ (NK)</vt:lpstr>
      <vt:lpstr>1. Chúa là chân thiện mỹ là chân lý là tình yêu là ánh sáng Chúa là đường là sự thật là sự sống vinh quang.</vt:lpstr>
      <vt:lpstr>Chúa là chân thiện mỹ là chân lý là tình yêu là ánh sáng. Cho con luôn hiên ngang dấn thân đừng từ nan.</vt:lpstr>
      <vt:lpstr>ĐK: Có Chúa trong cuộc đời. Nỗi sướng vui tuyệt vời. Quyết bước theo tình Người ôi Đấng cứu độ tôi.</vt:lpstr>
      <vt:lpstr>2. Lối đường trên trần thế nhiều gai góc hồn bơ vơ ngàn muôn hướng. Ngước nhìn về trời mịt mù mà nhiều nỗi vấn</vt:lpstr>
      <vt:lpstr>vương.</vt:lpstr>
      <vt:lpstr>Hỡi nguồn chân thiện mỹ xin lôi kéo hồn siêu thăng về tuyệt đối. Tiến bước qua chông gai vững tin vào ngày mai.</vt:lpstr>
      <vt:lpstr>Kết lễ  Trong Trái Tim Chúa (135)</vt:lpstr>
      <vt:lpstr>1. Trong trái tim Chúa yêu muôn đời con xin được một chỗ nghỉ ngơi, nhỏ bé thôi, nhỏ bé thôi như nước mưa tan</vt:lpstr>
      <vt:lpstr>biến trong khơi.</vt:lpstr>
      <vt:lpstr>Nhỏ bé thôi, nhỏ bé thôi trái tim con trong trái tim Người nhỏ bé thôi nhỏ bé thôi là tình con trong khối tình</vt:lpstr>
      <vt:lpstr>Người.</vt:lpstr>
      <vt:lpstr>ĐK: Trái tim hồng Thiên Chúa trái tim người cha mãi muôn đời yêu dấu chúng con gần xa. Tháng năm đời con sống</vt:lpstr>
      <vt:lpstr>chứa chan lời ca có ân tình Thiên Chúa trái tim nở hoa.</vt:lpstr>
      <vt:lpstr>2. Trong trái tim Chúa như môi hồng con xin được như bé ngủ mơ, một giấc mơ nghìn giấc mơm những giấc ơm ấm êm</vt:lpstr>
      <vt:lpstr>tuổi thơ.</vt:lpstr>
      <vt:lpstr>Nhỏ bé thôi nhỏ bé thôi mỗi ước mơ con có trong đời là sống vui là hát vui là trẻ thơ trong mái nhà người.</vt:lpstr>
      <vt:lpstr>3. Trong trái tim Chúa bao ân cần con xin được say nếm hồng ân, là trái ngon là trái ngon những trái ngon dưỡng</vt:lpstr>
      <vt:lpstr>nuôi đời con.</vt:lpstr>
      <vt:lpstr>Là bánh thơm là sữa thơm giúp con mau chân bước lên trời là đóa hoa là tiếng ca gọi lòng con vui bước về nhà.</vt:lpstr>
      <vt:lpstr>4. Trong trái tim Chúa bao dịu dàng, con xin được nghe Chúa bảo ban. Dạy dỗ con, dạy dỗ con biết sống sao thắm</vt:lpstr>
      <vt:lpstr>tươi tình son.</vt:lpstr>
      <vt:lpstr>Tìm bước theo đường Chúa yêu biết dâng trao biết thứ tha nhiều. Cùng Chúa đi cùng Chúa đi hòa niềm vui chung với</vt:lpstr>
      <vt:lpstr>mọi người.</vt:lpstr>
      <vt:lpstr>Nhập Lễ  Nào Hãy Mừng Vui (433)</vt:lpstr>
      <vt:lpstr>ĐK: Nào ta hãy mừng vui. Chúa chiến thắng tử thần rồi. Nguồn sống mới chiếu sáng tuyệt vời. Alleluia. </vt:lpstr>
      <vt:lpstr>Nào ta hãy mừng vui. Chúa đã sống lại rạng ngời. Và Máu Thánh xóa hết tội đời. Alleluia.</vt:lpstr>
      <vt:lpstr>1. Thánh Giá Chúa vươn cao dâng lễ hy sinh. Cho nhân thế muôn đời sống trong ân tình.</vt:lpstr>
      <vt:lpstr>2. Sức sống đã khai nguyên trong những thương đau. Ân thiêng đã khơi nguồn giữa bao khổ sầu.</vt:lpstr>
      <vt:lpstr>3. Vác Thánh giá trung kiên theo Chúa nơi nơi. Mai đây sẽ chung phần phúc vinh trên trời.</vt:lpstr>
      <vt:lpstr>Dâng Lễ  Dâng Chúa 68</vt:lpstr>
      <vt:lpstr>1. Hiệp lòng dâng lễ vật đây ly rượu tấm bánh. Một đời trong lao nhọc nguyện dâng Chúa trọn tình.</vt:lpstr>
      <vt:lpstr>ĐK: Lời nguyện cầu chứa chan niềm cảm mến. Đồng một lòng chúng con cùng dâng tiến. </vt:lpstr>
      <vt:lpstr>2. Một ngày trên cánh đồng tay con trồng con xới. Cho tươi bao lúa vàng làm nên lễ vật này.</vt:lpstr>
      <vt:lpstr>1. Hiệp lòng dâng lễ vật đây ly rượu tấm bánh. Một đời trong lao nhọc nguyện dâng Chúa trọn tình.</vt:lpstr>
      <vt:lpstr>3. Cầu Ngài thương dủ tình cho mưa về trên đất. Từng dàn nho chín mọng để dâng Chúa rượu nồng.</vt:lpstr>
      <vt:lpstr>4. Nguyện lời kinh tháng ngày như hương trầm lan bay. Hồn này xin lấp đầy bằng ân thánh của Ngài.</vt:lpstr>
      <vt:lpstr>Hiệp Lễ  Tình Ngài Yêu (184)</vt:lpstr>
      <vt:lpstr>1. Tình Ngài yêu con bao la vươn lút trời xanh. Tình Ngài yêu con như biển thắm sóng dâng dạt dào.</vt:lpstr>
      <vt:lpstr>Tình Ngài yêu con như mẹ hiền thức trọn đêm khuya, canh cho con giấc ngủ yên lành vì đời con nên đã quên đời</vt:lpstr>
      <vt:lpstr>mình.</vt:lpstr>
      <vt:lpstr>ĐK: Xin đoan nguyện một đời, một đời con yêu Chúa trọn phận người một đời con yêu mến Ngài mà thôi.</vt:lpstr>
      <vt:lpstr>Mong sao người mọi người tìm tình yêu trong mối tình của Ngài để trần gian liên kết vui sống hoài.</vt:lpstr>
      <vt:lpstr>2. Đường trần con đi chung quanh bao mối hiểm nguy. Tình Ngài yêu con con nhịp bước hết lo sợ gì.</vt:lpstr>
      <vt:lpstr>Dù ngàn gian nan ân tình Ngài nhắc nhỏ lo toan con an tâm vững dạ đi về vì Ngài luôn bênh đỡ luôn phù trì.</vt:lpstr>
      <vt:lpstr>Hiệp Lễ  Yêu Thương Cho Người (137)</vt:lpstr>
      <vt:lpstr>1. Con muốn đi tìm Ngài trong cuộc sống. Lối Ngài xưa con chưa tới một lần, biết về đâu cho con gặp được Ngài.</vt:lpstr>
      <vt:lpstr>Ngài ở đâu trong tiếng hát lời kinh.</vt:lpstr>
      <vt:lpstr>Ngài ở đâu trong ánh sáng niềm tin. Ngài ở đâu cho con đi tìm Ngài, Ngài ở đâu cho con đi gặp Ngài, trong yêu</vt:lpstr>
      <vt:lpstr>thương hay trong thù hận, trong tim anh hay trong lòng tôi.</vt:lpstr>
      <vt:lpstr>2. Con muốn đi tìm Ngài trong buổi sớm, ánh bình minh lên cao chiếu rạng ngời, cõi trần gian say sưa còn miệt mài.</vt:lpstr>
      <vt:lpstr>Ngài ở đâu sao con thấy quạnh hiu, Ngài ở đâu cho con chút tình thương. Ngài ở đây trong thâm sâu tâm hồn.</vt:lpstr>
      <vt:lpstr>Ngài ở đâu trong tha nhân bạn bè, trong anh em hay trong mọi người, đem yêu thương đến trong hồn ta.</vt:lpstr>
      <vt:lpstr>3. Con muốn đi tìm Ngài trên đường vắng, lúc hoàng hôn buông lơi, lúc ngày tàn, những hồi chuông vang xa Ngài đợi chờ.</vt:lpstr>
      <vt:lpstr>Ngài gọi con áo con vẫn làm ngơ. Ngài chờ con con sao con vẫn thờ ơ. Ngài ở đó trung kiên vẫn đợi chờ.</vt:lpstr>
      <vt:lpstr>Ngài thầm mong con đi hoang trở về, xin Cha yêu xóa hết tội tình, cho tâm tư lắng dịu bình yên.</vt:lpstr>
      <vt:lpstr>4. Con muốn đi tìm Ngài trên đường vắng, lúc màn đêm âm u quá lạnh lùng, có người vui say sưa người buồn phiền.</vt:lpstr>
      <vt:lpstr>Ngài ở đâu xin thương bé mồ côi. Ngài ở đâu xin thương những bệnh nhân. Ngài ở trên nơi cao xanh vời vợi</vt:lpstr>
      <vt:lpstr>Ngài đã đến thế giới sinh làm người, mang yêu thương cho vơi thù hận, đem tin vui đến trong đời ta.</vt:lpstr>
      <vt:lpstr>Nhập Lễ  Đâu Có Tình Yêu Thương (207)</vt:lpstr>
      <vt:lpstr>ĐK: Đâu có tình yêu thương, ở đấy có Đức Chúa Trời. Đâu có lòng từ bi, là đấy có ân sủng Người. Đâu có tình bác</vt:lpstr>
      <vt:lpstr>ái, thì Chúa chúc lành không ngơi. Đâu ý hợp tâm đầu, ở đấy chứa chan niềm vui.</vt:lpstr>
      <vt:lpstr>1. Nài xin tha thiết Thượng đế muôn tình lân ái. Xin hãy đổ đầy linh hồn tình yêu thiết tha. Yêu Chúa hết lòng,</vt:lpstr>
      <vt:lpstr>hết sức, hết cả trí khôn, cùng yêu anh em như Chúa mến yêu chúng con.</vt:lpstr>
      <vt:lpstr>2. Nguyện xin Thiên Chúa đoàn kết muôn người một ý. Xin hãy duy trì trí lòng hòa hợp mến yêu. Diệt tan căm thù,</vt:lpstr>
      <vt:lpstr>chia rẽ oán hờn ghét ghen, gìn giữ đức ái yêu Chúa mến thương anh em.</vt:lpstr>
      <vt:lpstr>Dâng Lễ  Bài Ca Yêu Thương (60)</vt:lpstr>
      <vt:lpstr>1. Đong con tim thật đầy bao nhiêu ân tình này dâng lên Ngài, dâng lên Ngài ngàn vạn yêu thương dâng lên Ngài</vt:lpstr>
      <vt:lpstr>cuộc đời lao công.</vt:lpstr>
      <vt:lpstr>Con sẽ dâng lên Ngài cuộc đời bao khó khăn muôn vàn nhọc nhằn, này thân con này tim con cùng bao vấn cương trong</vt:lpstr>
      <vt:lpstr>đêm trường.</vt:lpstr>
      <vt:lpstr>ĐK: Xin dâng lên con sẽ dâng lên tình con người, xin dâng lên con sẽ dâng lên tình nhân loại, dâng cho Ngài dâng</vt:lpstr>
      <vt:lpstr>hết tâm tư.</vt:lpstr>
      <vt:lpstr>Xin dâng lên con sẽ dâng lên tình con người, xin dâng lên con sẽ dâng lên tình nhân loại, dâng lên Ngài bài ca</vt:lpstr>
      <vt:lpstr>yêu thương.</vt:lpstr>
      <vt:lpstr>Kết lễ  Xin Vâng Như Mẹ (462)</vt:lpstr>
      <vt:lpstr>1. Xin vâng như Mẹ một lần, dù đau thương không hề vương vấn. Xin vâng như Mẹ khi xưa dù đường đời dong duổinắng mưa.</vt:lpstr>
      <vt:lpstr>2. Xin vâng như Mẹ trọn đời, lòng hiên ngang trên đường đi tới. Xin vâng như Mẹ muôn nơi cảnh ngộ nào cũng bướcqua thôi.</vt:lpstr>
      <vt:lpstr>ĐK: Xin vâng cho trọn tình yêu. Xin vâng cho trọn chữ hiếu. Dẫu cho đường đời đau thương nhiều. Với Mẹ yêu conđâu sợ cô liêu.</vt:lpstr>
      <vt:lpstr>PowerPoint Presentation</vt:lpstr>
      <vt:lpstr>Nhập Lễ  Chúa Chiên Lành (47)</vt:lpstr>
      <vt:lpstr>ĐK: Chúa chiên lành Người thương dẫn tôi đi, tôi không sợ chi, tôi không thiếu gì. Trên đồng cỏ xanh Người cho</vt:lpstr>
      <vt:lpstr>tôi được nghỉ ngơi, bên dòng suối mát Người tăng sức cho tâm hồn.</vt:lpstr>
      <vt:lpstr>1. Vì quý trọng Danh Người, Người dìu tôi đi trên đường công chính. Dù qua thung lũng mù sương, tôi luôn vui</vt:lpstr>
      <vt:lpstr>sướng tựa nương bên Người.</vt:lpstr>
      <vt:lpstr>2. Người thiết tiệc hoan lạc, đặt bàn ngay bên quân thù gian ác. Tràn ly ban rót rượu ngon, luôn luôn chan tưới</vt:lpstr>
      <vt:lpstr>dầu thơm trên đầu.</vt:lpstr>
      <vt:lpstr>Hiệp Lễ  Chúa Chăn Nuôi Tôi</vt:lpstr>
      <vt:lpstr>ĐK: Chúa chăn nuôi tôi đây hồn tôi vui ngất ngây. Đồng xanh đâu thiếu gì. Người cho tôi nằm nghỉ. Với cánh tay</vt:lpstr>
      <vt:lpstr>yêu thương Người là nơi náu nương dù qua bao khó nguy nào đâu lo lắng gì.</vt:lpstr>
      <vt:lpstr>1. Này đồng xanh bên suối ngọt trong, Người để tôi tăng sức nghỉ an. Đường nẻo chính tôi được vui bước đi bên</vt:lpstr>
      <vt:lpstr>Người huyền diệu thay Danh Chúa đến muôn đời.</vt:lpstr>
      <vt:lpstr>2. Dù vượt qua thung lũng hiểm nguy, mà hồn tôi đâu hãi sợ chi. Vì này Chúa đưa đường tay Chúa mang côn trượng</vt:lpstr>
      <vt:lpstr>và hồn tôi an vững khôn lường.</vt:lpstr>
      <vt:lpstr>3. Này đầu tôi Chúa xức dầu thơm, này tiệc sang dọn sẵn rượu ngon. Và rồi phúc ân Người theo dõi tôi trên đời</vt:lpstr>
      <vt:lpstr>nhà Người đây tôi sống mãi muôn đời.</vt:lpstr>
      <vt:lpstr>Hiệp Lễ  Tâm Tình Phó Thác (288)</vt:lpstr>
      <vt:lpstr>ĐK: Cho con sinh ra trong ngàn người rồi Chúa khẽ gọi con đi dù tâm tư con không thể hiểu thấu sự gì.</vt:lpstr>
      <vt:lpstr>Và để đến hôm nay ân phúc tràn đầy bước chân vào đời chứng nhân Tin Mừng Người. Cha biết con yếu duối xin cho</vt:lpstr>
      <vt:lpstr>con niềm phó thác và lòng trong cậy.</vt:lpstr>
      <vt:lpstr>1. Con không cô đơn khi người đời xa tránh cười chê con. Con không bơ vơ giữa trần gian quân thù ngập tràn đầy.</vt:lpstr>
      <vt:lpstr>con luôn an tâm vì biết rằng Cha vẫn ở bên con.</vt:lpstr>
      <vt:lpstr>2. Cho muôn thương đau hay buồn phiền cay đắng ở bên con. Cho bao gian truân dẫu cuồng phong giăng phủ nẻo đường</vt:lpstr>
      <vt:lpstr>đời. Con không âu lo khi biết rằng Cha sẽ ủi an con.</vt:lpstr>
      <vt:lpstr>3. Đêm đen âm u hay ngày dài hoang vắng Người xa con. Đông qua xuân sang dẫu hè hay thu con luôn chờ Ngài. Con</vt:lpstr>
      <vt:lpstr>luôn an vui vì Chúa là chính suối nguồn yêu thương.</vt:lpstr>
      <vt:lpstr>Nhập Lễ  Chúa Nay Đã Phục Sinh (KL)</vt:lpstr>
      <vt:lpstr>ĐK: Chúa nay thực đã phục sinh. Alleluia! Alleluia!
1. Ngài từ trong kẻ chết sống lại. Alleluia! Alleluia! Và niềm vui tràn lan nơi nơi.</vt:lpstr>
      <vt:lpstr>ĐK: Chúa nay thực đã phục sinh. Alleluia! Alleluia!
2. Ngài toàn thắng tội lỗi thế trần. Alleluia! Alleluia! Và ngàn dân hưởng ơn cứu rỗi.</vt:lpstr>
      <vt:lpstr>ĐK: Chúa nay thực đã phục sinh. Alleluia! Alleluia!
3. Ngài rọi chiếu triều ánh sáng ngời. Alleluia! Alleluia! Chỉ đường cho toàn dân đi tới.</vt:lpstr>
      <vt:lpstr>Dâng Lễ  Của Lễ Mới (TN)</vt:lpstr>
      <vt:lpstr>1. Chúa đã chết đi để lại cho con cuộc tình và Chúa đã phục sinh để lại cho con niềm tin. Một niềm tin yêu đến</vt:lpstr>
      <vt:lpstr>muôn đời một niềm vui chan chứa tuyệt vời trong nguồn hạnh phúc chẳng vơi.</vt:lpstr>
      <vt:lpstr>ĐK: Con dâng lên của lễ mới sự sống chứa chan ngàn nơi ân ban hiệp nhất muôn người trong một hy tế huyền siêu.</vt:lpstr>
      <vt:lpstr>Dạt dào tình yêu Chúa hiến thân làm lễ vật, thì này con đây Chúa ơi dâng Ngài trót đời.</vt:lpstr>
      <vt:lpstr>Hiệp Lễ  Một Tình Yêu Mến (TN)</vt:lpstr>
      <vt:lpstr>ĐK: Lạy Chúa, Chúa biết, Chúa biết mọi sự Chúa biết lòng con. Chúa biết lòng con luôn yêu mến Ngài hằng yêu mến Ngài.</vt:lpstr>
      <vt:lpstr>1. Sông sâu biển rộng tình Chúa cao đầy vẫn luôn đong đầy trên cuộc đời con.</vt:lpstr>
      <vt:lpstr>Núi lở non mòn thì tình Ngài thương con, một tình thương bền vững sắt son. Đời con bất xứng Chúa ơi đáng gì có</vt:lpstr>
      <vt:lpstr>chi Chúa thương chọn con.</vt:lpstr>
      <vt:lpstr>ĐK: Lạy Chúa, Chúa biết, Chúa biết mọi sự Chúa biết lòng con. Chúa biết lòng con luôn yêu mến Ngài hằng yêu mến Ngài.</vt:lpstr>
      <vt:lpstr>2. Chúa đã biết con tình mến không tròn Chúa vẫn âm thầm thương chọn gọi con.</vt:lpstr>
      <vt:lpstr>Chúa hỡi dâng Ngài này cuộc đời con đây, để từ nay thuộc về Chúa thôi. Cậy trông nơi Chúa giúp con vững vàng</vt:lpstr>
      <vt:lpstr>giữa muôn nguy nàn lầm than.</vt:lpstr>
      <vt:lpstr>3. Con vui sống trọn tình mến yêu Ngài sẽ không lo ngại bước đường ngày mai.</vt:lpstr>
      <vt:lpstr>Phó thác nơi Ngài dù đời đầy chông gai, một mình Chúa lòng con khát mong. Từ nay mãi mãi sống cho riêng Ngài đến</vt:lpstr>
      <vt:lpstr>muôn muôn đời chẳng ngơi.</vt:lpstr>
      <vt:lpstr>Hiệp Lễ  Mừng Chúa Phục Sinh (TK)</vt:lpstr>
      <vt:lpstr>ĐK: Chúa đã sống lại rồi mừng vui lên hỡi người ơi. Chúa đã sống lại rồi đem niềm vui cho thế giới.</vt:lpstr>
      <vt:lpstr>Chúa đã sống lại rồi vinh quang tỏa lan khắp nơi. Chúa đã sống lại rồi cho muôn người hưởng phúc quê trời.</vt:lpstr>
      <vt:lpstr>1. Này người trần hỡi hãy vui lên. Alleluia! Vì Ngài là Chúa đã khải hoàn. Alleluia! Tình Ngài chan chứa rất bao</vt:lpstr>
      <vt:lpstr>la. Alleluia! Xin tri ân Ngài cùng hợp tiếng hát Alleluia!</vt:lpstr>
      <vt:lpstr>2. Ngài diệt thần chết, hãy vui lên Alleluia! Từ rày về sau hết ưu phiền. Alleluia! Vì Ngài tỏa ánh sáng quang</vt:lpstr>
      <vt:lpstr>vinh. Alleluia! Xin chúc tụng Ngài cùng hợp tiếng hát Alleluia!</vt:lpstr>
      <vt:lpstr>3. Này người trần hỡi hãy lắng tâm suy tư miên man, dù đời bội ước, Chúa một lòng yêu thương vô biên.</vt:lpstr>
      <vt:lpstr>Nhờ lòng thương xót Chúa phục sinh ban ơn tái sinh. Xin ghi ơn Ngài cùng hợp tiếng hát Alleluia!</vt:lpstr>
      <vt:lpstr>Nhập Lễ  Đến Với Lòng Thương Xót Chúa (VDH)</vt:lpstr>
      <vt:lpstr>1. Đến với lòng Chúa xót thương con tìm được chốn tựa nương. Đến với lòng Chúa xót thương con hết lo âu bận vướng.</vt:lpstr>
      <vt:lpstr>Tin tưởng vào lòng Chúa xót thương có Ngài hiểm nguy con coi thường. Phó thác vào lòng Chúa xót thương có cả một</vt:lpstr>
      <vt:lpstr>mùa xuân Thiên Đường.</vt:lpstr>
      <vt:lpstr>ĐK: Đến với lòng thương xót Chúa bốn mùa Chúa đổ hồng ân. Cho con dự phần Tiệc Thánh dìu con về nguồn hạnh phúc.</vt:lpstr>
      <vt:lpstr>Đến với lòng thương xót Chúa ân tình chan chứa đầy vơi. Xin dâng ngàn lời ngợi ca lòng thương xót Chúa bao la.</vt:lpstr>
      <vt:lpstr>2. Đến với lòng Chúa xót thương đón nhận nguồn suối tình thương. Đến với lòng Chúa xót thương không chút tơ vương tội lỗi.</vt:lpstr>
      <vt:lpstr>Tin tưởng vào lòng Chúa xót thương Máu Ngài rửa hết muôn tội đời. Phó thác vào lòng Chúa xót thương con được</vt:lpstr>
      <vt:lpstr>Ngài dìu bước lên trời.</vt:lpstr>
      <vt:lpstr>Hiệp Lễ  Chúa Giầu Lòng Xót Thương (PH)</vt:lpstr>
      <vt:lpstr>1. Lạy Chúa Ngài giàu lòng xót thương, xin ban ơn phù giúp con đêm ngày. Lạy Chúa Ngài rộng lòng thứ tha, xin</vt:lpstr>
      <vt:lpstr>rộng ban tình thương và tha thứ.</vt:lpstr>
      <vt:lpstr>Ban cho con đầy hồng ân chan chứa, xin cho con luôn say men tình Chúa. Chúa yêu con người chết treo thập hình,</vt:lpstr>
      <vt:lpstr>để cứu độ trần gian.</vt:lpstr>
      <vt:lpstr>ĐK: Lòng thương xót của Ngài đến chúng con, dìu con đến tận nguồn của Thánh Ân, để con đi, loan Tin Mừng Chúa.</vt:lpstr>
      <vt:lpstr>Vòng tay Chúa Ngài rộng mở thứ tha, để ôm lấy cả tội lỗi chúng con, Trái Tim Người ban phát nguồn tình yêu.</vt:lpstr>
      <vt:lpstr>2. Lạy Chúa Ngài dạy con hãy đi, loan tin vui của Chúa đến muôn người. Lạy Chúa Ngài dạy hãy thứ tha, xin tha</vt:lpstr>
      <vt:lpstr>cho những kẻ làm ân oán.</vt:lpstr>
      <vt:lpstr>Ban cho con rộng lòng đầy nhân ái, luôn yêu thương mọi người là con Chúa, giống như Cha hiền, ngóng trông con</vt:lpstr>
      <vt:lpstr>về, để đón mừng người con.</vt:lpstr>
      <vt:lpstr>3. Lạy Chúa Ngài là nguồn suối ân, ban ơn thiêng của Chúa đến gian trần. Lạy Chúa Ngài bảo con bước theo, loan</vt:lpstr>
      <vt:lpstr>tin vui của Ngài cho thế giới.</vt:lpstr>
      <vt:lpstr>Đem yêu thương ngập tràn muôn khắp chốn, gieo hân hoan vào lòng người đau khổ. Để đem Tin Mừng Phúc Âm của Ngài,</vt:lpstr>
      <vt:lpstr>để đón nhận hồng ân.</vt:lpstr>
      <vt:lpstr>4. Lạy Chúa Ngài đã từng rửa chân, xin cho con hãy biết luôn khiêm nhường. Lạy Chúa Ngài đã từng bảo ban, đem ủi</vt:lpstr>
      <vt:lpstr>an những người đang khốn khó.</vt:lpstr>
      <vt:lpstr>Chia cho nhau những hạt cơm manh áo. Luôn cho đi những gì mình đang có. Để cho mọi người, biết nhận được rằng:</vt:lpstr>
      <vt:lpstr>đó chính là Tình Yêu.</vt:lpstr>
      <vt:lpstr>Hiệp Lễ  Không Thấy Mà Tin (PDH-VDA)</vt:lpstr>
      <vt:lpstr>1. Tôi không tin nếu tôi không trông thấy Thầy. Tôi không tin nếu tôi không thấy dấu đinh. Tôi không tin nếu tôn</vt:lpstr>
      <vt:lpstr>không thấy cạnh sườn Người. Tôi không tin tôi vẫn không tin.</vt:lpstr>
      <vt:lpstr>Hiệp Lễ  Không Thấy Mà Tin (PDH-VDA)</vt:lpstr>
      <vt:lpstr>2. Nhưng hôm nay đức tin tôi luôn vững lòng. Tôi tin yêu Chúa tôi nay đã sống lại. Tôi tin yêu Chúa tôi nay sống</vt:lpstr>
      <vt:lpstr>lại khải hoàn. Tôi tin yêu tôi đã tin yêu.</vt:lpstr>
      <vt:lpstr>3. Trên dương gian chúng con đây bao thấp hèn. Ham vui say lắm khi nên yếu đức tin. Nhưng hôm nay chúng con</vt:lpstr>
      <vt:lpstr>cương quyết cùng một lòng. Tin yêu hơn tin Chúa luôn luôn.</vt:lpstr>
      <vt:lpstr>Nhập Lễ  Chúa Đã Sống Lại (320)</vt:lpstr>
      <vt:lpstr>ĐK: Đức Ki-tô đã sống lại hiển vinh và muôn đời ở cùng ta. Chúng ta nay thuộc về Người hãy vui mừng tin tưởng lên Alleluia.</vt:lpstr>
      <vt:lpstr>1. Vì tình Người yêu thương ta tựa ngàn trùng khơi bao la Người hiến thân chịu khổ đau để xóa muôn ngàn tội nhơ.</vt:lpstr>
      <vt:lpstr>2. Ngài đã vì ta hy sinh, mở đường về nơi quang vinh. Trời đất giao hòa mừng vui hạnh phúc tuôn tràn mọi nơi.</vt:lpstr>
      <vt:lpstr>Dâng Lễ  Theo Hương Trầm (53)</vt:lpstr>
      <vt:lpstr>1. Theo hương trầm tỏa bay lên cao con cung tiến bánh rượu thơm nồng. Do muôn bàn tay đã góp sức qua bao ngày</vt:lpstr>
      <vt:lpstr>gắng công vun trồng.</vt:lpstr>
      <vt:lpstr>ĐK: Xin Cha thương thánh hóa lễ vật đơn hèn. Trên đôi tay chứa chan tình thơ yêu mến. Con xin được liên kết với</vt:lpstr>
      <vt:lpstr>Con Một Cha tiến dâng lên xác thân con làm của lễ giao hòa.</vt:lpstr>
      <vt:lpstr>2. Đây muôn vàn nụ hoa xinh tươi cùng với những vui buồn kiếp người. Con kết thành hy lễ dấu ái xin dâng về</vt:lpstr>
      <vt:lpstr>trước tôn nhan Ngài.</vt:lpstr>
      <vt:lpstr>3. Bao lao nhọc đời con hôm nay và hết những ưu tư tháng ngày. Con dâng về nhan thánh chí ái với tấm lòng kính</vt:lpstr>
      <vt:lpstr>tôn danh Ngài.</vt:lpstr>
      <vt:lpstr>Hiệp Lễ  Tin Hay Không Tin (181)</vt:lpstr>
      <vt:lpstr>1. Tin hay không tin là chấp nhận hay từ chối. Tin hay không tin là sống mãi hay trầm luân. </vt:lpstr>
      <vt:lpstr>Tin hay không tin đời sáng ngời hay mù tối. Tin hay không tin nay quyết định cho đời tôi.</vt:lpstr>
      <vt:lpstr>ĐK: Dù đời bao tăm tối tôi cứ vững tin luôn. Tin rằng Chúa đã thương tôi, tin rằng Ngài chết cho tôi.</vt:lpstr>
      <vt:lpstr>Dù đời bao giông tố tôi quyết bước theo Ngài cho dù đời lắm chông gai, tôi vẫn làm môn đệ Ngài.</vt:lpstr>
      <vt:lpstr>2. Luôn luôn tin yêu là đón nhận Tin Mừng Chúa luôn luôn tin yêu là quyết sống trong hồng ân. </vt:lpstr>
      <vt:lpstr>Luôn luôn tin yêu là hết lòng tôn thờ Chúa. Yêu thương tha nhân cho hết tình cho thành tâm.</vt:lpstr>
      <vt:lpstr>Kết Lễ  Vui Ca Phục Sinh (328)</vt:lpstr>
      <vt:lpstr>1. Này giờ Vượt qua sự sống chiến thắng tử thần qua bao tháng ngày đợi trông ơn Ngài cứu độ. </vt:lpstr>
      <vt:lpstr>Tội lụy nhân thế khiến thân Cha thảm hình. Thánh giá vinh quang Ngài nâng đỡ cho tội con.</vt:lpstr>
      <vt:lpstr>ĐK: Chúa đã sống lại rồi người ơi vui ca reo mừng Chúa chiến thắng tử thần hy vọng cứu thoát đã đến. </vt:lpstr>
      <vt:lpstr>Alleluia! Hiển vinh chiếu sáng muôn dân. Alleluia đem nguồn hạnh phúc khắp nơi.</vt:lpstr>
      <vt:lpstr>2. Ngài vì yêu thương trần gian tội lỗi đọa đày. Sống kiếp con người khổ đau vất vả chán chường. </vt:lpstr>
      <vt:lpstr>Ngọn đồi Can-vê nát thây trên thập hình. Nhưng đã khải hoàn phục sinh cứu muôn tội nhân.</vt:lpstr>
      <vt:lpstr>3. Này người ngủ mê dậy mau chạy đến nấm mồ. Chúa đã sống lại giải thoát bao kẻ tù đầy. Trần hoàn hôm nay hát ca</vt:lpstr>
      <vt:lpstr>khen Danh Ngài. Vinh quang rạng ngời Ngài ơi! Xót thương đoàn con.</vt:lpstr>
      <vt:lpstr>Nhập Lễ  Nào Ta Hãy (323)</vt:lpstr>
      <vt:lpstr>ĐK: Nào ta hãy mừng vui Chúa chiến thắng tử thần rồi nguồn sống mới chiếu sáng tuyệt vời Alleluia. Nào ta hãy</vt:lpstr>
      <vt:lpstr>mừng vui Chúa đã sống lại rạng ngời và máu thánh xóa hết tội đời. Alleluia!</vt:lpstr>
      <vt:lpstr>1. Thánh giá Chúa vươn cao dâng lễ hy sinh. Cho nhân thế muôn đời sống trong ân tình.</vt:lpstr>
      <vt:lpstr>Dâng Lễ  Lời Chân Thành (31)</vt:lpstr>
      <vt:lpstr>ĐK: Lời chân thành dâng tiến như hương trầm bay tới trời cao. Nguyện Chúa Cha nhân từ nhận lễ hy sinh trên bàn thờ.</vt:lpstr>
      <vt:lpstr>1. Tưởng nhớ Con Chúa đã chịu chết khổ hình. Và cuộc Người phục sinh cùng lên trời vinh sáng.</vt:lpstr>
      <vt:lpstr>2. Nguyện Chúa trông đến lễ vật rất tinh tuyền. Lòng thành hiệp dâng lên rượu bánh nguồn sinh phúc.</vt:lpstr>
      <vt:lpstr>3. Nguyện Chúa nhân thứ phái thần sứ trên trời, nhận về tòa cực linh này Máu Thịt Con Chúa.</vt:lpstr>
      <vt:lpstr>4. Nguyện Chúa thương đoái những người đã ly trần, dìu về trời quang vinh tụng ca tình yêu Chúa.</vt:lpstr>
      <vt:lpstr>5. Nguyện Chúa thương đến tấm lòng rất chân thành, đoàn người hiệp nhau đây cùng chung niềm tin kính.</vt:lpstr>
      <vt:lpstr>Hiệp Lễ  Hoan Ca Phục Sinh (428)</vt:lpstr>
      <vt:lpstr>ĐK: Chúa đã sống lại thật rồi. Chúa đã sống lại thật rồi. Người ơi vui lên tiếng ca.</vt:lpstr>
      <vt:lpstr>Chúa đã sống lại thật rồi. Chúa chiến thắng tử thần rồi. Đem nguồn hạnh phúc khắp nơi.</vt:lpstr>
      <vt:lpstr>1. Giờ vinh quang Chúa rạng ngời và đêm qua đã tàn rồi, ngày tươi lên ánh vui. </vt:lpstr>
      <vt:lpstr>Hồng ân Thiên Chúa tuyệt vời. Ngài ban cho khắp trần đời mừng hát đi người ơi.</vt:lpstr>
      <vt:lpstr>2. Nguồn ân thiêng Chúa dạt dào tình yêu ơi quá nhiệm mầu. </vt:lpstr>
      <vt:lpstr>Ngài chịu bao đớn đau để cho nhân thế khổ sầu hưởng niềm vui sống ngọt ngào, hạnh phúc mãi ngàn sau.</vt:lpstr>
      <vt:lpstr>3. Họp nhau đây những đoàn người từ muôn phương đến mừng Ngài mừng Chiên Con hiển vinh. </vt:lpstr>
      <vt:lpstr>Lời hoan ca rất đậm tình đoàn con dâng tấm long thành hòa khúc ca trường sinh.</vt:lpstr>
      <vt:lpstr>4. Hằng theo chân Chúa mọi ngày đường thuơgn đau dẫu còn dài nguyện thề đâu dám phai. </vt:lpstr>
      <vt:lpstr>Vì hy sinh vác thập hình để mai sau sống trọnt ình cùng Chúa trong hiển vinh.</vt:lpstr>
      <vt:lpstr>Kết Lễ  Khải Hoàn Ca 1 (325)</vt:lpstr>
      <vt:lpstr>1. Nào cảm tạ Chúa vì Chúa rất nhân từ. Trọn một tình thương Ngài đã ban cho đời. </vt:lpstr>
      <vt:lpstr>Nhà Israel ơi tấu lên đi lời ca. ngàn đời Ngài yêu thương Chúa yêu thương nhân loại.</vt:lpstr>
      <vt:lpstr>ĐK: Vạn tuế con Vua Đa-vít đã sống lại hiển vinh Ngài đem vinh quang rực rỡ.</vt:lpstr>
      <vt:lpstr>Chiếu soi cho trần thế mừng hát lên ngày khải hoàn Ngày Chúa đã chiến thắng tử thần.</vt:lpstr>
      <vt:lpstr>2. Này là hòn đá thợ xây đã loại trừ. Giờ lại trở nên viên đá góc tường</vt:lpstr>
      <vt:lpstr>Việc này Ngài gây nên chính tay Ngài làm ra. Thật lạ lùng vô biên có ai suy cho cùng.</vt:lpstr>
      <vt:lpstr>3. Này là quyền Chúa giương cánh tay thần lực. Thật kỳ diệu thay, tay hữu uy phong Ngài. </vt:lpstr>
      <vt:lpstr>Giờ này và mai sau mãi tôi không phải chết. Để ngăn kỳ công Cha sẽ ghi sâu trong đời.</vt:lpstr>
      <vt:lpstr>Hôn Kính  Thập Giá Ngất Cao</vt:lpstr>
      <vt:lpstr>ĐK: Thập giá, thập giá Chúa Ki-tô tuôn trào yêu thương. Thập giá, thập giá Chúa Ki-tô đem lại vinh quang.</vt:lpstr>
      <vt:lpstr>1. Thập giá ngất cao hơn ngàn cây nơi ngươi khơi nguồn ơn cứu rỗi. Thập giá ngất cao hơn ngàn cây nơi ngươi máu</vt:lpstr>
      <vt:lpstr>cứu độ chảy xuống chan hòa.</vt:lpstr>
      <vt:lpstr>2. Thập giá phát minh của Thượng Đế nơi ngươi Con Ngài đã hiến tế. Thập giá pháu minh của Thượng Đế nơi ngươi</vt:lpstr>
      <vt:lpstr>Đấng cứu độ đã chết hy sinh.</vt:lpstr>
      <vt:lpstr>3. Thập giá đã đem lại toàn thắng nơi ngươi con người phải bỡ ngỡ. Thập giá đã đem lại toàn thắng nơi ngươi sẽ</vt:lpstr>
      <vt:lpstr>muôn đời hạnh phúc vinh quang.</vt:lpstr>
      <vt:lpstr>Hiệp Lễ 1  Can-Vê Chiều Buồn</vt:lpstr>
      <vt:lpstr>1. Can-vê chiều buồn một trời hoang xơ xác. Can-vê chiều buồn lịm dần bóng nhân gian. Can-vê chiều buồn một mình</vt:lpstr>
      <vt:lpstr>con Chúa trời. Gánh lấy tội đời để giải thoát con người.</vt:lpstr>
      <vt:lpstr>ĐK: Can-vê xưa ấy một mình Giê-su, hy sinh gánh lấy tội đời ô nhơ. Tình yêu thương đó bao la vô bờ, đã chết vì</vt:lpstr>
      <vt:lpstr>yêu trần thế hững hờ.</vt:lpstr>
      <vt:lpstr>Con xin hối lỗi tội đời bao năm, xin thương tha thứ từng ngày đi hoang. Giờ đây sám hối ăn năn một lòng, nguyện</vt:lpstr>
      <vt:lpstr>Chúa dủ thương đừng chấp tội con.</vt:lpstr>
      <vt:lpstr>2. Bao nhiêu dập vùi hình hài ôi đẫm máu. Hy sinh chuộc tội chịu ngàn nỗi thương đau. Yêu thương loài người để</vt:lpstr>
      <vt:lpstr>rồi thân rã rời. Ai hay tình Ngài đã chịu chết đớn đau.</vt:lpstr>
      <vt:lpstr>3. Thân con mỏi mòn chẳng còn đâu hơi sức. Cho Con nghị lực để chịu những đau thương. Xin tha tội đời vì người</vt:lpstr>
      <vt:lpstr>bao lỗi lầm. Xin vâng lời Ngài trọn lời hứa hôm nào.</vt:lpstr>
      <vt:lpstr>4. Cô đơn tủi sầu một mình  Con gánh vác. Tâm can nặng buồn vì đời đã vong ân. Lê thân miệt mài mở đường ơn cứu</vt:lpstr>
      <vt:lpstr>độ. Cho nhân loại được hưởng nguồn sống vô bờ.</vt:lpstr>
      <vt:lpstr>Hiệp Lễ 2  Thập Giá Tiếng Nói Tình Yêu</vt:lpstr>
      <vt:lpstr>1. Thập giá tiếng nói tình yêu ôi thập giá ôi thập giá: là đỉnh cao yêu thương ngất trời một tình yêu cao siêu</vt:lpstr>
      <vt:lpstr>sáng ngời.</vt:lpstr>
      <vt:lpstr>Muôn đời hiển vinh vết máu loang trên đồi xưa, minh chứng cho một tình yêu giá chuộc vì tội nhân thế ô nhơ.</vt:lpstr>
      <vt:lpstr>ĐK: Thập giá ngất cao một hình bóng thương đau thân loang máu chảy trào. Ngài đã dâng trao và chịu chết hôm nào</vt:lpstr>
      <vt:lpstr>loài người ơi có thấu?</vt:lpstr>
      <vt:lpstr>Chuộc tội nhân gian thân mang nhục nhằn đau đớn. Ngài hiến châu thân cứu độ nhân trần lầm than.</vt:lpstr>
      <vt:lpstr>2. Thập giá nối kết trời cao cho trời đất nên hiệp nhất. Nhờ tình yêu Giê-su hiến mình bỏ trời cao sinh trong</vt:lpstr>
      <vt:lpstr>cõi đời.</vt:lpstr>
      <vt:lpstr>Ôm tội nhân gian xua hết bóng đêm lầm than, thắp sáng tin yêu cậy trông đưa người về nơi vĩnh phúc trường sinh.</vt:lpstr>
      <vt:lpstr>3. Tình Chúa dâng hiến chiều nao đã đổ máu trên đồi cao. Đội mão gai đau thương khốn cùng chịu nhục thân thay</vt:lpstr>
      <vt:lpstr>cho thế trần.</vt:lpstr>
      <vt:lpstr>Nơi đồi Can-vê ánh sáng vinh quang bừng lên, cho khắp muôn dân niềm tin soi đời bằng gương nhân chứng tình thương.</vt:lpstr>
      <vt:lpstr>4. Thập giá ý nghĩa đời ta ôi thập giá ban nguồn sống. Là dòng sông ơn thiêng chảy tràn để đời con say trong</vt:lpstr>
      <vt:lpstr>suối nguồn.</vt:lpstr>
      <vt:lpstr>Ngước nhìn lên cao chiêm ngắm Giê-su khổ đau, ai thấu cho ân tình sâu chính Ngài chịu mang đau đớn ngày nao.</vt:lpstr>
      <vt:lpstr>Hiệp Lễ 3  Giê-Su! Giê-Su!</vt:lpstr>
      <vt:lpstr>1. Nhìn thập giá ngất cao Giê-su chịu treo. Con gẫm suy: “Sao Chúa yêu con làm chi? Kìa trên Thiên quốc cõi phúc</vt:lpstr>
      <vt:lpstr>vinh quang nào thiếu đâu, mà đến đây chung cùng chia sẻ kiếp người.</vt:lpstr>
      <vt:lpstr>ĐK: Giê-su, Giê-su con muốn yêu Ngài tha thiết. Ôi Giê-su, Giê-su, tình Chúa xiết bao diệu kỳ! Giê-su, Giê-su,</vt:lpstr>
      <vt:lpstr>vì sao Ngài hy sinh chết?</vt:lpstr>
      <vt:lpstr>Chết treo khổ đau, thập giá ngất cao chiều nao. Đường lên nao. Mấy ai biết chăng: vì Chúa quá yêu trần gian.</vt:lpstr>
      <vt:lpstr>2. Đường lên núi dốc cao Can-vê chiều nao. Lê bước đi nghiêng ngã trên con đường gai. Này sao hỡi Chúa mang lấy</vt:lpstr>
      <vt:lpstr>bao nhiêu là đớn đau? Lòng xót xa nghẹn ngào không thốt nên lời.</vt:lpstr>
      <vt:lpstr>3. Mặc ai đó bỉu môi khinh khi cười chê. Tin nổi sao? “Một Chúa ngô nghê chịu treo” Phần con, chỉ biết một Đức</vt:lpstr>
      <vt:lpstr>Ki-tô chịu đóng đinh, và chết treo thập hình để cứu chuộc muôn người.</vt:lpstr>
      <vt:lpstr>4. Kìa trông Chúa mắt môi như đang gọi ta. Yêu trách ta, sao nỡ vô tâm thờ ơ? Vòng gai đinh sắt chưa đủ khơi lên</vt:lpstr>
      <vt:lpstr>lòng cảm thương sao? Nào hãy mau quay về bên Chúa nhân từ.</vt:lpstr>
      <vt:lpstr>Hôn chân 1  Còn Đó Tình Giê-Su</vt:lpstr>
      <vt:lpstr>1. Một chiều Can-vê buồn tím, một mình Giê-su lặng lẽ, vai mang Thánh Giá nặng nề trong nỗi cô quạnh lê chân từng bước.</vt:lpstr>
      <vt:lpstr>Mà chẳng ai đến ủi an, mặc mình Con Chúa buồn đau, để rồi trên cây Thánh Giá Ngài gục chết treo nhục nhã ê chề.</vt:lpstr>
      <vt:lpstr>ĐK: Ôi Giê-su yêu dấu đã vì yêu thế gian tội tình, treo thân trên Thánh Giá chính vì yêu nhân thế chúng con.</vt:lpstr>
      <vt:lpstr>Giê-su trên Thánh Giá vẫn rộng dang cánh tay bao dung, như mong sao ôm hết, ôm tất cả chúng con trong lòng.</vt:lpstr>
      <vt:lpstr>2. Một tình Giê-su còn đó, lệ tràn hoen ước bờ mi, vì kìa tội lỗi nhân loại như xé tan lòng Giê-su từ ái.</vt:lpstr>
      <vt:lpstr>Nguyện lòng con sẽ từ nay, trở về bên Chúa tình yêu, để rồi được xin xóa bớt phần nào nỗi đau của Chúa nhân từ.</vt:lpstr>
      <vt:lpstr>3. Lặng nhìn lên cây Thập Giá. Một trời yêu thương là đó, Giê-su đã hiến thân mình nên giá cứu chuộc cho muôn</vt:lpstr>
      <vt:lpstr>người thế.</vt:lpstr>
      <vt:lpstr>Hỏi rằng: trong cõi người ta, tình nào cao quý đẹp hơn? Bằng tình Giê-su yêu quá loài người chúng con, Ngài hiến thân mình.</vt:lpstr>
      <vt:lpstr>Hôn chân 2  Phó Thác (396)</vt:lpstr>
      <vt:lpstr>ĐK: Con xin phó thác nơi Cha thân con với linh hồn con. Xin Cha thêm sức cho con, trọn vẹn theo ý Cha luôn.</vt:lpstr>
      <vt:lpstr>  Con Đến Đây Thờ Lạy</vt:lpstr>
      <vt:lpstr>ĐK: Con đến đây thờ lạy, thờ lạy Chúa Giê-su. Vì yêu thương nên Ngài đã trao ban thịt máu mình. Vì thương con</vt:lpstr>
      <vt:lpstr>Ngài đã hiến thân mình làm lễ hy sinh. Con kính tin thờ lạy, thờ lạy Chúa Giê-su.</vt:lpstr>
      <vt:lpstr>1. Yêu con nên Ngài đã xuống đời làm người dương thế. Ba mươi năm Ngài sống trong gia đình sớt chia vui buồn.</vt:lpstr>
      <vt:lpstr>Ba năm đi loan truyền Lời chân lý làm bao phép lạ. Ngày từ giã ra đi, để lại con Thịt Máu của Ngài.</vt:lpstr>
      <vt:lpstr>2. Thương yêu con Ngài đã ban Lời, Lời Ngài hằng sống. Thương yêu con dù chết, trái tim Ngài mãi yêu đến cùng.</vt:lpstr>
      <vt:lpstr>Đưa con đi trên đường về nước Chúa hưởng ơn cứu độ, tiệc dọn sẵn cho con: là Thịt Máu để dưỡng nuôi hồn.</vt:lpstr>
      <vt:lpstr>  Nếu Đẹp Lòng Cha</vt:lpstr>
      <vt:lpstr>1. Chiều xưa trong vườn Cây Dầu, Chúa dâng lời nguyện cùng Chúa Cha. Mồ hôi hòa lẫn máu đào, theo lời cầu lã chã</vt:lpstr>
      <vt:lpstr>trào tuôn.</vt:lpstr>
      <vt:lpstr>Vì yêu nhân loại tội lỗi, Chúa liều mình cứu lấy nhân gian. Trong vườn vắng Ngài ngước mắt lên cao, tha thiết</vt:lpstr>
      <vt:lpstr>dâng lên lời cầu.</vt:lpstr>
      <vt:lpstr>ĐK: Lạy Cha, nếu đẹp lòng Cha, xin Cha thương cất chén đắng này đi, nhưng xin đừng nghe theo ý con, một xin vâng</vt:lpstr>
      <vt:lpstr>theo ý Cha.</vt:lpstr>
      <vt:lpstr>2. Vì yêu Chúa từ cõi trời, xuống gian trần đồng phận thế nhân. Vì yêu Ngài giảng Tin Mừng, cho nhân loại theo</vt:lpstr>
      <vt:lpstr>lối đường ngay.</vt:lpstr>
      <vt:lpstr>Vì yêu nên Ngài chuộc lấy những tủi hờn, oán trách, khen chê. Trong vườn vắng Ngài tan nát tâm can, tha thiết</vt:lpstr>
      <vt:lpstr>dâng lên lời cầu:</vt:lpstr>
      <vt:lpstr>  Con Đường Chúa Đã Đi (398)</vt:lpstr>
      <vt:lpstr>1. Lạy Chúa, con đường nào Chúa đã đi qua. Con đường nào Ngài ra pháp trường, mão gai nào hằn lên đau xót.</vt:lpstr>
      <vt:lpstr>Hiệp Lễ  Tâm Tình Ca 4 (TT)</vt:lpstr>
      <vt:lpstr>2. Niềm đau càng thêm chua xót lúc đêm tàn. Từ xa, vọng về than trách tiếng canh gà còn chi đồ đệ thân tín đã</vt:lpstr>
      <vt:lpstr>bội tình. Biết đâu ông này nào ai có biết sao hỏi hoài</vt:lpstr>
      <vt:lpstr>  Giờ Tử Nạn (393)</vt:lpstr>
      <vt:lpstr>1. Hỡi không gian rủ sương mù. Ngàn mây hỡi hãy che khắp trời cao. Ánh kim ô vụt lu mờ. Vì thương Chúa gánh muôn</vt:lpstr>
      <vt:lpstr>nỗi khổ đau.</vt:lpstr>
      <vt:lpstr>ĐK: Ôi bởi con mà Chúa mang thảm hình. Con đớn đau nhìn vũ trụ tự hối. Xin giúp con đường thiêng liêng theo lối.</vt:lpstr>
      <vt:lpstr>Quyết từ nay thờ Chúa hết tâm hồn.</vt:lpstr>
      <vt:lpstr>2. Suối kia ơi ngừng khơi nguồn. Và sông nước hãy yên tiếng vọng ngân. Gió hôm ơi ngừng hơi rờn. Vì đây Chúa rét</vt:lpstr>
      <vt:lpstr>không áo phủ thân.</vt:lpstr>
      <vt:lpstr>3. Hãy tung ra mồ quanh đồi. Người xưa hỡi đã an giấc dậy mau. Cõi dương gian tạm trông vời. Kìa Con Chúa chết</vt:lpstr>
      <vt:lpstr>treo chốn đồi cao.</vt:lpstr>
      <vt:lpstr>4. Xé ra thôi màn che đền. Và tan vỡ núi cao ngất từng mây. Đá muôn năm nào vững bền. Giờ Con Chúa tắt hơi núi</vt:lpstr>
      <vt:lpstr>sọ đây.</vt:lpstr>
      <vt:lpstr>Kết Lễ  Chiều Can-Vê (JBP)</vt:lpstr>
      <vt:lpstr>1. Một chiều nào trên đồi Can-vê Mẹ nhìn con nước mắt đong đầy. Lòng sầu buồn Mẹ nhìn thân con vai mang Thập Tự</vt:lpstr>
      <vt:lpstr>gượng vác lê thê.</vt:lpstr>
      <vt:lpstr>Bao nhiêu cực hình dập nát châu thân sao Con Chúa Trời đành chết ê chề.</vt:lpstr>
      <vt:lpstr>ĐK: Giê-su ơi! Chúa hiến thân mình vì tội lỗi thế nhân bạc tình. Ngài đã chết, chết trên thập hình ngàn đau đớn</vt:lpstr>
      <vt:lpstr>không chút than van.</vt:lpstr>
      <vt:lpstr>Thương thay cho thế nhân tội tình còn chìm đắm mãi trong mê lầm. Nào ai thấu Chúa chịu khổ hình làm giá máu cứu</vt:lpstr>
      <vt:lpstr>chuộc trần gian.</vt:lpstr>
      <vt:lpstr>2. Mẹ nghẹn ngào đứng bên Thánh Giá mà lòng như xé nát trăm chiều. Tình nào bằng tình Mẹ thương con hy sinh cả</vt:lpstr>
      <vt:lpstr>đời ủ ấp thương yêu.</vt:lpstr>
      <vt:lpstr>Mong cho vẹn tròn lời đã xin vâng nay trong lòng Mẹ chỉ thấy u sầu.</vt:lpstr>
      <vt:lpstr>Dâng Lễ  Như Tấm Bánh (318 566)</vt:lpstr>
      <vt:lpstr>1. Như tấm bánh này kết bởi muôn hạt lúa miến. Chúa hãy đoàn tụ muôn người trong một dân Chúa thôi.</vt:lpstr>
      <vt:lpstr>Dâng Lễ  Như Tấm Bánh (318 566)</vt:lpstr>
      <vt:lpstr>2. Này Con Chúa Trời chết để chuộc tội nhân thế. Chính Đấng tạo thành muôn loài dâng mình trên giá xưa.</vt:lpstr>
      <vt:lpstr>Hiệp Lễ  Lời Con Sám Hối (317)</vt:lpstr>
      <vt:lpstr>ĐK: Đời con đã biết bao năm xa phụ tình Ngài. Đời con đã biết bao phen đi lạc tăm tối. Chúa ơi nghe tiếng thở</vt:lpstr>
      <vt:lpstr>than, Chúa ơi nghe tiếng nài van.</vt:lpstr>
      <vt:lpstr>1. Gục đầu nghe lòng thao thức. Bàng hoàng nghe nát tâm can. Dâng Cha tấm thân hao gầy. Quên Cha đã bao năm rồi.</vt:lpstr>
      <vt:lpstr>2. Bên Cha u sầu tan vỡ. Nhạt nhòa quá khứ đi hoang. Con nay sớm mau quay về. May thay có Cha đang chờ.</vt:lpstr>
      <vt:lpstr>3. Cha hay thương người tội lỗi. Mặc dù không đáng ơn Cha. Xin Cha xóa đi tội tình. Cho con chút men say nồng.</vt:lpstr>
      <vt:lpstr>4. Bao năm xa nguồn chân lý. Tìm về nơi đã ra đi. Cha ơi tấm thân con này. Xin yêu với trái tim hồng.</vt:lpstr>
      <vt:lpstr>Kết Lễ  Con Đường Chúa Đã Đi Qua (316)</vt:lpstr>
      <vt:lpstr>1. Lạy Chúa con đường nào Chúa đã đi qua, con đường nào Ngài ra pháp trường mão gai nào hằn lên đau xót.</vt:lpstr>
      <vt:lpstr>Lạy Chúa thánh giá nào Ngài vác trên vai, đau thương nào phủ kín tâm tư. Đường tình đó Ngài dành cho con.</vt:lpstr>
      <vt:lpstr>ĐK: Lạy Chúa Xin cho con bước đi với Ngài, xin cho con cùng vác với Ngài thập giá trên đường đời con đi. Lạy</vt:lpstr>
      <vt:lpstr>Chúa xin cho con đóng đinh với Ngài, xin cho con cùng chết với Ngài để được sống với Ngài vinh quang.</vt:lpstr>
      <vt:lpstr>Nhập Lễ  Vang Lời Tụng Ca (410)</vt:lpstr>
      <vt:lpstr>ĐK: Các trẻ Do Thái tay cầm hoa lá reo mừng, hân hoan vang lời tụng ca. Hoan hô, hoan hô, hoan hô Con Vua</vt:lpstr>
      <vt:lpstr>Đa-vít. Chúc tụng Đấng nhân danh Chúa mà đến.</vt:lpstr>
      <vt:lpstr>1. Hôm nay Chúa vào thành thánh, hãy vỗ tay vui mừng, muôn dân reo lời hoan ca, kính dâng lên Vua trời đất.</vt:lpstr>
      <vt:lpstr>Chính Chúa thống trị muôn loài, là Cha quyền uy vinh thắng. Chúc tụng, chúc tụng vinh quang Chúa đang tỏa lan.</vt:lpstr>
      <vt:lpstr>2. Rung lên cung đàn yêu thương, khắp nơi trên thiên đường, dương gian xin cùng hợp tiếng, chúng con nay ca tụng Chúa.</vt:lpstr>
      <vt:lpstr>Xin dâng muôn lời kính chào, tình con Ngài ơi có thấu. Đón nhận nỗi niềm tôn vinh Chúa trên trời cao.</vt:lpstr>
      <vt:lpstr>Hiệp Lễ  Chén Đắng (AD)</vt:lpstr>
      <vt:lpstr>1. Cha ơi! Cha ơi! Bây giờ con buồn lắm linh hồn con buồn lắm nhưng sao Cha nỡ bỏ con. Cha ơi! Cha ơi! Bây giờ</vt:lpstr>
      <vt:lpstr>con sợ lắm linh hồn con chìm đắm trong xao xuyến với cô đơn.</vt:lpstr>
      <vt:lpstr>Chén đắng! Nếu được con khỏi uống, nếu được con khỏi uống hồn con xiết bao ưu phiền. Chén đắng! Lẽ nào con chẳng</vt:lpstr>
      <vt:lpstr>uống lẽ nào con chẳng uống xin vâng ý Cha mà thôi.</vt:lpstr>
      <vt:lpstr>Ôi! Chén đắng đau thương chén đắng thê lương sao nhân loại vô tâm thế. Ôi! Chén đắng tội tình chén đắng nhục</vt:lpstr>
      <vt:lpstr>hình và đau khổ của kiếp người.</vt:lpstr>
      <vt:lpstr>ĐK: Cha ơi! Cha ơi! Xin đừng theo ý con một xin vâng ý Cha mà thôi.</vt:lpstr>
      <vt:lpstr>2. Cha ơi! Cha ơi! Đây giờ con đã đến đây giờ con đã đến xin Cha nâng đỡ hồn con. Cha ơi! Cha ơi! Bây giờ con</vt:lpstr>
      <vt:lpstr>buồn lắm linh hồn con sầu thảm biết nói hết những gì đây.</vt:lpstr>
      <vt:lpstr>Chén đắng! Chẳng đành con phải uống chẳng đành con phải uống thì xin ý Cha vuông tròn. Chén đắng! Lẽ nào con</vt:lpstr>
      <vt:lpstr>chẳng uống, lẽ nào con chẳng uống xin vâng ý Cha mà thôi.</vt:lpstr>
      <vt:lpstr>Ôi! Chén đắng hy sinh chén đắng Cha trao để con làm trọn thiên ý. Ôi! Chén đắng nợ nần, chén đắng một lần con</vt:lpstr>
      <vt:lpstr>xin uống thay thế trần.</vt:lpstr>
      <vt:lpstr>Nhập Lễ  Lạy Ngài, Xin Xót Thương Con (412)</vt:lpstr>
      <vt:lpstr>ĐK: Xin xót thương con, lạy Ngài xin xót thương con giữa nơi vực sâu. Từ trong gian truân hồn con khấn cầu xin</vt:lpstr>
      <vt:lpstr>xót thương con, xin xót thương con giữa nơi khổ sầu.</vt:lpstr>
      <vt:lpstr>Dâng Lễ  Xin Cha Thương (581)</vt:lpstr>
      <vt:lpstr>1. Này đoàn con kính dâng lên bánh rượu tình yêu. Cùng buồn vui tháng năm qua, xin tiến dâng Cha hiền.</vt:lpstr>
      <vt:lpstr>ĐK: Xin Cha thương đoái nhận rượu bánh đoàn con dâng. Cho bánh rượu thơm nên thần lương nuôi sống cho đoàn con.</vt:lpstr>
      <vt:lpstr>2. Này đoàn con kính dâng Cha Thiên Chúa nguồn tình thương. Đời cần lao những lo âu, thao thức bao đêm trường.</vt:lpstr>
      <vt:lpstr>3. Hiệp lòng con kính dâng lên thân xác và hồn con. Nguyện cầu Cha xuống muôn ơn, luôn giữ con trong đời.</vt:lpstr>
      <vt:lpstr>4. Hiệp lòng con kính dâng lên bao bước đường trần gian. Từng ngày qua với tương lai, xin dẫn con đêm ngày.</vt:lpstr>
      <vt:lpstr>Hiệp lễ  Tình Chúa (411)</vt:lpstr>
      <vt:lpstr>1. Khi tình yêu con còn mơ, tin yêu con dệt thơ thì tình Chúa hững hờ. Chúa vẫn giang tay trông chờ, đôi mắt</vt:lpstr>
      <vt:lpstr>vương lệ mờ, nhưng con vẫn làm ngơ.</vt:lpstr>
      <vt:lpstr>Và khi tình yêu con tan vỡ, tin yêu con sầu khổ, chạy đến Chúa nương nhờ. Chúa vẫn đôi tay trông chờ, lòng Chúa</vt:lpstr>
      <vt:lpstr>vẫn vô bờ trìu mến mong con từng giờ.</vt:lpstr>
      <vt:lpstr>ĐK: Ôi tình yêu của Chúa không bến bờ. Con lại đắm say trần thế hơn cả tình Chúa. Ôi vì yêu mà Chúa không tiếc</vt:lpstr>
      <vt:lpstr>gì. Trên thập giá kia lòng Chúa đang cơn ngậm ngùi.</vt:lpstr>
      <vt:lpstr>2. Khi đường trần gian say nguồn vui, tương lai con rực cháy con quên Chúa mất rồi. Chúa vẫn đôi tay rộng mời và</vt:lpstr>
      <vt:lpstr>thứ tha tội đời nhưng con chối từ thôi.</vt:lpstr>
      <vt:lpstr>Rồi khi đường trần con buồn đau tương lai con mờ ảo, chạy đến Chúa kêu cầu. Chúa vẫn đôi tay rộng mời, tình Chúa</vt:lpstr>
      <vt:lpstr>không đổi dời, lòng Chúa khoan dung đời đời.</vt:lpstr>
      <vt:lpstr>Dâng Lễ  Dâng Tiến (45)</vt:lpstr>
      <vt:lpstr>1. Con dâng lên bánh trắng thơm rượu nho tinh tuyền là lễ vật trinh nguyên. Con dâng lên với trái tim toàn thân</vt:lpstr>
      <vt:lpstr>yếu đuối dâng trót cả cuộc đời.</vt:lpstr>
      <vt:lpstr>ĐK: Nguyện xin Chúa, Chúa ơi xin nhận lấy lễ vật giao hòa.</vt:lpstr>
      <vt:lpstr>2. Con dâng lên những đớn đau cùng muôn tủi sầu làm lễ vật hy sinh. Con dâng lên những ước mong trọn vẹn đời</vt:lpstr>
      <vt:lpstr>sống dâng trót cả nỗi lòng.</vt:lpstr>
      <vt:lpstr>Kết lễ  Mẹ Đứng Đó (221)</vt:lpstr>
      <vt:lpstr>ĐK: Mẹ đứng đó khi hoàng hôn tím mầu. Nhạc thương trầm buông hắt hiu. Đồi cao u hoài loang máu đào. </vt:lpstr>
      <vt:lpstr>Con Chúa đau thương treo trên Thập giá. Hiến thân vì nhân loại tội tình.</vt:lpstr>
      <vt:lpstr>Mẹ đứng đó tâm hồn tê tái sầu. Đồng công cùng con dấu yêu. Vì thương nhân loại bao khốn cùng. </vt:lpstr>
      <vt:lpstr>Xin dẫn đưa bao tâm hồn lạc hướng về bên Mẹ, Mẹ ơi.</vt:lpstr>
      <vt:lpstr>1. Hỡi ai qua đường ngừng bước đây mà chiêm ngắm Chúa Chí tôn cam chịu muôn nỗi khổ đau. </vt:lpstr>
      <vt:lpstr>Vì thương toàn nhân loại muôn chốn muôn đời. Ngày đêm khóc than mong chờ vinh phúc quê trời.</vt:lpstr>
      <vt:lpstr>2. Ngước trông Mẹ lành thành kính dâng lời kêu khấn giữa thế gian khổ sầu xin hãy ủi an. Để con hằng trung thành</vt:lpstr>
      <vt:lpstr>theo Chúa trọn đời. Ngày mai sáng tươi bên Mẹ ca khúc khải hoàn.</vt:lpstr>
      <vt:lpstr>Nhập Lễ  Hãy Trở Về (308)</vt:lpstr>
      <vt:lpstr>2. Xin Cha tha cho hồn con lỡ bước hoen nhơ. Tim Cha bao dung hồn tội lụy chẳng bơ vơ. Tin ơn dung tha lòng con</vt:lpstr>
      <vt:lpstr>quên hết bao lo sợ tìm về nương bóng bên Cha trái tim nhân hậu vô bờ.</vt:lpstr>
      <vt:lpstr>Hiệp Lễ  Chúa Đã Thấy (387)</vt:lpstr>
      <vt:lpstr>1. Đời ai như cây cỏ dại đời người như bóng mây bay, như bông hoa sớm nở để rồi tàn chiều hôm.</vt:lpstr>
      <vt:lpstr>ĐK: Lạy Chúa, Chúa đã thấy đời con và những gì. Lạy Chúa, Chúa đã biết con đường con đã đi.</vt:lpstr>
      <vt:lpstr>2. Ngày xưa khi con còn nhỏ hoàn toàn trong trắng ngây thơ, không đam mê vô tội tâm hồn tràn niềm vui.</vt:lpstr>
      <vt:lpstr>3. Ngày nay tâm tư nặng trĩu tìm về nấp bóng tin yêu, xin cho con an bình tâm hồn tràn tình thương.</vt:lpstr>
      <vt:lpstr>Dâng Lễ  Xin Cha Thương</vt:lpstr>
      <vt:lpstr>ĐK: Xin Cha thương đoái nhận rượu bánh đoàn con dâng. Cho bánh rượu thơm nên thần lương nuôi sống cho đoàn con.</vt:lpstr>
      <vt:lpstr>Kết lễ  Lạy Thánh Giuse</vt:lpstr>
      <vt:lpstr>1. Lạy Thánh Giu-se khi sống trên trần ai. Người hằng chiêm ngắm tôn nhan Chúa Trời Ngôi Hai. Dám xin Cha lành</vt:lpstr>
      <vt:lpstr>cho chúng con rày ở thế. Vững tin không rời và tin Chúa không hề phai.</vt:lpstr>
      <vt:lpstr>ĐK: Mừng lạy Cha chí nhân chí lành, là bạn thanh sạch Đức Nữ Trinh. Nhân đức Cha rạng ngời, soi chiếu muôn ngàn</vt:lpstr>
      <vt:lpstr>đời nguyện cho con noi dấu Người liên, để sau được vinh phúc vô biên.</vt:lpstr>
      <vt:lpstr>Dâng Lễ  Lễ Vật Hòa Bình (50)</vt:lpstr>
      <vt:lpstr>ĐK: Con đến dâng lễ vật với bao tâm tình hòa bình, với lòng khoan dung tha thứ với tình yêu thương thắm thiết.</vt:lpstr>
      <vt:lpstr>Con đến dâng hiến tế Chúa là tình yêu bao la. Đoái nhận lễ con dâng Cha Chúa ơi nhận lời.</vt:lpstr>
      <vt:lpstr>1. Mối chân tình con đặt nơi Chúa là tình yêu muôn người thắm thiết. Chúa ơi đây lòng con tha thứ xin nhận cho</vt:lpstr>
      <vt:lpstr>trái tim hòa bình.</vt:lpstr>
      <vt:lpstr>Nhập Lễ  Trên Con Đường Trở Về (310)</vt:lpstr>
      <vt:lpstr>1. Trên con đường trở về tâm hồn thấy băn khoăn. Trên con đường trở về cuộc đời này ăn năn. </vt:lpstr>
      <vt:lpstr>Hãy bước nhanh trở về tìm về chốn vinh quang. Đời nặng gánh vai mang tựa nhẹ cánh phượng hoàng.</vt:lpstr>
      <vt:lpstr>ĐK: Con xin trở về, về với Chúa là Cha. Con xin trở về tội đời xin sám hối. </vt:lpstr>
      <vt:lpstr>Con xin trở về, về với Chúa là Cha. Con xin trở về tội đời xin giã từ.</vt:lpstr>
      <vt:lpstr>Kết lễ  Mẹ Nhân Loại (486)</vt:lpstr>
      <vt:lpstr>ĐK: Maria ngày xa xưa ấy đồi hoang liêu bóng mây nhạt chiều đứng tiêu điều xót xa nhiều Thánh Giá chiều treo xác</vt:lpstr>
      <vt:lpstr>Con yêu.</vt:lpstr>
      <vt:lpstr>1. Mẹ đứng nhìn nhân loại ôi con người đang hấp hối giữa tội nhơ. Mẹ nhìn lên bàn tay Thánh Giá chung tâm hồn</vt:lpstr>
      <vt:lpstr>chung đau buồn bên Con mình cứu rỗi cho cuộc đời.</vt:lpstr>
      <vt:lpstr>Hiệp Lễ  Giọt Lệ Ăn Năn (GIANG ÂN)</vt:lpstr>
      <vt:lpstr>1. Giọt lệ ăn năn thống hối là giọt lệ xin ơn tha thứ, những lầm lỗi qua bao ngày tháng xa ân tình.</vt:lpstr>
      <vt:lpstr>Tình Ngài luôn luôn chan chứa gọi con đoan hứa, mối tình thủy chung trở về với Cha ân tình thiết tha.</vt:lpstr>
      <vt:lpstr>ĐK: Tình Chúa cho mầu nắng lên cho mùa đông lạnh giá thôi buồn, cho xuân về ấm áp tình thương cho cuộc đời vơi</vt:lpstr>
      <vt:lpstr>gánh phong sương cho lòng người có Chúa tựa nương.</vt:lpstr>
      <vt:lpstr>2. Giọt lệ ăn năn sám hối là giọt lệ đêm đêm thao thức, mỏi mòn ngóng trông mong được thứ tha tội tình.</vt:lpstr>
      <vt:lpstr>Cuộc đời bao phen vấp ngã tưởng rằng như đã mất tình Chúa yêu, nhưng nào có hay tay Ngài đỡ nâng.</vt:lpstr>
      <vt:lpstr>3. Giọt lệ ăn năn sám hối là giọt lệ xin cho thế giới, biết tìm mến thương giữa đời khổ đau lụy phiền.</vt:lpstr>
      <vt:lpstr>Tìm về tin yêu nơi Chúa tình không héo úa, Chúa là khát khao của người khổ đau đi tìm ủi an.</vt:lpstr>
      <vt:lpstr>4. Giọt lệ ăn năn sám hối là giọt lệ an vui trong Chúa. Biết rằng Chúa luôn quên tội lỗi xưa thật rồi.</vt:lpstr>
      <vt:lpstr>Và Ngài yêu thương nên đã chịu mang thánh giá, nói lời “khát khao” cho tình vút cao trên Thập Giá kia.</vt:lpstr>
      <vt:lpstr>Dâng Lễ  Lễ Dâng Mùa Cứu Độ (580)</vt:lpstr>
      <vt:lpstr>1. Lễ dâng là thông phần trong ơn cứu rỗi. Tình yêu bao la ngàn đời sớt chia cay đắng buồn vui. Chúa đã chịu</vt:lpstr>
      <vt:lpstr>chết vì tôi để tẩy rửa hồn tôi nên mới.</vt:lpstr>
      <vt:lpstr>ĐK: Đây của lễ dâng hiến mùa ân phúc cao cả. Đây của lễ muôn cõi lòng thân ái giao hòa.</vt:lpstr>
      <vt:lpstr>Xin nguyện dâng Chúa như bánh rượu thanh khiết bốn mùa cho trọn tin yêu thiết tha dám trông mong đền đáp tình Cha.</vt:lpstr>
      <vt:lpstr>Nhập Lễ  Giọt Lệ Sầu (384)</vt:lpstr>
      <vt:lpstr>ĐK: Lạy Chúa nay con về đây, con quỳ đây xin Chúa thứ tha. 
1. Con đã say mê trong bước đường lầm. Nay con quyết</vt:lpstr>
      <vt:lpstr>tâm quay gót trở về.</vt:lpstr>
      <vt:lpstr>ĐK: Lạy Chúa nay con về đây, con quỳ đây xin Chúa thứ tha. 
2. Con đã đi sâu trong chốn bụi đời. Nay con Chúa ơi</vt:lpstr>
      <vt:lpstr>mi đẫm lệ sầu.</vt:lpstr>
      <vt:lpstr>Nhập Lễ  Tâm Tình Tri Ân (TL)</vt:lpstr>
      <vt:lpstr>ĐK: Khúc ca cảm tạ xin dâng lên Cha Thánh Giu-se, xin dâng lên Cha Thánh Quan Thầy. Biết bao hồng ân, biết bao</vt:lpstr>
      <vt:lpstr>hồng ân, bao hồng ân chan chứa trong đời là đời con</vt:lpstr>
      <vt:lpstr>Tháng ngày giữ gìn đường con đi lo gì những nẻo đường gian nguy, một đời con phó thác trong tay Cha nhân hiền.</vt:lpstr>
      <vt:lpstr>PK. Xin dâng lời cảm tạ tình Cha luôn hằng ban ơn lành luôn dủ thương cứu giúp. Qua dòng thời gian ơn Cha vẫn dư</vt:lpstr>
      <vt:lpstr>tràn một đời là đời con tháng ngày là bình an.</vt:lpstr>
      <vt:lpstr>Hiệp Lễ  Bài Ca Giuse (VDH)</vt:lpstr>
      <vt:lpstr>1. Bài ca tôi hát, về Thánh Giu-se. Một đời mến Chúa, trọn nghĩa phu thê.  Vượt bao gian khó, một chốn đôi quê.</vt:lpstr>
      <vt:lpstr>Vất vả trăm bề, Ngài là Giu-se</vt:lpstr>
      <vt:lpstr>ĐK: Ngài là Giu-se, dưỡng phụ Đấng Cứu đời. Ngài là Giu-se, dưỡng nuôi Con Chúa Trời. Ngài là Giu-se, trót một</vt:lpstr>
      <vt:lpstr>đời công chính. Mến Chúa hết tình, chẳng ngại khó hy sinh.</vt:lpstr>
      <vt:lpstr>2. Bài ca tôi hát, về Thánh Giu-se. Thuận theo ý Chúa, Ngài đã vâng nghe. Dù cho cay đắng, chẳng dám khinh chê.</vt:lpstr>
      <vt:lpstr>Đau khổ chẳng nề, Ngài là Giu-se.</vt:lpstr>
      <vt:lpstr>3. Bài ca tôi hát, về Thánh Giu-se. Ngự trên thiên quốc, Ngài lắng tai nghe. Từ nơi khóc lóc, lạy Thánh Giu-se.</vt:lpstr>
      <vt:lpstr>Dắt dìu con về, khỏi đời u mê.</vt:lpstr>
      <vt:lpstr>Hiệp Lễ  Cây Cao Bóng Cả (TN)</vt:lpstr>
      <vt:lpstr>1. Như huệ thắm vườn hương, như trăng êm soi đầu nguồn. Như nắng vàng đồi nương trên con đường về quê hương.</vt:lpstr>
      <vt:lpstr>ĐK: Hãy đến cùng Giu-se nào hỡi những ai vất vả. Hạt lúa kia tàn tạ đợi mai một ngày xum xuê. Này cây cao bóng</vt:lpstr>
      <vt:lpstr>cả: Giu-se che rợp lối con về.</vt:lpstr>
      <vt:lpstr>2. Bao năm tháng dần trôi quê hương xa xôi mịt mờ. Đâu bến bờ bình yên cho con một ngày đoàn viên.</vt:lpstr>
      <vt:lpstr>3. Giữa cuộc sống nổi trôi tâm tư đơn côi bồi hồi. Xin Thánh Cả đưa lối cho con vượt qua đêm tối.</vt:lpstr>
      <vt:lpstr>Kết  Lễ</vt:lpstr>
      <vt:lpstr>2. Xin thương nhìn này đây xứ đạo chúng con. Cho muôn người một niềm tin luôn luôn tươi sáng. Noi gương Người</vt:lpstr>
      <vt:lpstr>sống mỗi ngày đầy tình mến thương. Lo vun trồng và dựng xây Đức Tin vững bền.</vt:lpstr>
      <vt:lpstr>Kết lễ  Thánh Cả Giuse (493)</vt:lpstr>
      <vt:lpstr>1. Đoàn con nay đến trước tòa với lòng kêu khấn thiết tha. Nguyện trông Thánh Cả thương giúp xin ơn Chúa ban chan hòa.</vt:lpstr>
      <vt:lpstr>ĐK: Ôi Thánh Cả Giu-se, đoàn con đang đắm đuối giữa biển gian trần. Xin ra tay cứu vớt. Giúp đoàn con chóng được</vt:lpstr>
      <vt:lpstr>về bến bình an.</vt:lpstr>
      <vt:lpstr>Dâng Lễ  Lạy Cha Rất Thánh (573)</vt:lpstr>
      <vt:lpstr>1. Lạy Cha rất thánh xin thương nhận của lễ trong sạch này. Đoàn con dâng Chúa để ngợi khen, để tạ ơn, để cầu</vt:lpstr>
      <vt:lpstr>xin, để đền bù muôn tội lỗi nhân gian.</vt:lpstr>
      <vt:lpstr>ĐK: Xin dâng lên cùng xin dâng lên, hợp với lễ vật chí thánh thuần khiết. Xin dâng lên cùng xin dâng lên, cả hồn</vt:lpstr>
      <vt:lpstr>xác, cả tâm trí trọn đời.</vt:lpstr>
      <vt:lpstr>2. Lạy Cha rất thánh xin chúc lành của lễ trong sạch này. Đoàn con dâng Chúa cả hồn xác, cả đời sống, mọi khổ</vt:lpstr>
      <vt:lpstr>đau, để hiệp lại với của lễ hy sinh.</vt:lpstr>
      <vt:lpstr>Nhập Lễ  Hãy Trỗi Dậy (383)</vt:lpstr>
      <vt:lpstr>ĐK: Hãy trỗi dậy hỡi ai ngủ mê, hãy trỗi dậy từ cõi chết, Chúa sẽ chiếu ngời ánh quang vinh trên đầu ngươi.</vt:lpstr>
      <vt:lpstr>1. Đã bao năm qua gian trần miệt mài sống trong vòng u tối. Giờ được Chúa dẫn vào nguồn sáng ta hãy bước theo</vt:lpstr>
      <vt:lpstr>đường quang minh.</vt:lpstr>
      <vt:lpstr>2. Hãy chung câu ca chung lời nguyện cầu tán dương một Thiên Chúa. Nguyện lòng trí muôn người hợp nhất trong một</vt:lpstr>
      <vt:lpstr>Đức Tin một Tình Yêu.</vt:lpstr>
      <vt:lpstr>3. Ngước trông lên cao thôi đừng miệt mài bước theo đường tội lỗi. Hãy mặc lấy tâm tình của Chúa trong nguồn</vt:lpstr>
      <vt:lpstr>phúc ân ngày cứu rỗi.</vt:lpstr>
      <vt:lpstr>Hiệp Lễ  Nay Con Trở Về (403)</vt:lpstr>
      <vt:lpstr>1. Tình Cha dạt dào sóng nước ngày đêm mơ ước mong đoàn con quay bước. Về đây về đây về cùng Thiên Chúa lỗi lầm</vt:lpstr>
      <vt:lpstr>thứ tha, ân tình thiết tha.</vt:lpstr>
      <vt:lpstr>ĐK: Nay con trở về lòng quyết thống hối tội xưa. Nay con trở về Ngài thương ban ơn tha thứ. Nay con trở về lòng</vt:lpstr>
      <vt:lpstr>quyết thống hối tội xưa. Nay con trở về, về với Chúa Cha nhân từ.</vt:lpstr>
      <vt:lpstr>2. Giờ đây lòng con thống hối cuộc đời tội lỗi xin Ngài thương tha thứ. Về đây này Cha quên hết bao ngày tháng</vt:lpstr>
      <vt:lpstr>qua mê lầm cách xa.</vt:lpstr>
      <vt:lpstr>Kết lễ  Tiếng Vang (495)</vt:lpstr>
      <vt:lpstr>ĐK: Thánh Giuse đoái thương nghe Lời van thiết tha đoàn con quý yêu. Thoát giông tố lúc vượt khơi, ngày mai sáng</vt:lpstr>
      <vt:lpstr>tươi đoàn con chờ mong.</vt:lpstr>
      <vt:lpstr>1. Quyền uy linh muôn trùng cao thẳm. Thiều quang chói hơn muôn vì sao sáng. Vì ngày xưa sống trên cõi trần.</vt:lpstr>
      <vt:lpstr>Ngày đêm yêu đương dưỡng nuôi Vua Trời.</vt:lpstr>
      <vt:lpstr>2. Nguyện chở che gia đình thân mến. Là nơi chúng con đêm ngày lưu luyến. Được bình an sống trong vui cười. Tình</vt:lpstr>
      <vt:lpstr>yêu dâng lên Chúa yêu muôn đời.</vt:lpstr>
      <vt:lpstr>Nhập Lễ  Hãy Trở Về (388)</vt:lpstr>
      <vt:lpstr>ĐK: Hãy trở về với Ta nối kết tình cách xa bao năm qua. Hãy trở về với Ta nối kết tình cách xa thêm đậm đà.</vt:lpstr>
      <vt:lpstr>1. Về đây hỡi người nào về đây. Tình thương Chúa Trời luôn nối kết. Về đây Thiên Chúa Đấng từ bi Ngài xóa hết</vt:lpstr>
      <vt:lpstr>tội ta Người dẫn lối đời ta.</vt:lpstr>
      <vt:lpstr>Hiệp Lễ  Lời Con Sám Hối (386)</vt:lpstr>
      <vt:lpstr>ĐK: Đời con đã biết bao năm xa phụ tình Ngài. Đời con đã biết bao phen đi lạc tăm tối. Chúa ơi nghe tiếng thở</vt:lpstr>
      <vt:lpstr>than, Chúa ơi nghe tiếng nài van.</vt:lpstr>
      <vt:lpstr>1. Gục đầu nghe lòng thao thức. Bàng hoàng nghe nát tâm can. Dâng Cha tấm thân hao gầy. Quên Cha đã bao năm rồi.</vt:lpstr>
      <vt:lpstr>2. Cha hay thương người tội lỗi. Mặc dù không đáng ơn Cha. Xin Cha xóa đi tội tình. Cho con chút men say nồng.</vt:lpstr>
      <vt:lpstr>3. Bên Cha u sầu tan vỡ. Nhạt nhòa quá khứ đi hoang. Con nay sớm mau quay  về. May thay có Cha đang chờ.</vt:lpstr>
      <vt:lpstr>Kết lễ  Cầu Xin Thánh Gia (489)</vt:lpstr>
      <vt:lpstr>ĐK: Giu-se trong xóm nhỏ lao động thuở xưa miền Na-da-rét Thánh Gia Người vui sống. Nêu gương cho tất cả gia</vt:lpstr>
      <vt:lpstr>đình cần lao tình yêu tha thiết với cảnh đời đơn nghèo.</vt:lpstr>
      <vt:lpstr>1. Cho người cha biết sống nhân ái quên mình biết nêu gương sáng chốn gia đình. Dù bao phong trần lòng được luôn</vt:lpstr>
      <vt:lpstr>sướng vui vững tay đưa thuyền qua sóng đời.</vt:lpstr>
      <vt:lpstr>2. Cho người mẹ biết giữ hạnh phúc gia đình, sống vui trong chí hướng trung thành. Nhiệt tâm giáo dục đoàn trẻ</vt:lpstr>
      <vt:lpstr>thơ dấu yêu lớn lên trong tình yêu Chúa Trời.</vt:lpstr>
      <vt:lpstr>3. Cho đoàn thơ bé biết tôn kính vâng lời, biết noi gương mến Chúa yêu người. Hồn luôn giữ gìn được mầu hoa</vt:lpstr>
      <vt:lpstr>trắng trong xứng nên ngôi đền Chúa Thánh Thần.</vt:lpstr>
      <vt:lpstr>Nhập Lễ  Bốn Mươi Ngày Chay (ML)</vt:lpstr>
      <vt:lpstr>1. Trong tâm tư trầm lắng đến với Chúa trong mùa Chay này. Nguyện xin Chúa giúp con, đưa con về đường ngay nẻo chính.</vt:lpstr>
      <vt:lpstr>Về bên Chúa vẫn luôn chờ mong, về bên Chúa suối nguồn hồng ân. Cho con ngày tháng an bình, nơi Chúa chứa chan</vt:lpstr>
      <vt:lpstr>tình thương.</vt:lpstr>
      <vt:lpstr>ĐK: Bốn mươi ngày chay này, Chúa ơi giúp con đổi thay. Biết quay về với Ngài trong cõi lòng sám hối ăn năn.</vt:lpstr>
      <vt:lpstr>Với con người xác phàm, biết bao yếu đuối Ngài ơi. Quyết tháng năm mỗi ngày luôn hướng về tình Chúa từ đây.</vt:lpstr>
      <vt:lpstr>2. Bao lo toan ngày tháng với kiếp sống nơi trần gian này. Hồn con mãi băn khoăn trong đêm trường hằng luôn thao thức.</vt:lpstr>
      <vt:lpstr>Vì năm tháng cách xa tình Cha, lòng mê đắm thế trần phù hoa. Quên ân tình Chúa trong đời, xin Chúa thứ tha Ngài</vt:lpstr>
      <vt:lpstr>ơi.</vt:lpstr>
      <vt:lpstr>3. Xin cho con tìm đến, đến với Chúa giao hòa với Ngài. Để được sống an vui trong tâm hồn hằng luôn có Chúa.</vt:lpstr>
      <vt:lpstr>Nguyện xin Chúa đỡ nâng ngày đêm, dìu con bước giữa dòng đời trôi. Tin yêu tình Chúa nhân từ, luôn mãi thứ tha</vt:lpstr>
      <vt:lpstr>mà thôi.</vt:lpstr>
      <vt:lpstr>Dâng Lễ  Của Lễ Nhân Sinh (564)</vt:lpstr>
      <vt:lpstr>1. Xin dâng Ngài rượu bánh thơm tho. Xin dâng Ngài vạn nỗi âu lo, lao công miệt mài, đau thương từng ngày tim</vt:lpstr>
      <vt:lpstr>mỏi mòn nặng gánh u hoài.</vt:lpstr>
      <vt:lpstr>Xin dâng Ngài hồn xác con đây. Xin dâng Ngài cuộc sống hôm nay, bao phen bội thề, đam mê nặng nề nay trở về tiến</vt:lpstr>
      <vt:lpstr>lễ tạ ơn.</vt:lpstr>
      <vt:lpstr>ĐK: Đây muôn cuộc đời là chiếc bánh thơm rượu nồng. Đây bao nguyện vọng tựa hương ngát bay lên Chúa.</vt:lpstr>
      <vt:lpstr>Muôn thân phận hèn hợp dâng với chiên tinh tuyền. Xin cho người người nhuần thắm hồng ân.</vt:lpstr>
      <vt:lpstr>Hiệp Lễ  Chúa Cấm Con Thất Vọng (MT)</vt:lpstr>
      <vt:lpstr>1. Dù con tội lỗi, dù con hèn yếu Chúa vẫn cấm con thất vọng, Chúa vẫn muốn con cậy trông. Dù con xấu xa phụ</vt:lpstr>
      <vt:lpstr>tình Chúa Cha, Chúa vẫn cấm con thất vọng, Chúa vẫn muốn con cậy trông.</vt:lpstr>
      <vt:lpstr>ĐK: Chúa vẫn cấm con thất vọng, Chúa vẫn bắt con hy vọng một ngày về bên Chúa tình thương. Chúa vẫn cấm con thất</vt:lpstr>
      <vt:lpstr>vọng, Chúa vẫn bắt con hy vọng một ngày về trên cõi Thiên Đường.</vt:lpstr>
      <vt:lpstr>2. Dù con bội ước, dù con lùi bước Chúa vẫn cấm con thất vọng, Chúa vẫn muốn con cậy trông. Dù con kém tin lạc</vt:lpstr>
      <vt:lpstr>xa đức tin, Chúa vẫn cấm con thất vọng, Chúa vẫn muốn con cậy tin.</vt:lpstr>
      <vt:lpstr>3. Dù con buồn hổ, dù con nghèo khó Chúa vẫn cấm con thất vọng, Chúa vẫn muốn con cậy trông. Dù con đắn đo đời</vt:lpstr>
      <vt:lpstr>bao lắng lo, Chúa vẫn cấm con thất vọng, Chúa vẫn muốn con cậy trông.</vt:lpstr>
      <vt:lpstr>Kết lễ  Maria Mẹ Của Con (ĐCH)</vt:lpstr>
      <vt:lpstr>1. Maria ngày xưa ấy quỳ bên Con xác thân hao gầy. Maria ngày hôm nay mời gọi con quyết tâm đổi thay.</vt:lpstr>
      <vt:lpstr>ĐK: Mẹ của Con Maria phút cuối cùng tiễn Con chiều xưa. Lòng đau xót thấy Con trên thập giá buồn nhục thân.</vt:lpstr>
      <vt:lpstr>Nhập Lễ  Nguyện Chúa Chí Ái (380)</vt:lpstr>
      <vt:lpstr>ĐK: Nguyện Chúa chí ái hãy lắng nghe lời chúng con. Dủ tình khoan dung vì chúng con phạm đến Người.</vt:lpstr>
      <vt:lpstr>1. Dòng suối lệ tuôn mãi, đoàn chúng con hướng lên Ngài. Lạy Chúa Trời vinh quang, nguyện thương đến lời van nài.</vt:lpstr>
      <vt:lpstr>2. Người  chính đường sinh phúc, là cánh tay Chúa uy quyền. Chìa khóa trời cao quang, nguyện thương xóa sạch lỗi lầm.</vt:lpstr>
      <vt:lpstr>3. Này cõi lòng nhơ uế, tội ác che lấp tâm hồn. Cầu Chúa Trời khoan nhân, rửa cho tuyết trinh trắng ngần.</vt:lpstr>
      <vt:lpstr>Hiệp Lễ  Thánh Cả Giu-Se</vt:lpstr>
      <vt:lpstr>1. Đoàn con nay đến trước tòa với lòng kêu khấn thiết tha. Nguyện trông Thánh Cả thương giúp xin ơn Chúa ban chan hòa.</vt:lpstr>
      <vt:lpstr>ĐK: Ôi Thánh Cả Giu-se. Đoàn con đang đắm đuối giữa biển gian trần. Xin ra tay cứu vớt, giúp đoàn con chóng được</vt:lpstr>
      <vt:lpstr>về bến bình an.</vt:lpstr>
      <vt:lpstr>Hiệp Lễ  Lời Trầm Hương (90)</vt:lpstr>
      <vt:lpstr>ĐK: Lời ca bay cao như hương trầm nghi ngút bay ngút bay lên tòa cao sang trọn tâm tư dâng lên xác hồn với đời</vt:lpstr>
      <vt:lpstr>ước mơ.</vt:lpstr>
      <vt:lpstr>1. Trầm trầm tiếng ca tình yêu sốt mến. Vương vương câu hát ngất ngây hương lòng. Trọn một đời ước mơ, thành bài</vt:lpstr>
      <vt:lpstr>ca tuyệt vời tiến dâng lên Ngài.</vt:lpstr>
      <vt:lpstr>2. Lòng thành tiến dâng rượu nho bánh miến. Xin Cha thương lấy tấm thân mọn hèn. Để đời con đắm say, tình Ngài</vt:lpstr>
      <vt:lpstr>ban tràn đầy khúc ca ân tình.</vt:lpstr>
      <vt:lpstr>3. Đời đời hát ca tình yêu Thiên Chúa. Lung linh ánh nến với muôn cõi lòng. Vì Ngài đã mến thương, vì Ngài đã</vt:lpstr>
      <vt:lpstr>cứu đời tiến dâng lên Ngài.</vt:lpstr>
      <vt:lpstr>Kết lễ  Lời Cầu Nửa Đêm (355)</vt:lpstr>
      <vt:lpstr>ĐK: Ngài đến lòng chúng nhân reo hò vui mừng, hồng ân bao la Thiên Chúa ban, Ngài đến vì  mến thương con người</vt:lpstr>
      <vt:lpstr>dương trần, mừng khen Thiên Chúa Vua bình an.</vt:lpstr>
      <vt:lpstr>1. Ánh sáng ngàn đời luôn dẹp tan tăm tối, hãy soi dương gian chốn lưu đầy. Lạy Chúa là Đấng hay thương người bị</vt:lpstr>
      <vt:lpstr>lưu đày Người ơi xin đoái thương đời con.</vt:lpstr>
      <vt:lpstr>ĐK: Ngài đến lòng chúng nhân reo hò vui mừng, hồng ân bao la Thiên Chúa ban, Ngài đến vì  mến thương con người</vt:lpstr>
      <vt:lpstr>dương trần, mừng khen Thiên Chúa Vua bình an.</vt:lpstr>
      <vt:lpstr>Dâng Lễ  Tựa Làn Trầm Hương 104</vt:lpstr>
      <vt:lpstr>1. Tựa làn trầm hương thơm bay về thiên đàng. Nguyện tình yêu Chúa thánh hóa cho lễ dâng. </vt:lpstr>
      <vt:lpstr>Đây bánh thơm hồng, đây chén rượu nồng. Làm thành lễ vật dâng về Cha chí nhân.</vt:lpstr>
      <vt:lpstr>ĐK: Chúc tụng Ngài là Chúa tể càng khôn. Đã rộng tình nuôi sống con từng ngày. </vt:lpstr>
      <vt:lpstr>Chúc tụng Ngài là Chúa khắp mọi nơi.  Chúc tụng Ngài mãi đến muôn muôn đời.</vt:lpstr>
      <vt:lpstr>2. Một niềm thành tâm xin dâng trọn xác hồn. Nguyện từng ngày tháng Chúa thắp nên niềm tin. Cho ước mơ hồng, đẹp</vt:lpstr>
      <vt:lpstr>lứa tuổi xuân cuộc đời mai ngày xin Ngài thương đỡ nâng.</vt:lpstr>
      <vt:lpstr>Hiệp Lễ  Xem Quả Biết Cây (NMH)</vt:lpstr>
      <vt:lpstr>1. Sao chỉ nhìn thấy rác trong mắt ai, sao chỉ nhìn thấy rác trong mắt ai, còn cái đà trong mắt ta sao lại không</vt:lpstr>
      <vt:lpstr>thấy?</vt:lpstr>
      <vt:lpstr>Hãy lấy cái đà trong mắt ra, hãy lấy cái đà trong mắt ra, rồi sẽ thấy rác trong mắt người thật là nhỏ nhoi.</vt:lpstr>
      <vt:lpstr>ĐK: Người hiền đức do tính thiện, người hiền đức sinh trái ngọt, người hiền đức do tính thiện từ tâm xuất ra. Cứ</vt:lpstr>
      <vt:lpstr>xem quả thì biết cây, cứ xem người mà đoán tâm, có bao giờ lòng kẻ ác mà sinh được trái ngon!</vt:lpstr>
      <vt:lpstr>2. Hai kẻ mù tối dắt nhau bước đi, hai kẻ chẳng thấy cứ theo bước nhau, thì chắc rằng đưa dắt nhau rơi tùm xuống</vt:lpstr>
      <vt:lpstr>hố.</vt:lpstr>
      <vt:lpstr>Chúa chính lối đường ta bước theo, Chúa sẽ dẫn đường qua bóng đêm, đời có Chúa bước đi vững vàng chẳng sợ hụt chân.</vt:lpstr>
      <vt:lpstr>ĐK: Người hiền đức do tính thiện, người hiền đức sinh trái ngọt, người hiền đức do tính thiện từ tâm xuất ra. Cứ</vt:lpstr>
      <vt:lpstr>xem quả thì biết cây, cứ xem người mà đoán tâm, có bao giờ lòng kẻ ác mà sinh được trái ngon!</vt:lpstr>
      <vt:lpstr>3. Khi lòng đầy ứ mới hay nói ra, khi lòng đầy ứ mới hay nói ra, lòng ác hiểm luôn phát ngôn những lời độc ác.</vt:lpstr>
      <vt:lpstr>Tích chứa ác nghiệp tâm xấu xa, tích lũy cái thiện tâm sáng trong, nhìn hoa trái sẽ cho biết lòng người thiện kẻ gian.</vt:lpstr>
      <vt:lpstr>ĐK: Người hiền đức do tính thiện, người hiền đức sinh trái ngọt, người hiền đức do tính thiện từ tâm xuất ra. Cứ</vt:lpstr>
      <vt:lpstr>xem quả thì biết cây, cứ xem người mà đoán tâm, có bao giờ lòng kẻ ác mà sinh được trái ngon!</vt:lpstr>
      <vt:lpstr>Nhập Lễ  Khi Con Đi Về (42)</vt:lpstr>
      <vt:lpstr>1. Khi con về lòng tràn niềm vui, khi con về tình yêu chan chứa, nắm tay nhau bước trong ân tình, khi muôn người</vt:lpstr>
      <vt:lpstr>sống trong ân tình.</vt:lpstr>
      <vt:lpstr>ĐK: Hãy đến Chúa kêu gọi con đi về Ngài, để Ngài ban hồng ân chan chứa. Xin vâng! Vâng con về theo tiếng Ngài</vt:lpstr>
      <vt:lpstr>gọi vào tình thương chứa chan muôn đời.</vt:lpstr>
      <vt:lpstr>2. Con quay quần bên bàn tiệc thánh tim rộn rang niềm vui ca hát bánh thơm ngon biết trao cho người, khi nhân</vt:lpstr>
      <vt:lpstr>loại sống trong phục vụ.</vt:lpstr>
      <vt:lpstr>Dâng Lễ  Xin Dâng Lên (106 N)</vt:lpstr>
      <vt:lpstr>1. Xin dâng lên chén rượu nồng thơm trọn tình con dâng về nhan Chúa. Xin dâng lên tấm bánh tinh tuyền con xin</vt:lpstr>
      <vt:lpstr>dâng này đây xác thân linh hồn.</vt:lpstr>
      <vt:lpstr>Dâng Lễ  Xin Dâng Lên (106 N)</vt:lpstr>
      <vt:lpstr>2. Xin dâng lên Chúa tuổi thanh xuân là tình yêu chan hòa sức sống. Xin dâng lên những ước mơ hồng con xin dâng</vt:lpstr>
      <vt:lpstr>niềm tin ngất ngây hương lòng.</vt:lpstr>
      <vt:lpstr>3. Xin dâng lên những niềm khổ đau dù ngày sau mây sầu che lối. Xin dâng lên kiếp sống đơn nghèo con xin dâng là</vt:lpstr>
      <vt:lpstr>bao khó nguy trong đời.</vt:lpstr>
      <vt:lpstr>Hiệp Lễ  Chúa Là Con Đường 141</vt:lpstr>
      <vt:lpstr>1. Chúa là con đường cho con tiến lên là ánh hồng xua tan bóng đêm là sức sống trong khi đau khổ sống từng ngàycó Chúa dư đầy.</vt:lpstr>
      <vt:lpstr>Chúa là mối tình con dâng trái tim, là bóng hình cho con vững tin, là bóng mát cho con an nghỉ, sống một đờicùng Người con vui.</vt:lpstr>
      <vt:lpstr>ĐK: Chúa dẫn con đường đi về khắp nơi vui trọn đời. Mãi mãi đem tình yêu này hiến dâng cho tình yêu</vt:lpstr>
      <vt:lpstr>2. Chúa từng xuống đời mang thân đớn đau từng với người chung tim xuyến xao thì có Chúa biết con đi muôn nẻo vẫn tựa nhờ sức Chúa vô bờ.</vt:lpstr>
      <vt:lpstr>Chúa mở lối trời cho con đến nơi này xác hồn con đây Chúa ơi, xin dẫn lối con đi xa vời, biết tìm Người trọn đời con thôi.</vt:lpstr>
      <vt:lpstr>3. Sống trong cõi đời đau thương Chúa ơi nào ai người cho con nỗi vui chỉ có Chúa như trăng sao hiền sáng mọimiền xóa hết ưu phiền.</vt:lpstr>
      <vt:lpstr>Bước vào con đường bao nhiêu mến thương hãy giúp lòng con thôi vấn vương tìm mãi tới quê hương thiên đường dẫu bụi đường ngập mờ muôn phương.</vt:lpstr>
      <vt:lpstr>Kết lễ  Nhân Chứng Phúc Âm 250</vt:lpstr>
      <vt:lpstr>1. Ta về thôi vì thánh lễ đã hết. Nhưng đời ta là thánh lễ nối dài. Đem tình thương Thiên Chúa đến mọi nơi. Ta sống sao để thành chứng nhân.</vt:lpstr>
      <vt:lpstr>ĐK: Này Ngài sai ta đi đây đó. Sống chứng nhân Phúc âm. Lãnh sứ mạng Chúa giao hôm nào vì là con Thiên Chúa.</vt:lpstr>
      <vt:lpstr>Này Ngài sai ta đi đây đó. Đi loan báo Tin Mừng. Loan tin mới tin vui của Ngài. Rằng Thiên Chúa yêu thương loài người.</vt:lpstr>
      <vt:lpstr>2. Ta đừng lo vì Thiên Chúa Ngài biết. Con người ta nhiều yếu đuối lỗi lầm. </vt:lpstr>
      <vt:lpstr>Nên Ngài thương ban ơn thánh triền miên. Ta sống sao để thành chứng nhân.</vt:lpstr>
      <vt:lpstr>Nhập Lễ  Về Nhà Chúa (23)</vt:lpstr>
      <vt:lpstr>ĐK: Nào ta đi về Nhà Chúa. Nắng mới rạng ngời soi đất trời, tiếng hát người người đang đón mời. Nào ta đi về nhà</vt:lpstr>
      <vt:lpstr>Chúa.</vt:lpstr>
      <vt:lpstr>1. Dù đường gập ghềnh xa nhủ lòng miệt mài nào xá. Có Thánh Linh đưa đường ngàn nỗi khó nguy coi thường nhịp</vt:lpstr>
      <vt:lpstr>bước tới cùng.</vt:lpstr>
      <vt:lpstr>ĐK: Nào ta đi về Nhà Chúa. Nắng mới rạng ngời soi đất trời, tiếng hát người người đang đón mời. Nào ta đi về nhà</vt:lpstr>
      <vt:lpstr>Chúa.</vt:lpstr>
      <vt:lpstr>Hiệp Lễ  Gọi Lời Yêu Thương (206)</vt:lpstr>
      <vt:lpstr>1. Con đang kiếm tìm tình đó giữa chốn trần ai. Con bao tháng ngày miệt mài tìm đâu chẳng thấy. Con đang kiếm</vt:lpstr>
      <vt:lpstr>tìm, nơi nơi chốn nào tình yêu sẽ lấp đầy cho trái tim này từng ngày băn khoăn.</vt:lpstr>
      <vt:lpstr>ĐK: Vâng, Chúa ơi, trọn đời lòng con thao thức. Vâng, Chúa ơi, tìm Ngài lòng con thầm ước. Vâng, Chúa ơi, con là</vt:lpstr>
      <vt:lpstr>hạt cát đơn sơ, thế mà mộng ước bao la, có Ngài thỏa lấp mong chờ.</vt:lpstr>
      <vt:lpstr>2. Con như suốt đời rộn rã những kiếm tình yêu. Nhưng đâu mấy người có được tình yêu bền vững. Nơi dương thế</vt:lpstr>
      <vt:lpstr>này, qua bao tháng ngày tình yêu đắng cay hoài đâu có mấy người cuộc tình êm say.</vt:lpstr>
      <vt:lpstr>ĐK: Vâng, Chúa ơi, trọn đời lòng con thao thức. Vâng, Chúa ơi, tìm Ngài lòng con thầm ước. Vâng, Chúa ơi, con là</vt:lpstr>
      <vt:lpstr>hạt cát đơn sơ, thế mà mộng ước bao la, có Ngài thỏa lấp mong chờ.</vt:lpstr>
      <vt:lpstr>3. Con như chiếc thuyền mỏng manh lướt giữa dòng sông. Mong thấy bến bờ cho thuyền lặng im cuộc sống. Nhưng con</vt:lpstr>
      <vt:lpstr>sóng dài, xô con ngã nhoài Ngài ơi nâng đỡ dậy xin hãy đưa đường về bờ yêu thương.</vt:lpstr>
      <vt:lpstr>ĐK: Vâng, Chúa ơi, trọn đời lòng con thao thức. Vâng, Chúa ơi, tìm Ngài lòng con thầm ước. Vâng, Chúa ơi, con là</vt:lpstr>
      <vt:lpstr>hạt cát đơn sơ, thế mà mộng ước bao la, có Ngài thỏa lấp mong chờ.</vt:lpstr>
      <vt:lpstr>Kết Lễ  Ra Về 310</vt:lpstr>
      <vt:lpstr>ĐK: Ra về, ra về lòng con bao hân hoan Chúa ơi. Vui mừng vui mừng vì có Chúa bước đi cùng con. </vt:lpstr>
      <vt:lpstr>Ơn trời ơn trời tựa mưa sa xuống trên đời con. Đỡ nâng con giữ gìn con luôn thắm tươi màu son.</vt:lpstr>
      <vt:lpstr>1. Chúa đã thương ban Lời Người soi sáng dẫn đưa đoàn con cái thấy đường về bến yêu thương là quê hương luôn sống trong niềm vui.</vt:lpstr>
      <vt:lpstr>2. Chúa đã thương kêu mời đoàn con cái đến nơi bàn tiệc Thánh. Đón nhận Mình Chúa Ki-tô làm của ăn thêm sức trên đường xa.</vt:lpstr>
      <vt:lpstr>3. Với chúng dân con hòa bài ca mới với tâm tình cảm mến chúc tụng tình Chúa thương yêu tình vô biên năm tháng không đổi thay.</vt:lpstr>
      <vt:lpstr>Dâng Lễ  Xin Cha Thương</vt:lpstr>
      <vt:lpstr>ĐK: Xin Cha thương đoái nhận rượu bánh đoàn con dâng. Cho bánh rượu thơm nên thần lương nuôi sống cho đoàn con.</vt:lpstr>
      <vt:lpstr>Hiệp Lễ  Cho Con Biết Yêu Thương 174</vt:lpstr>
      <vt:lpstr>1. Cho con biết yêu thương trọn đời. Cho con biết yêu thương ngàn đời. Yêu thương cả cuộc đời, yêu thương hết</vt:lpstr>
      <vt:lpstr>mọi người Chúa ơi.</vt:lpstr>
      <vt:lpstr>Cho con biết say mê tình Chúa, cho con biết say mê tình Ngài, hy sinh cả cuộc đời vì lòng yêu Chúa thôi.</vt:lpstr>
      <vt:lpstr>ĐK: Vì Chính Ngài là tình yêu, chính Ngài đã xuống cõi đời và chết thảm sầu. Vì chính Ngài là tình yêu chính</vt:lpstr>
      <vt:lpstr>Ngài thương mến con người chỉ vì tình yêu.</vt:lpstr>
      <vt:lpstr>2. Cho con mãi trung kiên ngàn đời, cho con chẳng khi nao phụ tình, tim luôn mở rộng mời trong say đắm tình Ngài</vt:lpstr>
      <vt:lpstr>thiết tha.</vt:lpstr>
      <vt:lpstr>Cho con vẫn tin yêu một đời, cho con biết thứ tha thật nhiều quên đi cả khổ sầu vì lòng yêu Chúa thôi.</vt:lpstr>
      <vt:lpstr>3. Cho con mãi ghi sâu tình Chúa, cho con mãi yêu thương mọi người, thân con dù thiệt thòi nhưng con vẫn trọn</vt:lpstr>
      <vt:lpstr>tình Chúa ơi.</vt:lpstr>
      <vt:lpstr>Thân con dẫu bao nhiêu khổ sầu, thân con dẫu bao nhiêu muộn phiền con xin Ngài dủ tình nguyện Ngài thương Chúa ơi.</vt:lpstr>
      <vt:lpstr>4. Thương con Chúa quên đi đời mình, yêu con Chúa treo trên thập hình, nhưng ai nào mà ngờ con đây đã bao lần</vt:lpstr>
      <vt:lpstr>hững hờ.</vt:lpstr>
      <vt:lpstr>Thương con Chúa hy sinh đời mình, yêu con Chúa mang thân nhục hình đưa con về nẻo đường đường tình không bến bờ.</vt:lpstr>
      <vt:lpstr>Kết lễ  Thắp Sáng Trong Con 125</vt:lpstr>
      <vt:lpstr>ĐK: Thắp sáng lên trong con tình yêu Chúa. Thắp sáng lên trong con tình tuyệt vời. 
1. Để con hân hoan đem tin</vt:lpstr>
      <vt:lpstr>yêu đi về muôn lối. Tựa như mưa tuôn mưa hồng ân Chúa trên trần đời.</vt:lpstr>
      <vt:lpstr>ĐK: Thắp sáng lên trong con tình yêu Chúa. Thắp sáng lên trong con tình tuyệt vời. 
2. Để con say mê tim reo</vt:lpstr>
      <vt:lpstr>vang rộn ràng đi tới. Niềm tin cao dâng ôi niềm tin thánh ân tuyệt vời.</vt:lpstr>
      <vt:lpstr>Nhập Lễ  Trèo Lên Cao 17</vt:lpstr>
      <vt:lpstr>ĐK: Trèo trèo lên ai được trèo lên cao sơn Chúa, ai được đứng trong thánh điện đứng trong đền thờ.</vt:lpstr>
      <vt:lpstr>1. Ấy là người vô tội, có lòng thật thà trong trắng không mê đắm bả phù hoa, không man trá chẳng thề gian.</vt:lpstr>
      <vt:lpstr>2. Ấy là người sống đạo, công bình tận tình bác ái coi ai cũng là anh em, yêu thương chẳng trừ một ai.</vt:lpstr>
      <vt:lpstr>3. Ấy là người thánh thiện, theo đường lành đường vị tha năng suy gẫm lời Ngài ban, luôn luôn giữ luật Ngài ra.</vt:lpstr>
      <vt:lpstr>Dâng Lễ  Tiến Dâng Cha 567</vt:lpstr>
      <vt:lpstr>1. Này giờ đây đoàn con tiến dâng lên Ngài. Này là của lễ từ muôn lao công con người. Với bao khó nhọc sớm chiều</vt:lpstr>
      <vt:lpstr>vất vả ngày đêm. Xin thương đón nhận lễ vật chân thành hiệp dâng.</vt:lpstr>
      <vt:lpstr>ĐK: Kính tiến lên Cha này bánh rượu thơm nồng. Xin tiến dâng lên Cha đoàn con cùng hiệp dâng.</vt:lpstr>
      <vt:lpstr>2. Này đoàn con cùng dâng tiến Cha nhân lành. Này ngàn mộng ước tình yêu tâm tư con người. Xin thương đón nhận</vt:lpstr>
      <vt:lpstr>chân thành tâm tình đầy vơi. Đoái thương chúc lành khối tình con người hiệp dâng.</vt:lpstr>
      <vt:lpstr>ĐK: Kính tiến lên Cha này bánh rượu thơm nồng. Xin tiến dâng lên Cha đoàn con cùng hiệp dâng.</vt:lpstr>
      <vt:lpstr>Kết lễ  Nguồn Cậy Trông 478</vt:lpstr>
      <vt:lpstr>1. Mẹ ơi bao người lạc bước lưu đầy, ngày tháng chơi vơi như thuyền nan giữa khơi. </vt:lpstr>
      <vt:lpstr>Đoàn con xin Mẹ, Mẹ hãy thương tình dìu dắt con thơ qua hiểm nguy cõi đời.</vt:lpstr>
      <vt:lpstr>ĐK: Mẹ nguồn cậy trông, chưa thấy ai xin Mẹ về không. Hỡi Mẹ Thiên Chúa xin hãy lắng nghe con nài van.</vt:lpstr>
      <vt:lpstr>Mẹ nguồn an vui, ôi Nữ Trinh là nguồn an vui. Hết tình kêu khấn con tin chắc Mẹ thương nhận lời.</vt:lpstr>
      <vt:lpstr>2. Và bao nhiêu người lạc hướng trên trời liều dấn thân đi trong vực sâu tối tăm. </vt:lpstr>
      <vt:lpstr>Đoàn con xin Mẹ rọi ánh huy hoàng nguồn sáng tin yêu yêu Mẹ tin Chúa Trời.</vt:lpstr>
      <vt:lpstr>3. Còn ai chưa về Mẹ dắt đưa về thờ Chúa cao sang cũng là Vua các vua. </vt:lpstr>
      <vt:lpstr>Mẹ ban cho được bền chí trung thành thờ Chúa Ba Ngôi ca tụng  Mẹ suốt đời.</vt:lpstr>
      <vt:lpstr>Đoàn con xin Mẹ rọi ánh huy hoàng nguồn sáng tin yêu yêu Mẹ tin Chúa Trời.</vt:lpstr>
      <vt:lpstr>Nhập Lễ  Hãy Đến (50)</vt:lpstr>
      <vt:lpstr>ĐK: Hãy đến tung hô Chúa reo mừng Đấng Cứu thoát ta.</vt:lpstr>
      <vt:lpstr>Nào cùng đến trước Thiên Nhan, nào cùng đến trước Thiên Nhan dâng lời cảm tạ và tung hô Chúa.</vt:lpstr>
      <vt:lpstr>1. Chúa là nguồn quang minh tâm trí con sáng soi trên đường thế gian mịt mùng</vt:lpstr>
      <vt:lpstr>Dìu con tiến bước về nơi ước mong dẫu ngàn nguy khó rắc gieo trên đường.</vt:lpstr>
      <vt:lpstr>2. Tiếng lòng giờ đây vang lên thiết tha ngát thơm như làn khói hương cao vời. </vt:lpstr>
      <vt:lpstr>Cùng chung với đất trời muôn tiếng ca chúc tụng danh Chúa đến muôn muôn đời.</vt:lpstr>
      <vt:lpstr>3. Hãy vào cùng khiêm cung dâng tiến lên tấm thân với lòng mến yêu chân thành. </vt:lpstr>
      <vt:lpstr>Dù cho sóng gió tràn lan bốn bên vững niềm tin kính Chúa luôn nhân lành.</vt:lpstr>
      <vt:lpstr>Dâng Lễ  Tựa Trầm Hương 84</vt:lpstr>
      <vt:lpstr>ĐK: Tựa trầm hương thơm bay nghi ngút nơi thiên cung nhiệm mầu. Xin cho lời con nguyện cầu tỏa bay lên tới Thiên</vt:lpstr>
      <vt:lpstr>Nhan. Đây lễ dâng con dâng trọn đời là tình yêu trong trái tim hồng.</vt:lpstr>
      <vt:lpstr>1. Đây ly rượu ươm tình nồng và bánh thơm do công người trồng Ngài dủ thương ban xuống muôn ơn. Xin cho người</vt:lpstr>
      <vt:lpstr>luôn tìm người cùng nắm tay chung xây cuộc đời, tình nở hoa sống thái hòa.</vt:lpstr>
      <vt:lpstr>Hiệp Lễ  Tình Ca Vô Tận 132</vt:lpstr>
      <vt:lpstr>1. Tình Ngài như mạch sống chan chứa thắm thiết như dòng sông rộng lớn bát ngát biển đông.</vt:lpstr>
      <vt:lpstr>Tình Ngài cao thật cao như núi chất ngất tầng mây, cho con say sưa niềm vui mới, trong tay Ngài êm ái luôn bao</vt:lpstr>
      <vt:lpstr>bọc con mãi.</vt:lpstr>
      <vt:lpstr>ĐK: Xin cho con một trái tim nồng say, xin cho con tình mến chẳng phai, ngay trong hôm nay, hay trong tương lai,</vt:lpstr>
      <vt:lpstr>mến Chúa mãi chẳng phai. Mến Chúa chẳng đổi thay.</vt:lpstr>
      <vt:lpstr>2. Tình Ngài như mạch đất tươi tốt bát ngát rừng xanh như gió quyến trời thanh.</vt:lpstr>
      <vt:lpstr>Tình Ngài bao bọc con như tiếng hát mẹ ru, vòng tay yêu thương Ngài như mơ, ôm con lạc bơ vơ, môi say niềm nhung</vt:lpstr>
      <vt:lpstr>nhớ.</vt:lpstr>
      <vt:lpstr>3. Tình Ngài như là suối chan chứa mãi mãi chẳng thôi, yêu mãi chẳng hề nguôi.</vt:lpstr>
      <vt:lpstr>Tình Ngài như là trăng soi bước lữ khách lầm than, lê bước trong đêm mù cô đơn, đôi tay Ngài săn đón theo con</vt:lpstr>
      <vt:lpstr>từng năm tháng.</vt:lpstr>
      <vt:lpstr>Kết lễ  Trong An Bình 307</vt:lpstr>
      <vt:lpstr>ĐK: Ra về trong hy vọng và mừng vui. Ra về trong an bình của Thiên Chúa. </vt:lpstr>
      <vt:lpstr>Xin tri ân Ngài, xin tri ân Ngài đến muôn đời tình thương Chúa như đất trời.</vt:lpstr>
      <vt:lpstr>1. Vì lời Chúa là đèn soi cho chúng con. Cảm tạ Chúa đã dẫn đường chúng con về.</vt:lpstr>
      <vt:lpstr>2. Vì từ đây Mình Máu Chúa nuôi dưỡng con. Đường trần gian những ưu phiền sẽ không còn.</vt:lpstr>
      <vt:lpstr>3. Ngài sai con về mọi nơi gieo Phúc âm. Trọn tình yêu xin trung thành sống chứng nhân.</vt:lpstr>
      <vt:lpstr>Hiệp Lễ  Chúa Cất Tiếng Gọi Con (286)</vt:lpstr>
      <vt:lpstr>1. Đời con Chúa ơi sao quá mọn hèn, mà Chúa đã gọi con bước lên. Sai con đi tới cuộc đời trở nên như men giữa</vt:lpstr>
      <vt:lpstr>lòng người. Sai con đi làm muối đất làm muối đất ướp cho mặn đời.</vt:lpstr>
      <vt:lpstr>ĐK: Chúa cất tiếng gọi con đi làm chứng nhân Nước Trời. Phút thánh hiến từ đây suốt đời không bao giờ đổi thay.</vt:lpstr>
      <vt:lpstr>2. Tình yêu Chúa ban sao quá nhiệm mầu, đời con có gì dâng Chúa đâu. Đây bao mơ ước dạt dào niềm tin như con</vt:lpstr>
      <vt:lpstr>suối ngọt ngào. Đây bao tâm tình yêu dấu nguyện dâng tiến mãi như lần đầu.</vt:lpstr>
      <vt:lpstr>ĐK: Chúa cất tiếng gọi con đi làm chứng nhân Nước Trời. Phút thánh hiến từ đây suốt đời không bao giờ đổi thay.</vt:lpstr>
      <vt:lpstr>3. Từ đây trái tim chan chứa tình Người, đời con sống là cho Chúa thôi. Nay vâng theo tiếng gọi mời đời con nên</vt:lpstr>
      <vt:lpstr>nhân chứng của Người. Ôi thân con đầy yếu đuối nguyện xin Chúa đỡ nâng trọn đời.</vt:lpstr>
      <vt:lpstr>ĐK: Chúa cất tiếng gọi con đi làm chứng nhân Nước Trời. Phút thánh hiến từ đây suốt đời không bao giờ đổi thay.</vt:lpstr>
      <vt:lpstr>1. Đời con Chúa ơi sao quá mọn hèn, mà Chúa đã gọi con bước lên. Sai con đi tới cuộc đời trở nên như men giữa</vt:lpstr>
      <vt:lpstr>lòng người. Sai con đi làm muối đất làm muối đất ướp cho mặn đời.</vt:lpstr>
      <vt:lpstr>ĐK: Chúa cất tiếng gọi con đi làm chứng nhân Nước Trời. Phút thánh hiến từ đây suốt đời không bao giờ đổi thay.</vt:lpstr>
      <vt:lpstr>2. Tình yêu Chúa ban sao quá nhiệm mầu, đời con có gì dâng Chúa đâu. Đây bao mơ ước dạt dào niềm tin như con</vt:lpstr>
      <vt:lpstr>suối ngọt ngào. Đây bao tâm tình yêu dấu nguyện dâng tiến mãi như lần đầu.</vt:lpstr>
      <vt:lpstr>ĐK: Chúa cất tiếng gọi con đi làm chứng nhân Nước Trời. Phút thánh hiến từ đây suốt đời không bao giờ đổi thay.</vt:lpstr>
      <vt:lpstr>3. Từ đây trái tim chan chứa tình Người, đời con sống là cho Chúa thôi. Nay vâng theo tiếng gọi mời đời con nên</vt:lpstr>
      <vt:lpstr>nhân chứng của Người. Ôi thân con đầy yếu đuối nguyện xin Chúa đỡ nâng trọn đời.</vt:lpstr>
      <vt:lpstr>ĐK: Chúa cất tiếng gọi con đi làm chứng nhân Nước Trời. Phút thánh hiến từ đây suốt đời không bao giờ đổi thay.</vt:lpstr>
      <vt:lpstr>Nhập Lễ  Ngày Xuân Bên Chúa (TN)</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1. Lạy Chúa! Chúa mùa xuân mùa yêu thương luôn vĩnh tồn. Lạy Chúa! Chúa ngàn năm Chúa là vua mãi muôn đời.</vt:lpstr>
      <vt:lpstr>Tình Chúa như nắng xuân đem niềm vui cho cuộc đời. Sưởi ấm cõi lòng ai đang lạnh lùng giữa đêm dài.</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2. Lạy Chúa! Tháng ngày qua đời con bao nhiêu lỗi lầm. Nguyện ước sống từ đây cuộc đời mới trong ân tình.</vt:lpstr>
      <vt:lpstr>Tình Chúa mãi sáng trong cho đời con thêm ước mong. Dù có những buồn thương trên đường đời vẫn giăng đầy.</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Nhập Lễ  Ngày Xuân Bên Chúa (TN)</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1. Lạy Chúa! Chúa mùa xuân mùa yêu thương luôn vĩnh tồn. Lạy Chúa! Chúa ngàn năm Chúa là vua mãi muôn đời. Tình</vt:lpstr>
      <vt:lpstr>Chúa như nắng xuân đem niềm vui cho cuộc đời. Sưởi ấm cõi lòng ai đang lạnh lùng giữa đêm dài.</vt:lpstr>
      <vt:lpstr>Tình Chúa như nắng xuân đem niềm vui cho cuộc đời. Sưởi ấm cõi lòng ai đang lạnh lùng giữa đêm dài.</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2. Lạy Chúa! Tháng ngày qua đời con bao nhiêu lỗi lầm. Nguyện ước sống từ đây cuộc đời mới trong ân tình.</vt:lpstr>
      <vt:lpstr>Tình Chúa mãi sáng trong cho đời con thêm ước mong. Dù có những buồn thương trên đường đời vẫn giăng đầy.</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Dâng Lễ  Dâng Lên Chúa Xuân</vt:lpstr>
      <vt:lpstr>1. Ngày đầu năm chúng con sum họp về đây. Lòng nguyện dâng trái tim hiệp nhất trong Ngài. Dâng bao ước vọng của</vt:lpstr>
      <vt:lpstr>cuộc đời, mong sao trở thành lễ đầu năm kính tiến về Cha, này là bánh rượu ngát thơm.</vt:lpstr>
      <vt:lpstr>ĐK: Xin dâng lên giấc mơ chưa tròn, đây tâm tư với bao hy vọng. Xin dâng lên Chúa xuân buồn vui, bao lo toan</vt:lpstr>
      <vt:lpstr>cùng nhiều vấn vương.</vt:lpstr>
      <vt:lpstr>2. Nhìn trời xanh én đưa tin về họp xuân. Kìa cành mai tỏa hương đượm thắm sắc vàng.</vt:lpstr>
      <vt:lpstr>Reo vang khúc nhạc đón xuân hồng xua tan giá lạnh của mùa đông khắp chốn gần xa rộn ràng đón mừng Chúa Xuân.</vt:lpstr>
      <vt:lpstr>ĐK: Xin dâng lên giấc mơ chưa tròn, đây tâm tư với bao hy vọng. Xin dâng lên Chúa xuân buồn vui, bao lo toan</vt:lpstr>
      <vt:lpstr>cùng nhiều vấn vương.</vt:lpstr>
      <vt:lpstr>3. Một mùa xuân Chúa ban dư tràn hồng ân. Để trần gian sống trong hạnh phúc muôn phần.</vt:lpstr>
      <vt:lpstr>An vui thái bình đến cho người xin muôn phúc lộc đến mọi nơi đất nước Việt Nam được nhìn ánh hồng sáng tươi.</vt:lpstr>
      <vt:lpstr>ĐK: Xin dâng lên giấc mơ chưa tròn, đây tâm tư với bao hy vọng. Xin dâng lên Chúa xuân buồn vui, bao lo toan</vt:lpstr>
      <vt:lpstr>cùng nhiều vấn vương.</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Mùa Xuân Đã Đến (TN)</vt:lpstr>
      <vt:lpstr>1. Mùa xuân đã đến trong lòng cuộc đời. Mùa xuân đã đến trong lòng mọi người vui đón xuân sang đẹp tươi.</vt:lpstr>
      <vt:lpstr>Nhịp lên ca khúc yêu thương cuộc đời. Một mùa xuân mới Chúa ban cho đời để tô thắm lại tình người.</vt:lpstr>
      <vt:lpstr>ĐK: Chúa đã cho một năm qua đi trong bình an với biết bao là ơn lành. Hát khúc ca tạ ơn xin Chúa chúc lành cho</vt:lpstr>
      <vt:lpstr>chúng con trong ngày đầu năm.</vt:lpstr>
      <vt:lpstr>2. Dù bao nhiêu nỗi đắng cay cuộc đời. Thì mùa xuân đến xóa tan buồn phiền trong bước tương lai đẹp hơn.</vt:lpstr>
      <vt:lpstr>Nguyện xin Thiên Chúa, Chúa xuân ngàn đời. Ngài đem ân phúc đến cho muôn nhà để xuân thắm nồng tình thương.</vt:lpstr>
      <vt:lpstr>ĐK: Chúa đã cho một năm qua đi trong bình an với biết bao là ơn lành. Hát khúc ca tạ ơn xin Chúa chúc lành cho</vt:lpstr>
      <vt:lpstr>chúng con trong ngày đầu năm.</vt:lpstr>
      <vt:lpstr>1. Mùa xuân đã đến trong lòng cuộc đời. Mùa xuân đã đến trong lòng mọi người vui đón xuân sang đẹp tươi.</vt:lpstr>
      <vt:lpstr>Nhịp lên ca khúc yêu thương cuộc đời. Một mùa xuân mới Chúa ban cho đời để tô thắm lại tình người.</vt:lpstr>
      <vt:lpstr>ĐK: Chúa đã cho một năm qua đi trong bình an với biết bao là ơn lành. Hát khúc ca tạ ơn xin Chúa chúc lành cho</vt:lpstr>
      <vt:lpstr>chúng con trong ngày đầu năm.</vt:lpstr>
      <vt:lpstr>2. Dù bao nhiêu nỗi đắng cay cuộc đời. Thì mùa xuân đến xóa tan buồn phiền trong bước tương lai đẹp hơn.</vt:lpstr>
      <vt:lpstr>Nguyện xin Thiên Chúa, Chúa xuân ngàn đời. Ngài đem ân phúc đến cho muôn nhà để xuân thắm nồng tình thương.</vt:lpstr>
      <vt:lpstr>ĐK: Chúa đã cho một năm qua đi trong bình an với biết bao là ơn lành. Hát khúc ca tạ ơn xin Chúa chúc lành cho</vt:lpstr>
      <vt:lpstr>chúng con trong ngày đầu năm.</vt:lpstr>
      <vt:lpstr>  Mừng Cha Năm Mới</vt:lpstr>
      <vt:lpstr>Xin chúc Cha một mùa xuân hạnh phúc, xin chúc Cha một mùa xuân an bình. Xin Chúa Cha một mùa xuân thánh ân. Và</vt:lpstr>
      <vt:lpstr>chúc mọi người một năm mới bình an.</vt:lpstr>
      <vt:lpstr>Happy new year! Happy new year! Chúc Cha hiền một năm hạnh phúc. Happy new year! Happy new year! Xin chúc Cha</vt:lpstr>
      <vt:lpstr>hiền trọn năm thánh ân.</vt:lpstr>
      <vt:lpstr>Xin chúc Cha một mùa xuân hạnh phúc, xin chúc Cha một mùa xuân an bình. Xin Chúa Cha một mùa xuân thánh ân. Và</vt:lpstr>
      <vt:lpstr>chúc mọi người một năm mới bình an.</vt:lpstr>
      <vt:lpstr>Hiệp Lễ  Ca Khúc Hồng Ân 150</vt:lpstr>
      <vt:lpstr>1. Hân hoan lời tụng ca dâng Chúa khúc nhạc huyền mơ. Một bài thơ trìu mến, ân tình đượm nét đơn sơ.</vt:lpstr>
      <vt:lpstr>Dâng Lễ  Thân Lúa Miến 103</vt:lpstr>
      <vt:lpstr>ĐK: Chúa ơi thân con là thân lúa miến gieo vào lòng đời và mục nát với thời gian. </vt:lpstr>
      <vt:lpstr>Bông lúa vàng kết thành tấm bánh và thân con trở thành hiến vật nguyện dâng lên như lễ toàn thiêu.</vt:lpstr>
      <vt:lpstr>1. Đây thân con đây trí lòng con bao ưu tư vui buồn cuộc sống, xin dâng lên như một hiến vật nguyện Chúa Trờithánh hóa đời con.</vt:lpstr>
      <vt:lpstr>2. Đây tương lai quá khứ đời con bao bâng khuâng với ngàn mộng ước, xin dâng lên như một hiến vật nguyện ChúaTrời thánh hóa đời con.</vt:lpstr>
      <vt:lpstr>3. Đây vinh quang Thánh giá đời con bao công danh đón mời ngày tháng, xin dâng lên như một hiến vật nguyện Chúa</vt:lpstr>
      <vt:lpstr>Trời thánh hóa đời con.</vt:lpstr>
      <vt:lpstr>Hiệp Lễ  Tình Yêu Chúa Cao Vời (264)</vt:lpstr>
      <vt:lpstr>ĐK: Tình yêu Chúa cao vời biết bao, nào con biết đáp đền thế nào, để cho cân xứng Chúa ơi, để cho cân xứng Chúa</vt:lpstr>
      <vt:lpstr>ơi.</vt:lpstr>
      <vt:lpstr>Kết lễ  Tạ Ơn Chúa Với Mẹ 309</vt:lpstr>
      <vt:lpstr>ĐK: Chúng con xin tạ ơn Chúa uy quyền toàn năng, tình yêu Chúa nào biết chi báo đền. </vt:lpstr>
      <vt:lpstr>Chúa muôn đời là Chúa khắp vũ trụ trời đất ngàn vinh quang cao chiếu hiển trị đời đời.</vt:lpstr>
      <vt:lpstr>1. Vì tình Chúa đã chất chứa trong trái tim Mẹ hiền, luôn trìu mến mãi cứu giúp chở che nguyện cầu. </vt:lpstr>
      <vt:lpstr>Ngàn phúc ân vẫn nhờ Mẹ, ngàn khổ đau cũng nhờ Mẹ, nhờ Mẹ thương dâng Chúa trót đời tạ ơn.</vt:lpstr>
      <vt:lpstr>2. Vì tình Chúa ôi miên man muôn tháng năm không tàn, dâng triều sống vỗ lớp lớp biển khơi vang rền</vt:lpstr>
      <vt:lpstr>Lòng Chúa thương ôi huyền diệu, quyền Chúa trên muôn thần lực, nguồn an vui chan chứa phúc lành không vơi.</vt:lpstr>
      <vt:lpstr>Dâng Lễ  Xin Dâng Nk</vt:lpstr>
      <vt:lpstr>1. Đời con như của lễ không hề ngưng, như tấm bánh luôn để dâng. Tình con như ánh nến luôn bừng cháy trong tình Chúa sáng như hừng đông.</vt:lpstr>
      <vt:lpstr>ĐK: Xin dâng Chúa trọn đời con như làn gió nhẹ, quyện làn hương của tình Chúa để con chia sẻ cho nhân thế.</vt:lpstr>
      <vt:lpstr>Trọn đời con là lời mang sứ điệp Tin Mừng, là dòng sông mang đến cho nhân trần phù sa chứa chan hồng ân.</vt:lpstr>
      <vt:lpstr>Hiệp Lễ  Giê-Su, Ngài Đã Đến (ND)</vt:lpstr>
      <vt:lpstr>1. Ôi Chúa Giê-su đã một lần Ngài đến thế trần, Ngài đến  giữa một đêm ngàn sao tỏa ánh sáng bốn phương.</vt:lpstr>
      <vt:lpstr>Ôi Chúa Giê-su đã một lần Ngài đến thế trần. Tặng ban hồng ân thập giá một chiều vương tràn máu hồng.</vt:lpstr>
      <vt:lpstr>ĐK: Tình Ngài tỏa rạng muôn ánh sao đêm. Lời Ngài ngọt ngào trong những trái tim. Ngài đến với tin vui với yêu</vt:lpstr>
      <vt:lpstr>thương hồng tươi. Trót một đời dâng hiến thiết tha và tinh tuyền.</vt:lpstr>
      <vt:lpstr>2. Chúa đến nơi đây mang thân phận của bao dân nghèo. Và nững nơi Ngài qua Ngài đem tình thương đến sớt chia.</vt:lpstr>
      <vt:lpstr>Bước Chúa đi qua dấu chân Ngài là bao dấu lạ. Ngài sống nghèo khó để cấy lại niềm tin và hy vọng.</vt:lpstr>
      <vt:lpstr>ĐK: Tình Ngài tỏa rạng muôn ánh sao đêm. Lời Ngài ngọt ngào trong những trái tim. Ngài đến với tin vui với yêu</vt:lpstr>
      <vt:lpstr>thương hồng tươi. Trót một đời dâng hiến thiết tha và tinh tuyền.</vt:lpstr>
      <vt:lpstr>3. Trong ý yêu thương viết lên bài tình ca miên trường. Rộn rã như trùng dương trào dâng nguồn hạnh phúc bốn phương</vt:lpstr>
      <vt:lpstr>Để đến hôm nay sáng lên từng lời ca hy vọng. Bài kinh hạnh phúc còn thắm trên làn môi của bao người.</vt:lpstr>
      <vt:lpstr>ĐK: Tình Ngài tỏa rạng muôn ánh sao đêm. Lời Ngài ngọt ngào trong những trái tim. Ngài đến với tin vui với yêu</vt:lpstr>
      <vt:lpstr>thương hồng tươi. Trót một đời dâng hiến thiết tha và tinh tuyền.</vt:lpstr>
      <vt:lpstr>4. Chúa đến nơi đây trái tim Ngài nồng say ước vọng. Ngài muốn cho trần gian đẹp tươi và hạnh phúc chứa chan.</vt:lpstr>
      <vt:lpstr>Những tháng năm qua bước Tin Mừng trải gieo muôn lòng. Bàn chân nở hoa rực rỡ như mùa xuân chẳng phai nhòa.</vt:lpstr>
      <vt:lpstr>ĐK: Tình Ngài tỏa rạng muôn ánh sao đêm. Lời Ngài ngọt ngào trong những trái tim. Ngài đến với tin vui với yêu</vt:lpstr>
      <vt:lpstr>thương hồng tươi. Trót một đời dâng hiến thiết tha và tinh tuyền.</vt:lpstr>
      <vt:lpstr>5. Ôi đã bao năm suốt cả một đời con theo Ngài. Đường vẫn xa ngày mai tình con dường như đã sớm phai.</vt:lpstr>
      <vt:lpstr>Xin dẫn con thôi con rất sợ mình con trong đời. Ngài ơi! Hãy đến dìu bước trên đường đi về quê trời.</vt:lpstr>
      <vt:lpstr>ĐK: Tình Ngài tỏa rạng muôn ánh sao đêm. Lời Ngài ngọt ngào trong những trái tim. Ngài đến với tin vui với yêu</vt:lpstr>
      <vt:lpstr>thương hồng tươi. Trót một đời dâng hiến thiết tha và tinh tuyền.</vt:lpstr>
      <vt:lpstr>Hiệp Lễ  Dấu Ấn Tình Yêu 287</vt:lpstr>
      <vt:lpstr>1. Chúa ghi vào hồn con dấu ấn của Ngài. Chúa đi vào đời con êm ái tuyệt vời. </vt:lpstr>
      <vt:lpstr>Mấy cung đàn tơ, tấu lên trìu mến. Khúc ca cuộc đời con thơm ngát hương trời.</vt:lpstr>
      <vt:lpstr>ĐK: Hồng ân Chúa tràn trề tháng năm, tay con nhỏ bé đón sao cho vừa. Hồng ân Chúa vô biên vô tận. Tim con nhỏ bénhưng hãy còn vơi.</vt:lpstr>
      <vt:lpstr>2. Ôi ân huệ tình yêu cao quí khôn lường. Chúa dắt dìu con đi qua tháng năm trường. </vt:lpstr>
      <vt:lpstr>Sớt chia buồn vui, ủi an phù giúp. Dẫu con là tôi tớ tay trắng khốn cùng.</vt:lpstr>
      <vt:lpstr>3. Xin cho đời con như cây sáo của Ngài. Chúa gieo vào giai khúc thanh khiết muôn đời. </vt:lpstr>
      <vt:lpstr>Chúa cho đầy vơi, mát tươi cuộc sống. Khi tay Ngài âu yếm ngây ngất tâm hồn.</vt:lpstr>
      <vt:lpstr>Nhập Lễ  Con Bước Lên Bàn Thờ (16)</vt:lpstr>
      <vt:lpstr>ĐK: Con tiến lên bàn thờ, cùng dân Chúa đây hợp dâng thánh lễ. Đây lễ chiên chiều xưa. Con Chúa uy linh đã trao</vt:lpstr>
      <vt:lpstr>hiến thân mình.</vt:lpstr>
      <vt:lpstr>1. Muôn tâm hồn liên kết trong tình thân dâng tiến Cha toàn năng lễ vật hy sinh. Xin Cha lành cho lễ dâng toàn</vt:lpstr>
      <vt:lpstr>thiêu mưa xuống muôn hồng ân nhuần thấm tâm hồn</vt:lpstr>
      <vt:lpstr>ĐK: Con tiến lên bàn thờ, cùng dân Chúa đây hợp dâng thánh lễ. Đây lễ chiên chiều xưa. Con Chúa uy linh đã trao</vt:lpstr>
      <vt:lpstr>hiến thân mình.</vt:lpstr>
      <vt:lpstr>Dâng Lễ  Giờ Đây Chúng Con (76)</vt:lpstr>
      <vt:lpstr>ĐK: Giờ đây chúng con dâng lên thiên tòa cao sáng của lễ rất thánh bánh trắng tinh rượu nho thanh khiết.</vt:lpstr>
      <vt:lpstr>Nguyện xin Chúa nhân lành nhận của lễ chân thành tựa ngàn trầm ngào ngạt bay lên cõi cao xanh.</vt:lpstr>
      <vt:lpstr>1. Muôn dân về đây hợp dâng lễ vật hy sinh. Như trên đồi xưa Con Chúa hiến dâng thân mình.</vt:lpstr>
      <vt:lpstr>2. Muôn muôn lời ca hòa vang trong tình thân yêu. Dâng lên tòa cao xin Chúa đoái thương nhậm lời.</vt:lpstr>
      <vt:lpstr>Hiệp Lễ  Tình Yêu Thiên Chúa (160)</vt:lpstr>
      <vt:lpstr>ĐK: Tình yêu Thiên Chúa như trăng như sao đưa con lên cao ôi nào biết lấy chi báo đền. Chúa dắt dìu con đi qua</vt:lpstr>
      <vt:lpstr>đêm đen, cho con ca khen tình yêu Chúa ôi như đại dương.</vt:lpstr>
      <vt:lpstr>Tình yêu Thiên Chúa chói sáng khắp chốn gội sạch tội đời, ôi tình yêu sao quá cao vời. Con quyết trọn đời dâng</vt:lpstr>
      <vt:lpstr>hiến xác thân loan báo thiên ân cho khắp nhân trần.</vt:lpstr>
      <vt:lpstr>1. Người đã thương tôi từ thuở xa xôi chưa có bầu trời. Nào ai có biết tôi đã từ đâu sinh đến trong đời. Chúa đã</vt:lpstr>
      <vt:lpstr>thương tôi nên có đôi môi tôi ca ngàn khúc hát vang lên ngợi khen.</vt:lpstr>
      <vt:lpstr>2. Trời đất bao la dành hết cho ta đâu có tình cờ. Tình yêu Thiên Chúa đã tác tạo nên sông núi trên đời. Trong</vt:lpstr>
      <vt:lpstr>gió lên khơi trong tiếng mưa rơi nghe như là tiếng Chúa trong tim mọi người.</vt:lpstr>
      <vt:lpstr>3. Ngày tháng hôm nay và mãi tương lai Chúa biết từng ngày. Đời tôi đang sống dẫu có đổi thay tay Chúa an bài.</vt:lpstr>
      <vt:lpstr>Mưa gió miên man hay nắng hân hoan môi luôn tràn tiếng hát tâm tư bình an.</vt:lpstr>
      <vt:lpstr>Nhập Lễ  Ca Lên Đi 3 (45)</vt:lpstr>
      <vt:lpstr>1. Ca lên đi Thần Thánh trên thiên đình hiển vinh mừng Chúa yêu thương trần gian đến muôn ngàn đời.</vt:lpstr>
      <vt:lpstr>Dâng Lễ  Lễ Dâng 5 (80)</vt:lpstr>
      <vt:lpstr>1. Xin chắp đôi bàn tay, dâng Ngài ly rượu nồng thắm. Xin đoái thương nhận cho như là trọn vẹn nghĩa tình.</vt:lpstr>
      <vt:lpstr>Hiệp Lễ  Tiệc Cưới Cana (HN)</vt:lpstr>
      <vt:lpstr>1. Trong tiệc cưới Ca-na, miền Ga-li-lê. Chúa Giê-su đã tỏ vinh quang của Người.</vt:lpstr>
      <vt:lpstr>Người đã cho nước hóa thành rượu ngon, và nhiều môn đệ đã tin vào Người, họ nhiệt thành theo Chúa trong niềm tín</vt:lpstr>
      <vt:lpstr>thác không rời.</vt:lpstr>
      <vt:lpstr>ĐK: Muôn lạy Chúa con xin hết lòng kính thờ, tuân phục suốt đời và thi hành thiên ý. Xin cho con biết luôn ân</vt:lpstr>
      <vt:lpstr>cần, giúp đỡ anh em tận tình để thế gian luôn vui hưởng thanh bình.</vt:lpstr>
      <vt:lpstr>2. Khi tiệc cưới đang vui rượu ngon bỗng hết. Xót thương nên Mẹ Chúa xin Con dủ tình.</vt:lpstr>
      <vt:lpstr>Mẹ dạy gia nhân: “Nếu Người bảo gì, thì hãy mau làm đúng theo lời Người”. Họ được hưởng rượu ngon khi làm theo ý</vt:lpstr>
      <vt:lpstr>Chúa Trời.</vt:lpstr>
      <vt:lpstr>ĐK: Muôn lạy Chúa con xin hết lòng kính thờ, tuân phục suốt đời và thi hành thiên ý. Xin cho con biết luôn ân</vt:lpstr>
      <vt:lpstr>cần, giúp đỡ anh em tận tình để thế gian luôn vui hưởng thanh bình.</vt:lpstr>
      <vt:lpstr>3. Vâng lời Chúa ban truyền họ đổ đầy nước, Chúa cho họ nhìn thấy uy năng của Người.</vt:lpstr>
      <vt:lpstr>Người đã ban phúc xuống trên trần gian, vì toàn dân lành biết tuân lệnh Người, họ được hưởng hạnh phúc khi làm</vt:lpstr>
      <vt:lpstr>theo thánh ý Người.</vt:lpstr>
      <vt:lpstr>ĐK: Muôn lạy Chúa con xin hết lòng kính thờ, tuân phục suốt đời và thi hành thiên ý. Xin cho con biết luôn ân</vt:lpstr>
      <vt:lpstr>cần, giúp đỡ anh em tận tình để thế gian luôn vui hưởng thanh bình.</vt:lpstr>
      <vt:lpstr>4. Bao ngày tháng trôi qua dầm sương giãi nắng, bước chân con mỏi rã bon chen bụi trần.</vt:lpstr>
      <vt:lpstr>Nguyện hằng theo Chúa chẳng khi nào ngơi, và hằng tuân hành ý Chúa truyền dạy, để hòa bình viên mãn lan tràn</vt:lpstr>
      <vt:lpstr>trên khắp thế gian.</vt:lpstr>
      <vt:lpstr>ĐK: Muôn lạy Chúa con xin hết lòng kính thờ, tuân phục suốt đời và thi hành thiên ý. Xin cho con biết luôn ân</vt:lpstr>
      <vt:lpstr>cần, giúp đỡ anh em tận tình để thế gian luôn vui hưởng thanh bình.</vt:lpstr>
      <vt:lpstr>Dâng Lễ  Cùng Tấm Bánh (69)</vt:lpstr>
      <vt:lpstr>1. Cùng tấm bánh thơm dệt bao tâm tình. Cùng giọt rượu nồng hiệp tiếng câu kinh.
ĐK: Bát ngát ngàn trầm dâng</vt:lpstr>
      <vt:lpstr>hương. Nối kết lòng người muôn phương. Miệt mài đợi Chúa dủ thương.</vt:lpstr>
      <vt:lpstr>2. Cùng tiếng khóc than lệ hoen mi rồi. Cùng ngàn nụ cười đẹp thắm làn môi.
ĐK: Bát ngát ngàn trầm dâng hương.</vt:lpstr>
      <vt:lpstr>Nối kết lòng người muôn phương. Miệt mài đợi Chúa dủ thương.</vt:lpstr>
      <vt:lpstr>Hiệp Lễ  Tình Yêu Chúa Cao Vời (264)</vt:lpstr>
      <vt:lpstr>ĐK: Tình yêu Chúa cao vời biết bao, nào con biết đáp đền thế nào, để cho cân xứng Chúa ơi, để cho cân xứng Chúa</vt:lpstr>
      <vt:lpstr>ơi.</vt:lpstr>
      <vt:lpstr>Hiệp Lễ  Tình Yêu Chúa Cao Vời (264)</vt:lpstr>
      <vt:lpstr>ĐK: Tình yêu Chúa cao vời biết bao, nào con biết đáp đền thế nào, để cho cân xứng Chúa ơi, để cho cân xứng Chúa</vt:lpstr>
      <vt:lpstr>ơi.</vt:lpstr>
      <vt:lpstr>Hiệp Lễ  Tình Yêu Chúa Cao Vời (264)</vt:lpstr>
      <vt:lpstr>ĐK: Tình yêu Chúa cao vời biết bao, nào con biết đáp đền thế nào, để cho cân xứng Chúa ơi, để cho cân xứng Chúa</vt:lpstr>
      <vt:lpstr>ơi.</vt:lpstr>
      <vt:lpstr>Nhập Lễ  Đây Lời Chúa Phán (TVV)</vt:lpstr>
      <vt:lpstr>ĐK: Đây là Lời Chúa phán: “Này là tôi tớ Ta mà Ta nâng đỡ”. Đây là Lời Chúa phán: “Này là người Ta đã chọn. Ta</vt:lpstr>
      <vt:lpstr>hài lòng về Người, Ta ban Thần Trí Ta trên Người”.</vt:lpstr>
      <vt:lpstr>1. Người sẽ xét phạt các chư dân. Người sẽ không một tiếng trên đời. Người sẽ không thiên vị một ai và không ai</vt:lpstr>
      <vt:lpstr>nghe tiếng của Người.</vt:lpstr>
      <vt:lpstr>2. Người không nỡ đập gãy cây lau, Người sẽ không dập tắt tim đèn. Người sẽ không đau buồn nao núng mà chăm lo</vt:lpstr>
      <vt:lpstr>công lý của Người.</vt:lpstr>
      <vt:lpstr>Hiệp Lễ  Chỉ Có Một Chúa (TT)</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1. Trong Giê-su Con Ngài Thiên Chúa khấn chọn ta. Khi trăng sao chưa thành Ngài ghé mắt trên ta. Thương ban ơn</vt:lpstr>
      <vt:lpstr>siêu vời làm con Chúa trên cao. Được hưởng phúc trường sinh đời sau.</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2. Trong Giê-su Con Ngài Thiên Chúa đã từ lâu. Yêu thương ta vô bờ nhớ máu Đức Ki-tô. Xưa giang tay hiến mình</vt:lpstr>
      <vt:lpstr>Ngài dâng lễ hy sinh. Để tẩy xóa tội khiên trần gian.</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3. Trong Giê-su Con Ngài Thiên Chúa quyết từ lâu. Thâu muôn dân nên một nhiệm thể Đức Ki-tô. Nên câu ca ân tình</vt:lpstr>
      <vt:lpstr>mà ca hát tôn vinh. Quyền phép Chúa vô đối khôn sánh.</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Nhập Lễ  Về Nhà Chúa (15)</vt:lpstr>
      <vt:lpstr>ĐK: Về nhà Chúa, đi về nhà Thiên Chúa. Tâm hồn con sướng vui dạt dào, dâng lời kinh ngát hương nguyện cầu.</vt:lpstr>
      <vt:lpstr>1. Con say sưa lời ca hát vang lừng. Tim reo lên nhịp yêu mến tưng bừng. Ôi bao êm đềm cùng với anh em gần xa,</vt:lpstr>
      <vt:lpstr>chung nhau ca hòa, tình Chúa yêu thương người ta.</vt:lpstr>
      <vt:lpstr>2. Nay bao nhiêu người chung bước trở về. Mang trên vai hành trang với ước nguyện. Dâng lên kinh cầu từ sớm mai</vt:lpstr>
      <vt:lpstr>sương còn rơi, ca khen danh Ngài, tình khúc tri ân mà thôi.</vt:lpstr>
      <vt:lpstr>Hiệp Lễ  Chứng Nhân Tình Yêu 140</vt:lpstr>
      <vt:lpstr>1. Khi con nghe tiếng kêu mời gọi con đi gieo niềm tin mới. </vt:lpstr>
      <vt:lpstr>Con nay như thấy ngỡ ngàng vì Chúa đã đoái thương chọn con.</vt:lpstr>
      <vt:lpstr>Rồi một ngày Thánh Thần Chúa đã đến thánh hiến con cho Ngài. </vt:lpstr>
      <vt:lpstr>Sai con đi khắp mọi nơi, rắc gieo tin vui cho muôn người.</vt:lpstr>
      <vt:lpstr>ĐK: Này đây Chúa ơi con hiến dâng cho Ngài. Niềm tin tâm tư cùng trái tim nồng cháy.</vt:lpstr>
      <vt:lpstr>Từ đây hăng say theo bước chân của Ngài, trung kiên làm chứng nhân Nước Trời, thắp lên hạnh phúc cho muôn người.</vt:lpstr>
      <vt:lpstr>2. Con say sưa với tháng ngày tình yêu cho con nguồn sức sống. </vt:lpstr>
      <vt:lpstr>Con hân hoan bước trên đường hồng phúc bát ngát xanh đồi nương.</vt:lpstr>
      <vt:lpstr>Để tìm lại những tình thương quá khứ héo úa trong muôn lòng. </vt:lpstr>
      <vt:lpstr>Cho quên đi những sầu vương Chúa ôi xin thương ai đoạn trường.</vt:lpstr>
      <vt:lpstr>3. Trong tâm tư biết bao người ngày đêm cô đơn buồn không nói. </vt:lpstr>
      <vt:lpstr>Nhưng đâu ai đến với họ để hát tiếng hát trong niềm vui.</vt:lpstr>
      <vt:lpstr>Vì nhiều người vẫn nghèo đói thế giới thiếu vắng bao nụ cười. </vt:lpstr>
      <vt:lpstr>Xin cho nhau những tình thương sớm mai cơn mê đã tan rồi.</vt:lpstr>
      <vt:lpstr>4. Xin cho con suốt một đời tình yêu cho đi là lẽ sống. </vt:lpstr>
      <vt:lpstr>Xin cho con biết trung thành hoàn tất những bước chân đẹp xinh.</vt:lpstr>
      <vt:lpstr>Nguyện một đời con tìm đến với hết tất cả những ai chân tình. </vt:lpstr>
      <vt:lpstr>Để tình người mãi còn xanh ngát hương như hoa xuân trên cành.</vt:lpstr>
      <vt:lpstr>Dâng Lễ  Hiệp Dâng 79</vt:lpstr>
      <vt:lpstr>1. Hiệp lòng xin tiến dâng lên, xin tiến dâng lên bàn thờ Chúa. Này đây ly rượu nồng ép từ muôn trái nho tươi.</vt:lpstr>
      <vt:lpstr>Và đây bánh tinh tuyền kết bởi ngàn hạt lúa vàng.</vt:lpstr>
      <vt:lpstr>ĐK: Xin dâng lên, xin dâng lên trong niềm mến tin, trong hương kinh dâng niềm thờ kính.</vt:lpstr>
      <vt:lpstr>Nguyện xin ban ơn thiêng đổi mới lòng con nên trinh trong như bánh rượu này, để xứng đáng tiến dâng lên Ngài.</vt:lpstr>
      <vt:lpstr>2. Nguyện cầu Thiên Chúa khoan nhân, thương đoái trông lễ vật dâng tiến. Đời con bao thăng trầm giữa dòng năm</vt:lpstr>
      <vt:lpstr>tháng miên man. Nguyện dâng lên Thiên tòa kiếp người từng ngày chóng tàn.</vt:lpstr>
      <vt:lpstr>Nhập Lễ  Chúa Là Mục Tử 188</vt:lpstr>
      <vt:lpstr>1. Chúa là mục tử Người dẫn lối chỉ đường cho con đi. Đi trong tay Chúa nào con thiếu chi con sợ chi?</vt:lpstr>
      <vt:lpstr>Cỏ tươi rợn đồng xanh con no thỏa không bao giờ thiếu nữa. Suối nước trường sinh con nghỉ uống no đầy.</vt:lpstr>
      <vt:lpstr>ĐK: Chúa chiên nhân từ, Người dẫn con tới đồng nội này suối nước mát bóng, con tới uống thảnh thơi. Chúa ơi</vt:lpstr>
      <vt:lpstr>sướng vui trong tay Chúa Người dẫn con đi, đi trong suối mát cỏ xanh con thiếu gì.</vt:lpstr>
      <vt:lpstr>2. Chúa là mục tử Người dẫn dắt con lần theo chính lối. Cho con đi tới vì danh Chúa con không lạc vương.</vt:lpstr>
      <vt:lpstr>Tối tăm con sợ chi vì có Chúa với con cùng tiến bước. Cánh tay Người đưa gậy Người dẫn an lòng.</vt:lpstr>
      <vt:lpstr>3. Chúa là mục tử Người dọn bữa kê bàn cho con dân. Dầu Người tràn lan và chén ái ân Người đầy chan.</vt:lpstr>
      <vt:lpstr>Chúa ban cho đời con qua năm tháng hưởng dư thừa phúc đức. Chúa ở cùng con, con cùng Chúa muôn đời.</vt:lpstr>
      <vt:lpstr>Kết Lễ  Hang Bê-Lem (357)</vt:lpstr>
      <vt:lpstr>ĐK: Hát khen mừng Chúa giáng sinh ra đời Chúa sinh ra đời nằm trong hang đá nơi máng lừa. Trông hang Bê-lem, ánh</vt:lpstr>
      <vt:lpstr>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1. Nửa đêm mừng Chúa Giáng Sinh ra Chốn gian trần. Người đem ơn phúc xuống cho muôn dân lầm than.</vt:lpstr>
      <vt:lpstr>1. Nơi hang Bê-lem Thiên Thần xướng ca. Thiên Chúa vinh danh, chúng nhân an hòa.</vt:lpstr>
      <vt:lpstr>ĐK: Trông hang Bê-lem, ánh 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ĐK: Hát khen mừng Chúa giáng sinh ra đời Chúa sinh ra đời nằm trong hang đá nơi máng lừa. Trông hang Bê-lem, ánh</vt:lpstr>
      <vt:lpstr>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Dâng Lễ  Cùng Tiến Dâng (65)</vt:lpstr>
      <vt:lpstr>1. Xin Chúa sai sứ thần dâng lễ vật này lên trước Thiên Nhan. Đây lễ vật tinh tuyền lễ vật vô giá đoàn con dâng</vt:lpstr>
      <vt:lpstr>Chúa thiên tòa.</vt:lpstr>
      <vt:lpstr>ĐK: Cùng tiến dâng lên, cùng tiến dâng lên này rượu với (í a) bánh thơm. Cùng tiến dâng lên, tiến dâng lên Cha</vt:lpstr>
      <vt:lpstr>thân xác tâm hồn.</vt:lpstr>
      <vt:lpstr>2. Con ước mong tâm hồn trinh trong tinh tuyền như bánh con dâng. Như đóa huệ trắng ngần hương trầm nghi ngút</vt:lpstr>
      <vt:lpstr>nhẹ bay lên cõi thiên đàng.</vt:lpstr>
      <vt:lpstr>Hiệp Lễ  Cát Biển Sao Trời (176)</vt:lpstr>
      <vt:lpstr>1. Hãy đếm tinh tú trên trời, mà biết ơn Người cho đời, và xem cát biển để hiểu Người thương ta.</vt:lpstr>
      <vt:lpstr>Người thương ta muôn ngàn năm rất xa, thuở muôn loài chưa thành trong cõi đời. Chính Người mở cho ta, đất trời</vt:lpstr>
      <vt:lpstr>biển bao la</vt:lpstr>
      <vt:lpstr>ĐK: Người thương ta tháng năm qua tình vẫn bao la đến muôn đời tình chẳng phai nhòa. Người thương ta như mùa</vt:lpstr>
      <vt:lpstr>xuân mãi ươm hoa.</vt:lpstr>
      <vt:lpstr>Nguyện dâng Cha trái tim con tình nghĩa phôi pha, muốn đáp đền nào có chi đền thì xin theo muôn lối mở tình yêu.</vt:lpstr>
      <vt:lpstr>2. Người đã giang cánh chim bằng, êm ái như là phượng hoàng, dìu con bé nhỏ muôn nẻo đường dương gian.</vt:lpstr>
      <vt:lpstr>Đường nguy nan qua vực sâu núi cao, chẳng nơi nào không tình sâu nghĩa đầy. Tháng ngày ở bên Cha, đất trời tỏa</vt:lpstr>
      <vt:lpstr>hương hoa.</vt:lpstr>
      <vt:lpstr>Nhập Lễ  Maria Mẹ Thiên Chúa</vt:lpstr>
      <vt:lpstr>ĐK: Diệu vời như ánh trăng và rực rỡ như vầng Thái Dương. Ôi Maria Mẹ Thiên Chúa! Là máng xối ơn Trời cho thế</vt:lpstr>
      <vt:lpstr>nhân bao đời. Con tôn vinh Mẹ, ca khen danh Mẹ vì nhờ Mẹ mà Chúa Giê-su đã xuống thế ở cùng chúng con.</vt:lpstr>
      <vt:lpstr>1. Maria ngày đêm con vẫn một niềm, một niềm xác tín: Mẹ là Hiền Mẫu của con! Và mãi mãi con sẽ là đứa con ngoan</vt:lpstr>
      <vt:lpstr>của Mẹ thôi.</vt:lpstr>
      <vt:lpstr>ĐK: Diệu vời như ánh trăng và rực rỡ như vầng Thái Dương. Ôi Maria Mẹ Thiên Chúa! Là máng xối ơn Trời cho thế</vt:lpstr>
      <vt:lpstr>nhân bao đời. Con tôn vinh Mẹ, ca khen danh Mẹ vì nhờ Mẹ mà Chúa Giê-su đã xuống thế ở cùng chúng con.</vt:lpstr>
      <vt:lpstr>2. Maria ngày đêm con vẫn mong chờ: ngày về cõi phúc cùng Mẹ vang tiếng ngợi khen. Mùa xuân ấy không bao giờ vút</vt:lpstr>
      <vt:lpstr>bay theo dòng thời gian.</vt:lpstr>
      <vt:lpstr>ĐK: Diệu vời như ánh trăng và rực rỡ như vầng Thái Dương. Ôi Maria Mẹ Thiên Chúa! Là máng xối ơn Trời cho thế</vt:lpstr>
      <vt:lpstr>nhân bao đời. Con tôn vinh Mẹ, ca khen danh Mẹ vì nhờ Mẹ mà Chúa Giê-su đã xuống thế ở cùng chúng con.</vt:lpstr>
      <vt:lpstr>Dâng Lễ  Tâm Tình Hòa Bình (366)</vt:lpstr>
      <vt:lpstr>1. Từ đồng xa mục đồng tiến về hang đá, dâng lên hơi ấm bò lừa, lễ dâng hơi ấm bò lừa. Trời mùa đông bừng lên</vt:lpstr>
      <vt:lpstr>ánh sáng hy vọng, Ngôi Hai giáng sinh giữa đồng, làm người đổi mới muôn lòng.</vt:lpstr>
      <vt:lpstr>ĐK: Với bánh rượu con dâng Ngài này đây tấm lòng thành kính. Với bánh rượu con dâng Ngài này đây tâm tình hòa bình.</vt:lpstr>
      <vt:lpstr>2.Từ miền đông Ba Vua quyết tìm lẽ sống Bê-lem dâng Chúa Hài Đồng vàng hương cùng với mộc dược. Này đoàn con giờ</vt:lpstr>
      <vt:lpstr>đây dâng lên tâm tình tôn vinh Chúa thương muôn nghìn khổ hình dẫn tới thiên đường.</vt:lpstr>
      <vt:lpstr>3. Dòng đời qua tin vui nở rộn lòng ta muôn dân muôn nước ca hòa dạt dào tình mến đậm đà. Nào về đây tình yêu</vt:lpstr>
      <vt:lpstr>nối kết đất trời. Ngôi Hai giáng sinh cứu đời cuộc đời bừng sáng tuyệt vời.</vt:lpstr>
      <vt:lpstr>Hiệp Lễ  Lời Ru Thánh (NK)</vt:lpstr>
      <vt:lpstr>ĐK: Mẹ ôm bé Giê-su Mẹ ru suốt canh khuya một đêm tuyết rơi nhiều tiêu điều hang đá nghèo. Ngàn sao sáng trên</vt:lpstr>
      <vt:lpstr>cao, lặng nghe tiếng ngọt ngào Mẹ ru Chúa đêm nào đi vào trong giấc mơ.</vt:lpstr>
      <vt:lpstr>1. Ẫm trên tay Hài Nhi bé bỏng, rét run trong lạnh giá đêm đông. Mẹ cung kính thay cả trần gian tôn thờ Thiên</vt:lpstr>
      <vt:lpstr>Chúa Vua Tình Yêu.</vt:lpstr>
      <vt:lpstr>ĐK: Mẹ ôm bé Giê-su Mẹ ru suốt canh khuya một đêm tuyết rơi nhiều tiêu điều hang đá nghèo. Ngàn sao sáng trên</vt:lpstr>
      <vt:lpstr>cao, lặng nghe tiếng ngọt ngào Mẹ ru Chúa đêm nào đi vào trong giấc mơ.</vt:lpstr>
      <vt:lpstr>2. Ẫm êm trong vòng tay của Mẹ, bé Giê-su lặng ngủ miên man. Mẹ âu yếm hôn lên vầng trán Người mỉm cười giấc mơ</vt:lpstr>
      <vt:lpstr>bình an.</vt:lpstr>
      <vt:lpstr>ĐK: Mẹ ôm bé Giê-su Mẹ ru suốt canh khuya một đêm tuyết rơi nhiều tiêu điều hang đá nghèo. Ngàn sao sáng trên</vt:lpstr>
      <vt:lpstr>cao, lặng nghe tiếng ngọt ngào Mẹ ru Chúa đêm nào đi vào trong giấc mơ.</vt:lpstr>
      <vt:lpstr>3. Ẫm trên tay Hài Nhi bé bỏng, rét run trong lạnh giá đêm đông. Mẹ cung kính thay cả trần gian tôn thờ Thiên</vt:lpstr>
      <vt:lpstr>Chúa Vua Tình Yêu.</vt:lpstr>
      <vt:lpstr>ĐK: Mẹ ôm bé Giê-su Mẹ ru suốt canh khuya một đêm tuyết rơi nhiều tiêu điều hang đá nghèo. Ngàn sao sáng trên</vt:lpstr>
      <vt:lpstr>cao, lặng nghe tiếng ngọt ngào Mẹ ru Chúa đêm nào đi vào trong giấc mơ.</vt:lpstr>
      <vt:lpstr>Hiệp Lễ  Hội Nhạc Thiên Quốc (HH)</vt:lpstr>
      <vt:lpstr>1. Hội nhạc Thiên quốc đắm say nghiêm quỳ, dứt cung đàn hát lặng nghe cõi thế trần. Giọng Mẹ êm ái du dương</vt:lpstr>
      <vt:lpstr>trong ngần. Ru bên nôi thánh Hài Nhi.</vt:lpstr>
      <vt:lpstr>ĐK: Thiên cung thần phẩm vui mừng đắm say. Dứt cung nhạc thấy im lặng chín tầng.</vt:lpstr>
      <vt:lpstr>Khi nghe kề bên nôi hèn Chúa đây, tiếng Đức Mẹ cất lên nhẹ hát mừng. Vừa nghe kề sát nôi hèn, tiếng Mẹ nhẹ hát</vt:lpstr>
      <vt:lpstr>êm đềm. Vừa nghe kề sát nôi hèn, êm ái giọng Mẹ ru hát.</vt:lpstr>
      <vt:lpstr>2. Quỳ kề bên Chúa thơ nhi cơ hàn, Thánh nhan rực rỡ tựa vì sao sáng ngời. Mẹ nhẹ lên tiếng thanh bai vô hồi.</vt:lpstr>
      <vt:lpstr>Bên tai Giê-su Mẹ than.</vt:lpstr>
      <vt:lpstr>3. Mẹ lặng chiêm ngắm con ngủ bên lòng, mắt chẳng còn ngó Mẹ khi con mỉm cười. Dầu vậy hơi thở con như lửa hồng.</vt:lpstr>
      <vt:lpstr>Yêu đương nung đốt Mẹ thôi.</vt:lpstr>
      <vt:lpstr>4. Sự lạ chiêm ngắm Con Chúa thiên đàng, tôi vẫn hờ hững dạ không chút mến Người. Còn Mẹ bên Chúa như lửa sáng</vt:lpstr>
      <vt:lpstr>ngời. Yêu đương Thiên Chúa tình thương.</vt:lpstr>
      <vt:lpstr>Kết lễ  Cung Chúc Trinh Vương (HD)</vt:lpstr>
      <vt:lpstr>1. Cung chúc Trinh Vương không hề nhiễm tội truyền. Thật Mẹ là Mẹ Thiên Chúa, Mẹ khiết trinh trọn đời. Cung chúc</vt:lpstr>
      <vt:lpstr>Trinh Vương là kho tích ơn thiêng. Mẹ đã hy sinh hiệp thông để cứu chuộc nhân loại.</vt:lpstr>
      <vt:lpstr>ĐK: Mẹ Maria! Ai là không được Mẹ thương đến. Khốn thay nhân loại mê đắm nên lãng quên. Mẹ Fatima! Con nguyện</vt:lpstr>
      <vt:lpstr>xin đền tạ yêu mến. Muốn hy sinh nhiều yên ủi Mẹ khỏi ưu phiền.</vt:lpstr>
      <vt:lpstr>2. Cung chúc Trinh Vương Mẹ quyền phép khôn lường. Vì Mẹ đầy ơn Thiên Chúa Mẹ Nữ Vương muôn loài. Cung chúc</vt:lpstr>
      <vt:lpstr>Trinh Vương Mẹ nhân ái yêu đương. Mẹ cứu giúp ai lạc bước, ai khốn khổ trên đời.</vt:lpstr>
      <vt:lpstr>Dâng Lễ  Lễ Dâng Thánh Gia Thất (DCH)</vt:lpstr>
      <vt:lpstr>ĐK: Đời buồn vui xin dâng về Chúa ước mong được trở nên của lễ. Cùng hòa trong bánh miến tinh tuyền hiệp lòng</vt:lpstr>
      <vt:lpstr>dâng với những khổ đau.</vt:lpstr>
      <vt:lpstr>Kết lễ  Nguyện Cầu Thánh Gia (TD)</vt:lpstr>
      <vt:lpstr>1. Chuyện ngày xưa hôm nay vẫn đây, chuyện ngày xưa nay vẫn đẹp mầu là chuyện xưa nơi gia đình Thánh Gia.</vt:lpstr>
      <vt:lpstr>Một đời sống vẫn vui khi nghèo thương đau vẫn nụ cười khiêm nhu sống giữa đời âm thầm sống khiết trinh.</vt:lpstr>
      <vt:lpstr>ĐK: Nguyện cầu Thánh Gia luôn phù trì để biết bao gia đình sống vui. Nguyện cầu Thánh Gia nghe lời cầu xin luôn</vt:lpstr>
      <vt:lpstr>chở che bước trần ai.</vt:lpstr>
      <vt:lpstr>Dâng Lễ  Lễ Dâng Thánh Gia Thất (DCH)</vt:lpstr>
      <vt:lpstr>1. Đời nắng mưa dãi dầu trăm bề. Đời mẹ cha bao nỗi ê chề. Mẹ tháng ngày tảo tần dưỡng nuôi, Cha bôn ba giữa</vt:lpstr>
      <vt:lpstr>chốn chợ đời.</vt:lpstr>
      <vt:lpstr>ĐK: Đời buồn vui xin dâng về Chúa ước mong được trở nên của lễ. Cùng hòa trong bánh miến tinh tuyền hiệp lòng</vt:lpstr>
      <vt:lpstr>dâng với những khổ đau.</vt:lpstr>
      <vt:lpstr>2. Hạnh phúc thay có một gia đình, được mẹ cha lo lắng ân cần. Đẹp biết bao gương lành Thánh Gia, luôn nêu gương</vt:lpstr>
      <vt:lpstr>êm ấm thuận hòa.</vt:lpstr>
      <vt:lpstr>Dâng Lễ  Dâng Chúa Hài Đồng (VDT)</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1. Tâm tình con dâng Chúa ơi! Lòng thành hân hoan đón mừng. Thiên Chúa ban tặng một vị công chính. Đất trời giao</vt:lpstr>
      <vt:lpstr>hòa nhân loại hân hoan. Cùng hát vang lên mừng Chúa ra đời.</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Kết lễ  Vào Một Đêm Đông (378)</vt:lpstr>
      <vt:lpstr>ĐK: Vào một đêm đông, Gió rét lạnh lùng. Ngôi Hai xuống thế ai biết chăng ai. Yêu không bến bờ. Ai kia hững hờ.</vt:lpstr>
      <vt:lpstr>Con thành tâm đến với chút tình mến yêu.</vt:lpstr>
      <vt:lpstr>1. Giữa trong đêm khuya tinh tú trên cao chập chờn. Chúa Con sinh ra Thiên Thần loan tin khắp chốn.</vt:lpstr>
      <vt:lpstr>Đến hang Bê-lem chiêm ngắm Ngôi Hai vào đời. Đó chính là Ngài, từ lâu toàn dân trông mong.</vt:lpstr>
      <vt:lpstr>2. Chúa yêu thương con khi núi non chưa hiện hình. Chúa yêu thương con khi trời trăng sao lấp lánh.</vt:lpstr>
      <vt:lpstr>Chúa nâng đỡ con lên âu yếm ôm con vào lòng. Chúa đưa con về trời cao niềm vui vô song.</vt:lpstr>
      <vt:lpstr>Dâng Lễ  Dâng Chúa Hài Đồng (VDT)</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1. Tâm tình con dâng Chúa ơi! Lòng thành hân hoan đón mừng. Thiên Chúa ban tặng một vị công chính. Đất trời giao</vt:lpstr>
      <vt:lpstr>hòa nhân loại hân hoan. Cùng hát vang lên mừng Chúa ra đời.</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Hiệp Lễ  Tình Yêu Giáng Sinh (DVH)</vt:lpstr>
      <vt:lpstr>1. Một tình yêu như nhạc khúc thiên đường. Nở trong tim ôi ngây ngất du dương. Là tình yêu Chúa xuống giữa đêm</vt:lpstr>
      <vt:lpstr>trường. Cho khắp chốn nhân gian tràn lan nguồn yêu thương.</vt:lpstr>
      <vt:lpstr>Một tình yêu như màu nắng tươi hồng. Từ trên cao xua tan bóng đêm đông. Là tình yêu Chúa xuống với muôn lòng.</vt:lpstr>
      <vt:lpstr>Ban phúc ân tẩy sạch bao tội vương.</vt:lpstr>
      <vt:lpstr>ĐK: Ôi đẹp thay Tình Yêu đã giáng sinh trong đêm huyền diệu. Trên ngàn tầng trời xanh chúc sáng danh Chúa Trời Ba Ngôi.</vt:lpstr>
      <vt:lpstr>Con nguyện xin Tình Yêu đã giáng sinh trong đêm huyền diệu. Ban từng ngày bình an cho những ai sống đời thiện tâm.</vt:lpstr>
      <vt:lpstr>2. Vì tình yêu nên Người bỏ ngai trời. Nằm đơn côi trong hang đá tanh hôi. Vì tình yêu Chúa đến với con người.</vt:lpstr>
      <vt:lpstr>Mang kiếp sống chơi vơi một đời chịu thương đau.</vt:lpstr>
      <vt:lpstr>Một tình yêu cho người sống thanh bần. Chẳng mơ chi cao danh với vinh quang. Là tình yêu Chúa xuống với những</vt:lpstr>
      <vt:lpstr>tâm hồn. Yêu Chúa luôn trọn đời không hề nguôi.</vt:lpstr>
      <vt:lpstr>3. Một tình yêu như vầng sáng tinh cầu. Về soi cho nhân gian giữa đêm thâu. Là tình yêu Chúa thắp sáng muôn màu.</vt:lpstr>
      <vt:lpstr>Dân nước sẽ hân hoan ngợi ca lời vinh danh.</vt:lpstr>
      <vt:lpstr>Một tình yêu như hợp khúc thanh bình. Nhịp vang lên trong đêm rất linh thiêng. Trần hoàn ơi! Đến với Chúa nhân</vt:lpstr>
      <vt:lpstr>hiền. Cho trái tim rạng ngời ơn bình yên.</vt:lpstr>
      <vt:lpstr>Hiệp Lễ 2  Xanh Trời Noel (377)</vt:lpstr>
      <vt:lpstr>ĐK: No-el lời cầu chúc thánh ân tuyệt vời, No-el lời bình an gửi đến muôn loài, No-el gọi mời ai buồn trong bến</vt:lpstr>
      <vt:lpstr>đợi, từng giây phút nhìn lên cõi trời, chờ mong mưa nguồn cứu rỗi.</vt:lpstr>
      <vt:lpstr>No-el lời tình yêu giáng sinh làm người. No-el lời hạnh phúc gửi đến cuộc đời. No-el gọi mùa xuân bừng lên sáng</vt:lpstr>
      <vt:lpstr>ngời nguồn ơn thiêng trào tuôn bất tận để No-el xanh màu phúc ân.</vt:lpstr>
      <vt:lpstr>1. Người đã đến trong trái tim mong chờ, lặng lẽ không ai ngờ, cho dù nhân thế hững hờ. No-el mở lối cho người</vt:lpstr>
      <vt:lpstr>gặp gỡ, cuộc đời và Thiên Chúa như biển tình bao la.</vt:lpstr>
      <vt:lpstr>No-el tình như đã bật tiếng hoan ca. No-el quỳ dâng Chúa lời kinh cảm tạ và niềm vui bừng lên rất lạ trong đêm</vt:lpstr>
      <vt:lpstr>thánh say tình thiết tha.</vt:lpstr>
      <vt:lpstr>ĐK: No-el lời cầu chúc thánh ân tuyệt vời, No-el lời bình an gửi đến muôn loài, No-el gọi mời ai buồn trong bến</vt:lpstr>
      <vt:lpstr>đợi, từng giây phút nhìn lên cõi trời, chờ mong mưa nguồn cứu rỗi.</vt:lpstr>
      <vt:lpstr>No-el lời tình yêu giáng sinh làm người. No-el lời hạnh phúc gửi đến cuộc đời. No-el gọi mùa xuân bừng lên sáng</vt:lpstr>
      <vt:lpstr>ngời nguồn ơn thiêng trào tuôn bất tận để No-el xanh màu phúc ân.</vt:lpstr>
      <vt:lpstr>Nhập Lễ  Mưa Ơi (323)</vt:lpstr>
      <vt:lpstr>ĐK: Mưa ơi, xin mưa rơi Chúa Cứu Thế muôn người đang chờ mong. Sương ơi, xin sương rơi Đấng Cứu Tinh giải phóng</vt:lpstr>
      <vt:lpstr>cho muôn lòng.</vt:lpstr>
      <vt:lpstr>1. Từng ngày đợi mong, từng đêm trông ngóng. Lạy Chúa con thao thức mong chờ Ngài đến giữa thế gian còn trong</vt:lpstr>
      <vt:lpstr>đêm hoang tàn.</vt:lpstr>
      <vt:lpstr>2. Người người hoài mong, vạn lòng luôn ngóng. Lạy Chúa khắp nơi những trông đợi Ngài đến giữa thế gian ủi an ai</vt:lpstr>
      <vt:lpstr>cơ cùng.</vt:lpstr>
      <vt:lpstr>3. Đường đời lầm than, nhiều lời ta thán. Lạy Chúa suối lệ đang tuôn tràn Ngài đến giữa thế gian và ban ơn an</vt:lpstr>
      <vt:lpstr>bình.</vt:lpstr>
      <vt:lpstr>Dâng Lễ  Lễ Dâng Mong Đợi (ND)</vt:lpstr>
      <vt:lpstr>1. Niềm mong đợi xin dâng lên Chúa trong bánh thơm ly rượu ngon đây lễ dâng của đoàn chúng con. Van xin trời cao</vt:lpstr>
      <vt:lpstr>hãy đổ xuống trần làn sương phúc ân, xóa gội buồn đau thế nhân.</vt:lpstr>
      <vt:lpstr>ĐK: Xin Chúa thương vui nhận lấy niềm tri ân thành kính con dâng. Xin Chúa ban Con Một Chúa để muôn người thỏa</vt:lpstr>
      <vt:lpstr>nỗi chờ mong.</vt:lpstr>
      <vt:lpstr>2. Lòng chân thành ăn năn thống hối xin xót thương thứ tha tội lỗi con thiết tha kêu cầu Chúa ơi! Nay con hỉ</vt:lpstr>
      <vt:lpstr>hoan thức tỉnh mong đợi ngàn mây sẽ mưa, mưa tràn hồng ân cứu độ.</vt:lpstr>
      <vt:lpstr>Hiệp Lễ  Cưu Mang Chúa Trong Lòng (HH)</vt:lpstr>
      <vt:lpstr>1. Cưu mang Chúa trong lòng, Mẹ đã vội vã ra đi. Đi lên miền núi cao, để yêu thương dấn thân phục vụ.</vt:lpstr>
      <vt:lpstr>Mẹ cất tiếng chào mừng, mừng chị em tràn đầy ơn Chúa. Gio-an trong dạ mẹ, nhảy mừng vui khi nghe tiếng Mẹ chào.</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2. Yêu con Chúa không màng quyền uy là Chúa Ngôi Hai. Nhưng chấp nhận trở nên một thơ nhi sống trong nghèo hèn.</vt:lpstr>
      <vt:lpstr>Tình Ngài yêu vững bền, chẳng ngại trao trọn cả mạng sống. Dẫu biết con phản bội, mà Ngài luôn yêu con mãi chẳng rời.</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3. Ơn Thiên Chúa con nhận mà vẫn ngại bước ra đi. Tin yêu chẳng khác chi làn mây bay thoáng qua cuộc đời.</vt:lpstr>
      <vt:lpstr>Chẳng có ích lợi gì, một niềm tin chỉ để trang trí. Chúa đến trong cuộc đời, mà hồn con đang xa Chúa từng ngày.</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4. Tin yêu Chúa hết lòng, là sống mà biết cho đi. Ơn cao trọng Chúa ban, Ngài mong con biết trao mọi người.</vt:lpstr>
      <vt:lpstr>Rồi khi tới mùa gặt, Ngài thưởng công từng người tôi tớ. Ai trung thành phụng sự, được hưởng tôn nhan Thiên Chúa ngàn đời.</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Kết lễ  Từ Lúc Mẹ Nói Lời Xin Vâng (TH)</vt:lpstr>
      <vt:lpstr>1. Từ lúc Mẹ nói lời xin vâng. Trời với đất rất đỗi vui mừng. Ngọt ngào như dòng suối mát giữa nơi sa mạc huyền</vt:lpstr>
      <vt:lpstr>nhiệm quá muôn đời tiếng xin vâng.</vt:lpstr>
      <vt:lpstr>ĐK: Mẹ thưa xin vâng, xin vâng trọn thánh ý Chúa Cha. Mẹ thưa xin vâng với Tin Mừng của Con Chí Thánh.</vt:lpstr>
      <vt:lpstr>Mẹ thưa xin vâng với tác động của Chúa Thánh Linh. Con muốn theo Mẹ: sống xin vâng với trái tim thảo hiền.</vt:lpstr>
      <vt:lpstr>Nhập Lễ  Vui Lên (268)</vt:lpstr>
      <vt:lpstr>ĐK: Vui lên! Nào vui lên, nào vui lên! Vì Chúa sắp đến đây rồi loan báo niềm vui cứu đời. Vui lên, nào vui lên,</vt:lpstr>
      <vt:lpstr>nào vui lên! Vì Chúa sắp đến đây rồi ta hãy mừng vui trong Chúa Trời.</vt:lpstr>
      <vt:lpstr>1. Nào ta vui lên vì Chúa đến ở giữa dân Người. Loan báo niềm vui cho thế nhân thôi hận thù. Nào ta vui lên vì</vt:lpstr>
      <vt:lpstr>Chúa đến cứu thoát muôn người. Ban xuống niềm vui tô ngày mai thêm đẹp tươi.</vt:lpstr>
      <vt:lpstr>ĐK: Vui lên! Nào vui lên, nào vui lên! Vì Chúa sắp đến đây rồi loan báo niềm vui cứu đời. Vui lên, nào vui lên,</vt:lpstr>
      <vt:lpstr>nào vui lên! Vì Chúa sắp đến đây rồi ta hãy mừng vui trong Chúa Trời.</vt:lpstr>
      <vt:lpstr>2. Nào ta vui lên, vì Chúa đến dẫn lối đưa đường theo bước người đi bao khó nguy ta coi thường. Nào ta vui lên</vt:lpstr>
      <vt:lpstr>vì Chúa đến thắp sáng gian trần. Nung nấu đời ta hướng tình yêu luôn nồng thắm.</vt:lpstr>
      <vt:lpstr>ĐK: Vui lên! Nào vui lên, nào vui lên! Vì Chúa sắp đến đây rồi loan báo niềm vui cứu đời. Vui lên, nào vui lên,</vt:lpstr>
      <vt:lpstr>nào vui lên! Vì Chúa sắp đến đây rồi ta hãy mừng vui trong Chúa Trời.</vt:lpstr>
      <vt:lpstr>Dâng Lễ  Dâng Niềm Mong Đợi (TQD)</vt:lpstr>
      <vt:lpstr>1. Chúa ơi! Đoàn con dâng về nhan Chúa này tâm tư trông chờ với ước mong. Bánh miến thơm dâng về Cha dâng ly</vt:lpstr>
      <vt:lpstr>rượu lên thiên tòa. Nguyện trời cao mưa Đấng Cứu Tinh trần gian.</vt:lpstr>
      <vt:lpstr>ĐK: Dâng lên tâm tình mong đợi giáng sinh. Dâng lên tâm tình mong đợi hòa bình. Xin trời cao mau thương ban cho</vt:lpstr>
      <vt:lpstr>trần gian thôi trông mong, cho mưa xuống trần ngàn muôn muôn hồng ân.</vt:lpstr>
      <vt:lpstr>2. Chúa ơi! Lòng con chân thành thống hối ngày như đêm van nài xin Chúa thương. Ngước mắt trông lên trời cao</vt:lpstr>
      <vt:lpstr>dâng muôn lời tri ân Ngài. Nguyện ngàn mây mưa Đấng muôn dân chờ mong.</vt:lpstr>
      <vt:lpstr>ĐK: Dâng lên tâm tình mong đợi giáng sinh. Dâng lên tâm tình mong đợi hòa bình. Xin trời cao mau thương ban cho</vt:lpstr>
      <vt:lpstr>trần gian thôi trông mong, cho mưa xuống trần ngàn muôn muôn hồng ân.</vt:lpstr>
      <vt:lpstr>Nhập Lễ  Dâng Lễ Với Mẹ (20)</vt:lpstr>
      <vt:lpstr>1. Xưa trên núi Can-vê Mẹ dâng Con cứu đời. Mẹ hiến tế chính con yêu làm giá chuộc muôn người. Nay hiệp với Giáo</vt:lpstr>
      <vt:lpstr>hội và triều thần thánh trên trời nài van Mẹ nhận lời dâng lên thánh lễ này.</vt:lpstr>
      <vt:lpstr>ĐK: Xin dâng lễ này cầu cho muôn dân hợp nhất cầu cho muôn dân thái hòa. Xin dâng lễ này chúc tụng ngợi khen tôn</vt:lpstr>
      <vt:lpstr>vinh cảm tạ tình thương bao la.</vt:lpstr>
      <vt:lpstr>Dâng Lễ  Đôi Tay Này (42)</vt:lpstr>
      <vt:lpstr>1. Đôi tay này con dâng lên Cha dâng tình con yêu thương thiết tha như trầm hương bay tới thiên tòa con thành</vt:lpstr>
      <vt:lpstr>tâm tiến dâng về Cha.</vt:lpstr>
      <vt:lpstr>Xin dâng Ngài tâm tư con đây khi buồn vui hay khi đắng cay xin được tin yêu suốt đêm ngày như lời kinh ngát bay</vt:lpstr>
      <vt:lpstr>về Ngài.</vt:lpstr>
      <vt:lpstr>ĐK: Xin dâng lên cùng bánh nương đồng Cha yêu ơi hãy thương nhận lấy. Xin dâng lên cùng chén rượu nồng Cha yêu</vt:lpstr>
      <vt:lpstr>ơi khứng cho lòng này.</vt:lpstr>
      <vt:lpstr>Hiệp Lễ  Lạy Mẹ Mến Yêu</vt:lpstr>
      <vt:lpstr>ĐK: Lạy Mẹ mến yêu, mến yêu của con. Mẹ như Ánh Sao soi đường dẫn lối. Về với Giê - su Đấng con trông đợi. Về</vt:lpstr>
      <vt:lpstr>với Giê - su Đấng con tôn thờ.</vt:lpstr>
      <vt:lpstr>1. A - ve Ma - ri - a! Mẹ đóa hồng mầu nhiệm. Tràng châu trên đôi tay ngào ngạt hương thơm bay. Ma - ri - a Mân</vt:lpstr>
      <vt:lpstr>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2. A - ve Ma - ri - a! Mẹ xinh đẹp tuyệt vời. Tội nguyên không vương nhơ rạng ngời trăng đêm thu. Ma - ri - a</vt:lpstr>
      <vt:lpstr>Mân 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3. . A - ve Ma - ri - a! Mẹ huy hoàng lộng lẫy. Từ ngai Vua uy linh chuyển cầu cho muôn dân. Ma - ri - a Mân</vt:lpstr>
      <vt:lpstr>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4. A - ve Ma - ri - a! Mẹ Chúa Trời diễm phúc. Rừng Li - băng xanh tươi là vườn xuân tinh khôi. Ma - ri - a Mân</vt:lpstr>
      <vt:lpstr>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Kết lễ  Lời Mẹ Nhắn Nhủ (229)</vt:lpstr>
      <vt:lpstr>1. Năm xưa trên cây sồi làng Fa-ti-ma xa xôi có Đức Mẹ Chúa Trời hiện ra uy linh sáng chói, Mẹ nhắn nhủ người</vt:lpstr>
      <vt:lpstr>đời hãy ăn năn đền bồi. Hãy tôn sùng mẫu tâm, hãy năng lần hạt Mân Côi.</vt:lpstr>
      <vt:lpstr>ĐK: Mẹ Maria Ôi! Mẹ Maria Ôi. Con vâng nghe Mẹ rồi. Sớm chiều từ nay thống hối. Mẹ Maria Ôi, xin Mẹ đoái thương</vt:lpstr>
      <vt:lpstr>nhận lời cho nước Việt xinh tươi đức tin sáng ngời.</vt:lpstr>
      <vt:lpstr>2. Đôi môi như hoa cười Mẹ Maria vui tươi. Có biết bao ớp người gần xa đua nhau bước tới. Lòng trút khỏi ngậm</vt:lpstr>
      <vt:lpstr>ngùi, mắt khô đôi suốt lệ đời. Ngước trông về Mẫu Tâm sống bên tình Mẹ yên vui.</vt:lpstr>
      <vt:lpstr>Dâng Lễ  Dâng Chúa Trời (56)</vt:lpstr>
      <vt:lpstr>1. Dâng dâng Chúa Trời lúa thơm nho chín đỏ, cây xanh hoa đẹp trái ngon cả hương lòng đang thắm nồng.</vt:lpstr>
      <vt:lpstr>ĐK: Dâng dâng lên Chúa đây nắng úa với đây mưa hồng. Kính dâng Ngài trót cuộc đời, ước mong hoài thắm tươi.</vt:lpstr>
      <vt:lpstr>2. Dâng dâng tháng ngày thế gian luôn biến đổi, hoa xuân mưa hạ gió thu một năm buồn vui mấy mùa.</vt:lpstr>
      <vt:lpstr>3. Dâng dâng kiếp người ví như con suối nhỏ, lênh đênh trôi về biển khơi nguyện mong sạch trong suốt đời.</vt:lpstr>
      <vt:lpstr>Hiệp Lễ  Tình Yêu Thương Vời Vợi 145</vt:lpstr>
      <vt:lpstr>1. Chúa có tình yêu thương vời vợi, tình vượt cao hơn ngàn vì sao. Mãi mãi luôn bao la muôn lời ca cảm tạ tình</vt:lpstr>
      <vt:lpstr>Cha. Mãi mãi Chúa là Cha nhân ái là mẹ hiền nuôi sống con.</vt:lpstr>
      <vt:lpstr>2. Chúa đến cùng con đây tội tình từ ngàn năm không ngại tìm thăm. Chúa đến trong tim con ban thần lương giữ hồn</vt:lpstr>
      <vt:lpstr>đẹp luôn. Mãi mãi Chúa là Cha nhân ái, là mẹ hiền nuôi sống con.</vt:lpstr>
      <vt:lpstr>3. Máu Thánh từ Can-vê ngày nào còn hồng ân ban tặng ngàn dân. Máu đổ trên dương gian nuôi hồn con tháng ngày</vt:lpstr>
      <vt:lpstr>lầm than. Mãi mãi Chúa là Cha nhân ái là mẹ hiền nuôi sống con.</vt:lpstr>
      <vt:lpstr>Dâng Lễ  Lễ Dâng Mùa Vọng (ĐCH)</vt:lpstr>
      <vt:lpstr>1. Xin dâng lên Chúa những tâm tình mùa vọng, từ bao ngày mỏi mòn chờ mong. Tim con khao khát một vị Thiên Sai,</vt:lpstr>
      <vt:lpstr>đem ánh hồng xua lấp đêm dài.</vt:lpstr>
      <vt:lpstr>ĐK: Cùng dâng lên Chúa rất nhân hiền này ước mơ đợi mong Chúa đến. Con xin dâng lên bánh thơm rượu nồng mong</vt:lpstr>
      <vt:lpstr>Chúa nhận cho những tấm lòng.</vt:lpstr>
      <vt:lpstr>2. Bao nhiêu năm tháng chúng con luôn đợi chờ, mưa thấm nhuần vào hồn cằn khô. Như nai kia khát một dòng sông</vt:lpstr>
      <vt:lpstr>xanh, để tâm hồn thấm mát ơn lành.</vt:lpstr>
      <vt:lpstr>3. Muôn dân trông ngóng Đấng Cứu Tinh từ trời, đem an bình giải hòa mọi nơi. Dương gian mơ ước một ngày yên vui,</vt:lpstr>
      <vt:lpstr>nhờ ơn Ngài xóa hết tội đời.</vt:lpstr>
      <vt:lpstr>Hiệp Lễ  Hãy Dọn Đường (325)</vt:lpstr>
      <vt:lpstr>1. Hãy dọn đường Chúa đi! Hãy dọn đường Chúa đi. Đồi cao hãy san bằng. Hố sâu bạt cho phẳng. Vì này đây Chúa</vt:lpstr>
      <vt:lpstr>đến, Chúa đến.</vt:lpstr>
      <vt:lpstr>Đường quanh co uốn cho ngay. Nơi gồ ghề lấp cho đầy. Vì này đây Chúa đến, đến gần.</vt:lpstr>
      <vt:lpstr>ĐK: Mừng vui lên anh em vì Chúa sắp đến rồi. Ngài sắp đến rồi, ngày hồng ân cho muôn nơi. Mừng vui lên anh em,</vt:lpstr>
      <vt:lpstr>Chúa Cứu Độ đang tới. Chúa sắp đến rồi, ngày hạnh phúc tuyệt vời.</vt:lpstr>
      <vt:lpstr>2. Hãy dọn đường Chúa đi! Hãy dọn đường Chúa đi. Người hỡi sống khiêm nhường. Mến thương là phần thưởng. Vì này</vt:lpstr>
      <vt:lpstr>đây Chúa đến, Chúa đến.</vt:lpstr>
      <vt:lpstr>Ngày tháng tới hãy yêu đời. Không lọc lừa, sống chân thành. Vì này đây Chúa đến, đến gần.</vt:lpstr>
      <vt:lpstr>ĐK: Mừng vui lên anh em vì Chúa sắp đến rồi. Ngài sắp đến rồi, ngày hồng ân cho muôn nơi. Mừng vui lên anh em,</vt:lpstr>
      <vt:lpstr>Chúa Cứu Độ đang tới. Chúa sắp đến rồi, ngày hạnh phúc tuyệt vời.</vt:lpstr>
      <vt:lpstr>3. Hãy dọn đường Chúa đi! Hãy dọn đường Chúa đi. Người hỡi sống hy vọng. Điểm tô đẹp cuộc sống. Vì này đây Chúa</vt:lpstr>
      <vt:lpstr>đến, Chúa đến.</vt:lpstr>
      <vt:lpstr>Này tiếng Chúa hãy nghe lời. Xa tội đời, hãy quay về. Vì này đây Chúa đến, đến gần.</vt:lpstr>
      <vt:lpstr>ĐK: Mừng vui lên anh em vì Chúa sắp đến rồi. Ngài sắp đến rồi, ngày hồng ân cho muôn nơi. Mừng vui lên anh em,</vt:lpstr>
      <vt:lpstr>Chúa Cứu Độ đang tới. Chúa sắp đến rồi, ngày hạnh phúc tuyệt vời.</vt:lpstr>
      <vt:lpstr>Nhập Lễ  Hướng Tâm Hồn Lên 328</vt:lpstr>
      <vt:lpstr>ĐK: Ta hướng tâm hồn lên đón chờ ngày Chúa đến, Chúa sẽ đem an hòa Ngài ban cho thế trần. Chúa sẽ đem hân hoan</vt:lpstr>
      <vt:lpstr>Ngài thương tô thắm cõi đời.</vt:lpstr>
      <vt:lpstr>Ta hướng tâm hồn lên đón chờ ngày Chúa đến. Chúa sẽ cho nhân loại nguồn ơn cứu thoát vô cùng.</vt:lpstr>
      <vt:lpstr>1. Nguyện Chúa nhớ lời giao ước ngàn xưa Chúa đã ký kết với tổ phụ chúng tôi. Nguyện ơn hòa bình của Chúa lấp</vt:lpstr>
      <vt:lpstr>đầy thế gian tội tình và ban ơn phúc trường sinh.</vt:lpstr>
      <vt:lpstr>Dâng Lễ  Cùng Tấm Bánh</vt:lpstr>
      <vt:lpstr>1. Cùng tấm bánh thơm dệt bao tâm tình. Cùng giọt rượu nồng hiệp tiếng câu kinh.</vt:lpstr>
      <vt:lpstr>ĐK: Bát ngát ngàn trầm dâng hương, nối kết lòng người muôn phương, miệt mài đợi Chúa dủ thương.</vt:lpstr>
      <vt:lpstr>2. Cùng tiếng khóc than lệ hoen mi rồi. Cùng ngàn nụ cười đẹp thắm làn môi.</vt:lpstr>
      <vt:lpstr>ĐK: Bát ngát ngàn trầm dâng hương, nối kết lòng người muôn phương, miệt mài đợi Chúa dủ thương.</vt:lpstr>
      <vt:lpstr>Hiệp Lễ  Lắng Nghe Lời Chúa 120</vt:lpstr>
      <vt:lpstr>1. Xin cho con biết lắng nghe Lời Ngài gọi con trong đêm tối. Xin cho con biết lắng nghe Lời Ngài dạy con lúc lẻ loi.</vt:lpstr>
      <vt:lpstr>ĐK: Lời Ngài là sức sống của con. Lời ngài là ánh sáng đời con. Lời Ngài làm chứa chan hy vọng là đường để con hằng dõi bước.</vt:lpstr>
      <vt:lpstr>Lời Ngài đượm chất ngất niềm vui trọn vẹn ngàn tiếng hát đầy vơi. Lời Ngài đổi mới cho cuộc đời, Lời Ngài hạnh phúc cho đời ai.</vt:lpstr>
      <vt:lpstr>2. Xin cho con biết lắng nghe Lời Ngài dạy con trong cuộc sống, xin cho con biết lắng nghe Lời Ngài từng theo bước đời con.</vt:lpstr>
      <vt:lpstr>3. Xin cho cho vững bước đi vào đời truyền rao cho chân lý. Xin cho con biết say mê cuộc đời làm nhân chứng tình yêu.</vt:lpstr>
      <vt:lpstr>Nhập Lễ  Cửa Công Chính (18)</vt:lpstr>
      <vt:lpstr>ĐK: Cửa công chính hãy mở cho tôi vào, cho tôi vào tạ ơn Chúa nơi cung điện ngợp quang vinh. Chính đây là, chính</vt:lpstr>
      <vt:lpstr>đây là cửa Thiên Chúa hỡi người công chính hãy mau tiến vào.</vt:lpstr>
      <vt:lpstr>1. Hãy cảm tạ Chúa vì Chúa nhân từ, vì tình Người yêu thương ta bền vững muôn đời.</vt:lpstr>
      <vt:lpstr>2. Hãy chúc tụng Chúa nào khắp nhân hoàn, vì tình Người yêu thương ta bền vững muôn đời</vt:lpstr>
      <vt:lpstr>3. Trong lúc sầu thương hằng vững tin Người, và bền lòng tôi kêu xin Người sẽ nghe lời.</vt:lpstr>
      <vt:lpstr>Dâng Lễ  Con Xin Dâng</vt:lpstr>
      <vt:lpstr>1. Con xin dâng lên Ngài những linh hồn lìa đời mong tìm về quê hương mới. Đây linh hồn mẹ cha. Đây linh hồn bạn</vt:lpstr>
      <vt:lpstr>bè dâng lên Ngài xin thương lắng nghe.</vt:lpstr>
      <vt:lpstr>ĐK: Cùng với bánh miến rượu nho con xin dâng ngàn hi sinh đền thay muôn tội tình. Nguyện Chúa chớ chấp tội xưa</vt:lpstr>
      <vt:lpstr>xin thương ban ơn tha thứ và dẫn tới quê trời.</vt:lpstr>
      <vt:lpstr>Hiệp Lễ  Lời Kinh Tạm Biệt (ND)</vt:lpstr>
      <vt:lpstr>1. Người nằm xuống giã từ trần gian. Xin cho người ngủ yên năm tháng. Lúc chết đi mới được nghỉ yên. Chúa giang</vt:lpstr>
      <vt:lpstr>tay chờ đầy tớ trung thành.</vt:lpstr>
      <vt:lpstr>ĐK: Một đời sống hy sinh tìm về bến an bình hưởng nguồn vui trong Chúa chí thánh. Chờ ngày mai phục sinh trọn</vt:lpstr>
      <vt:lpstr>vẹn kiếp cậy tin: sống cho đi để được chết lành.</vt:lpstr>
      <vt:lpstr>2. Xuôi tay xuống có gì người ơi! Có những gì để trình diện Chúa. Chút mến yêu mỏng manh mà thôi! Hãy mang theo</vt:lpstr>
      <vt:lpstr>cùng và hãy an lòng.</vt:lpstr>
      <vt:lpstr>3. Cuộc đời đó xin để lại sau. Mắt dõi tìm trời cao yêu dấu. Chốn ước mơ muôn đời thẳm sâu. Đã qua đi rồi cuộc</vt:lpstr>
      <vt:lpstr>sống thương đau.</vt:lpstr>
      <vt:lpstr>4. Dù còn đó lỗi lầm ngày qua. Hãy vững tin tình yêu tha thứ. Phút tiễn đưa hiến dâng lời kinh. Gởi theo bên</vt:lpstr>
      <vt:lpstr>người về chốn thiên đình.</vt:lpstr>
      <vt:lpstr>Kết lễ  Từ Vực Thẳm (340)</vt:lpstr>
      <vt:lpstr>ĐK: Từ vực thẳm sâu con kêu lên Ngài Chúa ơi. Từ vực thẳm sâu con đang kêu cầu lên Chúa. Xin Chúa lắng nghe lời</vt:lpstr>
      <vt:lpstr>con tha thiết van nài. Xin Chúa lắng nghe con đang cầu nguyện Chúa ơi.</vt:lpstr>
      <vt:lpstr>1. Ôi lạy Ngài vì Ngài hay thương xót Chúa chí từ chính trực công minh tín trung. Xin Ngài thương nếu Ngài cứ</vt:lpstr>
      <vt:lpstr>chấp tội. Nào có ai đứng vững được chăng?</vt:lpstr>
      <vt:lpstr>2. Ôi lạy Ngài vì Ngài hay tha thứ. Để khắp loài kính sợ uy danh Chúa luôn. Con chờ mong hết lòng mãi ngóng chờ.</vt:lpstr>
      <vt:lpstr>Lời Chúa ban con vẫn cậy trông.</vt:lpstr>
      <vt:lpstr>Nhập Lễ  Nhập Lễ Mùa Vọng</vt:lpstr>
      <vt:lpstr>ĐK: Nay con bước vào mùa hồng ân cứu độ. Thỏa lòng khát mong như nai rừng bên suối. Nay con đón chờ ngày tình</vt:lpstr>
      <vt:lpstr>yêu giáng thế. Chúa ơi! Xin giúp con giữ trọn niềm trông cậy.</vt:lpstr>
      <vt:lpstr>1. Xin đừng để con xấu hổ vì con trông cậy Chúa vì con vươn hồn lên tới Chúa. Xin đừng để quân thù hoan hỉ về</vt:lpstr>
      <vt:lpstr>con vì ai trông cậy Ngài sẽ chẳng hổ ngươi.</vt:lpstr>
      <vt:lpstr>ĐK: Nay con bước vào mùa hồng ân cứu độ. Thỏa lòng khát mong như nai rừng bên suối. Nay con đón chờ ngày tình</vt:lpstr>
      <vt:lpstr>yêu giáng thế. Chúa ơi! Xin giúp con giữ trọn niềm trông cậy.</vt:lpstr>
      <vt:lpstr>2. Đây giờ Thiên Chúa cứu độ này Si-on hãy nhớ mùa yêu thương bừng lên chan chứa. Những lời Ngài phán dạy tuân</vt:lpstr>
      <vt:lpstr>giữ đừng sai để vinh quang của Ngài chói ngời trần ai.</vt:lpstr>
      <vt:lpstr>ĐK: Nay con bước vào mùa hồng ân cứu độ. Thỏa lòng khát mong như nai rừng bên suối. Nay con đón chờ ngày tình</vt:lpstr>
      <vt:lpstr>yêu giáng thế. Chúa ơi! Xin giúp con giữ trọn niềm trông cậy.</vt:lpstr>
      <vt:lpstr>Dâng Lễ  Lễ Dâng Trông Đợi (VT)</vt:lpstr>
      <vt:lpstr>1. Với tháng ngày trông đợi con dâng lên lễ mọn này là thành tâm ăn năn thống hối Chúa ơi, Chúa ơi giúp con đổi</vt:lpstr>
      <vt:lpstr>thay.</vt:lpstr>
      <vt:lpstr>Hướng trông về ngày  mai con dâng lên bánh rượu đây, tựa dòng lệ thao thức vơi đầy Chúa ơi! Chúa ơi! con mong</vt:lpstr>
      <vt:lpstr>Ngài từng giây.</vt:lpstr>
      <vt:lpstr>ĐK: Lòng thành con kính dâng lên lễ vật cậy trông mến tin. Chờ đợi ơn giáng sinh Chúa Trời xóa bỏ tội khiên.</vt:lpstr>
      <vt:lpstr>Lòng thành con kính dâng lễ vật cậy trông mến tin. Chờ đợi ơn giáng sinh Chúa Trời xuống ở cùng con.</vt:lpstr>
      <vt:lpstr>Hiệp Lễ  Tính Thức Và Cầu Nguyện (TN)</vt:lpstr>
      <vt:lpstr>1. Có những bất ngờ làm con ngất ngây. Có những bất ngờ làm con xót xa. Chúa đến bất ngờ con sẽ ra sao?</vt:lpstr>
      <vt:lpstr>Con lao đao hay niềm vui dạt dào, con khổ đau hay tình yêu dâng trào? Nếu tâm hồn con đong đầy thương mến, ngày</vt:lpstr>
      <vt:lpstr>Chúa đến sẽ vui mừng biết bao.</vt:lpstr>
      <vt:lpstr>ĐK: Hãy tỉnh thức và cầu nguyện luôn để vượt thoát bao điều nguy nàn. Xin cho con một lòng gắn bó kết hợp với</vt:lpstr>
      <vt:lpstr>Chúa suốt mọi ngày đời con.</vt:lpstr>
      <vt:lpstr>2. Có những bất ngờ làm con hát vang. Có những bất ngờ lòng con nát tan. Chúa đến đem lại hạnh phúc cho con.</vt:lpstr>
      <vt:lpstr>Nhưng tâm con vẫn còn bao nặng nề, bao lắng lo bao giằng co trong đời. Nếu tâm hồn con an bình trong sáng, ngày</vt:lpstr>
      <vt:lpstr>Chúa đến ôi hoan lạc biết bao.</vt:lpstr>
      <vt:lpstr>ĐK: Hãy tỉnh thức và cầu nguyện luôn để vượt thoát bao điều nguy nàn. Xin cho con một lòng gắn bó kết hợp với</vt:lpstr>
      <vt:lpstr>Chúa suốt mọi ngày đời con.</vt:lpstr>
      <vt:lpstr>3. Bao cơn mê đời hằng lôi kéo con. Bao nhiêu ưu phiền làm con ngả nghiêng. Xin thương ban lại sức sống thiêng liêng.</vt:lpstr>
      <vt:lpstr>Xin cho con chuyên cần trong cầu nguyện, và thiết tha sống bên Chúa mỗi ngày. Dẫu bao đổi thay trên đường dương</vt:lpstr>
      <vt:lpstr>thế, lòng con vẫn luôn mong chờ Chúa thôi.</vt:lpstr>
      <vt:lpstr>ĐK: Hãy tỉnh thức và cầu nguyện luôn để vượt thoát bao điều nguy nàn. Xin cho con một lòng gắn bó kết hợp với</vt:lpstr>
      <vt:lpstr>Chúa suốt mọi ngày đời con.</vt:lpstr>
      <vt:lpstr>Nhập Lễ  Hãy Sẵn Sàng 275</vt:lpstr>
      <vt:lpstr>ĐK: Này đoàn dân Chúa! Hãy sẵn sàng, vì lúc ta không ngờ thì Chúa sẽ đến. Này đoàn dân Chúa! Hãy sẵn sàng, vì</vt:lpstr>
      <vt:lpstr>lúc ta không ngờ, thì Chúa đến gần.</vt:lpstr>
      <vt:lpstr>1. Hãy thắp nến sáng với bao việc lành, chờ ngày về nơi phúc vinh thiên đàng.</vt:lpstr>
      <vt:lpstr>2. Hãy sống xứng đáng với Cha trên trời, ngày dài trần gian tránh xa tội đời.</vt:lpstr>
      <vt:lpstr>Nhập Lễ  Trăm Triệu Lời Ca 26</vt:lpstr>
      <vt:lpstr>1. Ngàn lời ca vang mừng Chúa uy linh, ngàn lời ca vang một khúc ca thanh bình. 
ĐK: Xin dâng Chúa trăm triệu</vt:lpstr>
      <vt:lpstr>lời ca, trăm triệu lời ca, trăm triệu lời ca.</vt:lpstr>
      <vt:lpstr>2. Từng ngàn dân ca một khúc vinh quang, từng ngàn dân ca một khúc ca khải hoàn.
ĐK: Xin dâng Chúa trăm triệu</vt:lpstr>
      <vt:lpstr>lời ca, trăm triệu lời ca, trăm triệu lời ca.</vt:lpstr>
      <vt:lpstr>3. Chập chùng bao la rừng núi ca vang, hòa lời ca vang một Chúa huy hoàng.
ĐK: Xin dâng Chúa trăm triệu lời ca,</vt:lpstr>
      <vt:lpstr>trăm triệu lời ca, trăm triệu lời ca.</vt:lpstr>
      <vt:lpstr>4. Bầu trời quang mây bừng sáng trăng sao, lời lời tung hô một khúc ca muôn màu.
ĐK: Xin dâng Chúa trăm triệu</vt:lpstr>
      <vt:lpstr>lời ca, trăm triệu lời ca, trăm triệu lời ca.</vt:lpstr>
      <vt:lpstr>5. Ngàn đời vang danh một Chúa hiển vinh, ngàn đời hân hoan nguồn phúc Thiên Đình.
ĐK: Xin dâng Chúa trăm triệu</vt:lpstr>
      <vt:lpstr>lời ca, trăm triệu lời ca, trăm triệu lời ca.</vt:lpstr>
      <vt:lpstr>Dâng Lễ  Xin Dâng Lên Ngài (110)</vt:lpstr>
      <vt:lpstr>1. Xin dâng lên Ngài rượu nho bánh miến đây muôn tâm hồn hiệp nhau dâng tiến, cùng dâng lên trót tâm tình con,</vt:lpstr>
      <vt:lpstr>lẫn vui buồn mang trong cuộc đời.</vt:lpstr>
      <vt:lpstr>Dâng lên Cha lành rượu bánh thơm ngon, xin Cha thương nhận hồn xác con dâng. Nguyện dâng lên trót một niềm tin,</vt:lpstr>
      <vt:lpstr>lòng thành con xin kính dâng lên.</vt:lpstr>
      <vt:lpstr>ĐK: Dâng lên dâng lên Cha bánh trắng rượu thơm, tinh hoa bao nương đồng khổ công nhân thế. Dâng lên dâng lên Cha</vt:lpstr>
      <vt:lpstr>hiến lễ đời con, dâng lên dâng lên trót tâm tình mến thương.</vt:lpstr>
      <vt:lpstr>2. Xin dâng lên Ngài tình con yêu mến bao năm gian trần lòng con xa bến, nguyện Cha thương xuống muôn hồng ân</vt:lpstr>
      <vt:lpstr>giúp cho lòng con luôn yêu Ngài.</vt:lpstr>
      <vt:lpstr>Dâng lên Cha lành hồn xác con đây, bao nhiêu nỗi niềm ngày tháng lo âu, nguyện dâng lên đắng cay đời con, muộn</vt:lpstr>
      <vt:lpstr>phiền con xin kính dâng lên.</vt:lpstr>
      <vt:lpstr>Dâng Lễ  Dâng Lên Chúa 2 (74)</vt:lpstr>
      <vt:lpstr>1. Xin dâng lên Chúa nhân lành này hiến lễ tình thương. Xin dâng Cha trọn cuộc đời cùng với lễ hiến dâng.</vt:lpstr>
      <vt:lpstr>ĐK: Chúc tụng Thiên Chúa, chúc tụng Thiên Chúa chí tôn. Chúc tụng Chúa Trời, chúc tụng muôn muôn ngàn đời.</vt:lpstr>
      <vt:lpstr>2. Xin dâng lên trước thiên tòa này bánh miến rượu thơm. Bao đau thương trong cuộc đời hợp với lễ hiến dâng.</vt:lpstr>
      <vt:lpstr>Hiệp Lễ  Giê-Su Vua Tình Yêu (PXC)</vt:lpstr>
      <vt:lpstr>ĐK: Giê-su! Đức Vua Tình Yêu, xin Ngài soi chiếu đường tình yêu chúng con. Cho từng trái tim cháy lên lửa mến</vt:lpstr>
      <vt:lpstr>thiết tha. Cho đời sáng tươi cho ân tình ngát hương hoa.</vt:lpstr>
      <vt:lpstr>1. Tình Chúa làm ngất ngây đất trời. Tình Chúa vọng trái tim muôn đời. Hoa hồng tỏa hương muôn đời luôn nói Ngài</vt:lpstr>
      <vt:lpstr>là Vua Yêu Thương.</vt:lpstr>
      <vt:lpstr>ĐK: Giê-su! Đức Vua Tình Yêu, xin Ngài soi chiếu đường tình yêu chúng con. Cho từng trái tim cháy lên lửa mến</vt:lpstr>
      <vt:lpstr>thiết tha. Cho đời sáng tươi cho ân tình ngát hương hoa.</vt:lpstr>
      <vt:lpstr>2. Tình Chúa dù thiết tha vô ngần. Tình Chúa chỉ nói lên âm thầm. Nhưng người muôn nơi muôn đời luôn biết Ngài</vt:lpstr>
      <vt:lpstr>là Vua Yêu Thương.</vt:lpstr>
      <vt:lpstr>ĐK: Giê-su! Đức Vua Tình Yêu, xin Ngài soi chiếu đường tình yêu chúng con. Cho từng trái tim cháy lên lửa mến</vt:lpstr>
      <vt:lpstr>thiết tha. Cho đời sáng tươi cho ân tình ngát hương hoa.</vt:lpstr>
      <vt:lpstr>3. Tình Chúa gọi nắng cho đêm dài. Tình đến cùng trái tim u hoài. Trên đường chông gai con người luôn có Ngài là</vt:lpstr>
      <vt:lpstr>Vua Yêu Thương.</vt:lpstr>
      <vt:lpstr>ĐK: Giê-su! Đức Vua Tình Yêu, xin Ngài soi chiếu đường tình yêu chúng con. Cho từng trái tim cháy lên lửa mến</vt:lpstr>
      <vt:lpstr>thiết tha. Cho đời sáng tươi cho ân tình ngát hương hoa.</vt:lpstr>
      <vt:lpstr>4. Tình Chúa dạy chúng con can trường. Tình Chúa gọi chúng con lên đường. Gieo tình yêu thương cho người nhận</vt:lpstr>
      <vt:lpstr>biết Ngài là Vua Yêu Thương.</vt:lpstr>
      <vt:lpstr>ĐK: Giê-su! Đức Vua Tình Yêu, xin Ngài soi chiếu đường tình yêu chúng con. Cho từng trái tim cháy lên lửa mến</vt:lpstr>
      <vt:lpstr>thiết tha. Cho đời sáng tươi cho ân tình ngát hương hoa.</vt:lpstr>
      <vt:lpstr>Nhập Lễ  Đi Về Nhà Chúa (28)</vt:lpstr>
      <vt:lpstr>1. Đi về nhà Chúa bao năm cách xa nhan Ngài, đi về nhà Chúa tâm tư sướng vui ngập trời. Đi về nhà Chúa bao nhiêu</vt:lpstr>
      <vt:lpstr>mến thương đầy vơi. Đi về nhà Chúa dâng lên khúc ca tuyệt vời.</vt:lpstr>
      <vt:lpstr>ĐK: Hân hoan, hân hoan vào thánh điện Ngài. Dâng lên, dâng lên một bài ca mới. Tôn vinh, tôn vinh Thiên Chúa đất</vt:lpstr>
      <vt:lpstr>trời, tạo tác muôn loài Đấng mến thương muôn đời.</vt:lpstr>
      <vt:lpstr>2. Đi về nhà Chúa tim con ước mơ đêm ngày, đi về nhà Chúa con mong náu thân nhà Ngài. Đi về nhà Chúa tôn vinh</vt:lpstr>
      <vt:lpstr>Chúa bao từ nhân, đi về nhà Chúa tôn vinh Chúa bao dịu hiền.</vt:lpstr>
      <vt:lpstr>Nhập Lễ  Bài Ca Ngàn Trùng 499</vt:lpstr>
      <vt:lpstr>ĐK: Đây bài ca ngàn trùng dâng về Thiên Chúa bài ca thấm nhuộm máu hồng. Từng bao người anh dũng tiến lên hy</vt:lpstr>
      <vt:lpstr>sinh vì tình yêu.</vt:lpstr>
      <vt:lpstr>1. Không có tình yêu nào trọng đại cho bằng chết vì yêu. Nhìn Chúa đẫm máu trên đồi cao từng đoàn người anh dũng</vt:lpstr>
      <vt:lpstr>tiến lên pháp trường.</vt:lpstr>
      <vt:lpstr>2. Ai chối từ xác phàm trần lụy sẽ được sống hiển vinh. Vì Đấng phán xét trong quyền linh đã tự nhận đau đớn với</vt:lpstr>
      <vt:lpstr>muôn khổ hình.</vt:lpstr>
      <vt:lpstr>3. Tay Chúa hằng che chở phù hộ quân thù sẽ phải lui. Họ chiến thắng hát ca mừng vui dù người trần chê trách</vt:lpstr>
      <vt:lpstr>lãng quên tức thời.</vt:lpstr>
      <vt:lpstr>Dâng Lễ  Xin Cha Thương</vt:lpstr>
      <vt:lpstr>ĐK: Xin Cha thương đoái nhận rượu bánh đoàn con dâng. Cho bánh rượu thơm nên thần lương nuôi sống cho đoàn con.</vt:lpstr>
      <vt:lpstr>3. Hiệp lòng con kính dâng lên thân xác và hồn con. Nguyện cầu Cha xuống muôn ơn, luôn giữ con trong đời.</vt:lpstr>
      <vt:lpstr>ĐK: Xin Cha thương đoái nhận rượu bánh đoàn con dâng. Cho bánh rượu thơm nên thần lương nuôi sống cho đoàn con.</vt:lpstr>
      <vt:lpstr>4. Hiệp lòng con kính dâng lên bao bước đường trần gian. Từng ngày qua với tương lai, xin dẫn con đêm ngày.</vt:lpstr>
      <vt:lpstr>ĐK: Xin Cha thương đoái nhận rượu bánh đoàn con dâng. Cho bánh rượu thơm nên thần lương nuôi sống cho đoàn con.</vt:lpstr>
      <vt:lpstr>Hiệp Lễ  Đẹp Thay 292</vt:lpstr>
      <vt:lpstr>ĐK: Đẹp thay! Ôi đẹp thay những bước chân gieo mầm cứu rỗi. Đẹp thay! Ôi đẹp thay những bước chân rảo khắp nẻo</vt:lpstr>
      <vt:lpstr>đời. Ai gieo trong lệ sầu, sẽ gặt trong vui sướng. Ai đi trong nước mắt, sẽ về giữa tiếng cười.</vt:lpstr>
      <vt:lpstr>Ôi đẹp thay những bước chân tiến vào giữa lòng thế giới. Loan tình thương tình thương Chúa Trời. Loan niềm vui,</vt:lpstr>
      <vt:lpstr>niềm vui cứu đời cho mọi người và mọi nơi.</vt:lpstr>
      <vt:lpstr>1. Ôi đồng lúa mênh mông phơi mình dưới nắng hồng lúa đã trổ bông dâng ngàn sức sống. Người đi trong nước mắt và</vt:lpstr>
      <vt:lpstr>người về trong câu ca tay ôm bó lúa lòng mừng bao la.</vt:lpstr>
      <vt:lpstr>2. Bao người đã hy sinh say tình Chúa quên mình lý tưởng thần linh muôn đời tôn kính. Người đi trong nước mắt và</vt:lpstr>
      <vt:lpstr>người về trong câu ca tay ôm bó lúa lòng mừng bao la.</vt:lpstr>
      <vt:lpstr>Hiệp Lễ  Hãy Đến Lãnh Nhận (HB)</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1. Phúc thay người chẳng vương bụi trần gian, hằng khiêm cung kiếp sống đơn nghèo yêu người như chính tâm.</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2. Phúc thay người chẳng vương mọi phù hoa, chẳng bon chen vướng mắc tội đời suốt đời luôn trắng trong.</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3. Phúc thay người hằng sống đời công chính, chẳng noi theo gian dối lòng người công bình luôn khắc ghi.</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4. Phúc thay người khổ đau chẳng ngại chi, vì niềm tin gươm giáo không sờn ngục hình luôn vững tâm.</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5. Phúc thay người cuộc sống đầy thê lương, đầy lầm than vất vả chán chường vững một niềm mến tin.</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Nhập Lễ  Lên Đường Về Nhà Cha (14)</vt:lpstr>
      <vt:lpstr>ĐK: Nào cùng nắm tay nhau đi về nhà Cha. Về nhà Cha tim ta rộn lên vui sướng. Hát vang vang (theo cung đàn) ngợi</vt:lpstr>
      <vt:lpstr>khen Đấng đã hy sinh hiến thân mình trên thập hình vì chúng ta.</vt:lpstr>
      <vt:lpstr>1. Thánh cung chan hòa ánh sáng có cung đàn dìu nhạc Thánh. Bánh rượu nào thơm ngát hoa nào đẹp tươi nhất tiến</vt:lpstr>
      <vt:lpstr>dâng lên với trong niềm tin.</vt:lpstr>
      <vt:lpstr>ĐK: Nào cùng nắm tay nhau đi về nhà Cha. Về nhà Cha tim ta rộn lên vui sướng. Hát vang vang (theo cung đàn) ngợi</vt:lpstr>
      <vt:lpstr>khen Đấng đã hy sinh hiến thân mình trên thập hình vì chúng ta.</vt:lpstr>
      <vt:lpstr>Dâng Lễ  Của Lễ Dâng Cha (40)</vt:lpstr>
      <vt:lpstr>1. Ngày đêm lao khó vai mang sương gió dầm mưa mong sao thu được lúa mùa dâng lên Cha lành nhân từ.</vt:lpstr>
      <vt:lpstr>Rượu thơm bánh trắng dâng lên Cha với muôn lòng yêu thương như triều dâng sóng ước mong Cha dủ thương.</vt:lpstr>
      <vt:lpstr>ĐK: Này của lễ dâng về Thiên Chúa uy quyền hòa trong hương kinh mến yêu lòng thành dâng lên Cha.</vt:lpstr>
      <vt:lpstr>3. Từ bao năm tháng con nghe trong tiếng lòng con bao nhiêu tâm tư héo mòn mong yêu thương đẹp linh hồn.</vt:lpstr>
      <vt:lpstr>Nguyện dâng lên cha con tim hiu hắt đợi chờ trông mong nương chờ êm ái dưới tay cha tình yêu.</vt:lpstr>
      <vt:lpstr>Nhập Lễ  Khúc Ca Lên Đền (GA)</vt:lpstr>
      <vt:lpstr>ĐK: Trần gian hôm nay dâng lên tiếng ca dịu dàng. Hòa với cung đàn nhịp nhàng đoàn con dâng tiến.</vt:lpstr>
      <vt:lpstr>Cùng muôn Thiên Sứ ca vang Thiên Chúa vinh quang. Chung tiếng hân hoan rộn ràng khúc ca lên đền.</vt:lpstr>
      <vt:lpstr>1. Tôn vinh Thiên Chúa muôn đời. Ngàn lời tri ân cảm mến. Dâng lên tình con thiết tha. Chúa thương dắt dìu đường</vt:lpstr>
      <vt:lpstr>đời con luôn vững tin.</vt:lpstr>
      <vt:lpstr>ĐK: Trần gian hôm nay dâng lên tiếng ca dịu dàng. Hòa với cung đàn nhịp nhàng đoàn con dâng tiến.</vt:lpstr>
      <vt:lpstr>Cùng muôn Thiên Sứ ca vang Thiên Chúa vinh quang. Chung tiếng hân hoan rộn ràng khúc ca lên đền.</vt:lpstr>
      <vt:lpstr>2. Ơn thiêng ban xuống vơi đầy. Từng ngày tim con rạng rỡ. Dâng lên tình con bé thơ. Mãi luôn mong chờ cậy nhờ</vt:lpstr>
      <vt:lpstr>ơn thiêng Chúa thôi.</vt:lpstr>
      <vt:lpstr>ĐK: Trần gian hôm nay dâng lên tiếng ca dịu dàng. Hòa với cung đàn nhịp nhàng đoàn con dâng tiến.</vt:lpstr>
      <vt:lpstr>Cùng muôn Thiên Sứ ca vang Thiên Chúa vinh quang. Chung tiếng hân hoan rộn ràng khúc ca lên đền.</vt:lpstr>
      <vt:lpstr>Dâng Lễ  Dâng Ngài (572)</vt:lpstr>
      <vt:lpstr>ĐK: Dâng Ngài lòng mến vô biên niềm tin vẹn tuyền ngàn lời ước nguyện. Dâng Ngài cuộc sống hôm nay hạnh phúc</vt:lpstr>
      <vt:lpstr>tương lai con tha thiết dâng Ngài.</vt:lpstr>
      <vt:lpstr>Dâng Ngài lời hát đơn sơ nguồn vui tin thờ trọn đời mộng mơ. Xin cho ngày mai ấm êm tình nồng hồng phúc bên Cha</vt:lpstr>
      <vt:lpstr>hiền triền miên.</vt:lpstr>
      <vt:lpstr>1. Con luôn mơ ước nhiều, niềm vui êm ru sớm chiều. Dù đời có bao lần ước nguyện đẹp nụ hoa xuân. Nay xin vâng ý</vt:lpstr>
      <vt:lpstr>Cha dìu đưa thuyền con bến xa. Thoát bóng đêm mịt mờ về quê yêu dấu mong chờ.</vt:lpstr>
      <vt:lpstr>ĐK: Dâng Ngài lòng mến vô biên niềm tin vẹn tuyền ngàn lời ước nguyện. Dâng Ngài cuộc sống hôm nay hạnh phúc</vt:lpstr>
      <vt:lpstr>tương lai con tha thiết dâng Ngài.</vt:lpstr>
      <vt:lpstr>Dâng Ngài lời hát đơn sơ nguồn vui tin thờ trọn đời mộng mơ. Xin cho ngày mai ấm êm tình nồng hồng phúc bên Cha</vt:lpstr>
      <vt:lpstr>hiền triền miên.</vt:lpstr>
      <vt:lpstr>Hiệp Lễ  Với Chúa Với Người (TN)</vt:lpstr>
      <vt:lpstr>1. Chỉ có mình Chúa, Đấng thấu suốt tâm hồn con người, Đấng đánh giá chân thực mỗi người. Chỉ mình Ngài phán xét</vt:lpstr>
      <vt:lpstr>công minh.</vt:lpstr>
      <vt:lpstr>Chúa không dựa vào hành vi bên ngoài, nhưng dựa vào tâm ý bên trong, Ngài dựa trên cuộc sống mở rộng tình yêu</vt:lpstr>
      <vt:lpstr>thật lòng.</vt:lpstr>
      <vt:lpstr>ĐK: Xin cho con chân thành với Chúa, chân thành với người đừng để con sống giả hình gian trá. Xin cho con chân</vt:lpstr>
      <vt:lpstr>thành với Chúa, chân thật với người, để con luôn sống như lòng Chúa mong.</vt:lpstr>
      <vt:lpstr>2. Con vẫn còn có những lối sống chưa được thật lòng. Những cách thức giả tạo bên ngoài. Cố che đậy thói xấu bên</vt:lpstr>
      <vt:lpstr>trong.</vt:lpstr>
      <vt:lpstr>Tiếng chê bai thường làm con đau lòng, mong để được nghe tiếng khen thôi, làm đời con trở nên nô lệ miệng lưỡi</vt:lpstr>
      <vt:lpstr>người đời.</vt:lpstr>
      <vt:lpstr>3. Con vẫn tìm kiếm những thế giá trước mặt mọi người, những lối nói khoe khoang cho mình, không chân tình và</vt:lpstr>
      <vt:lpstr>thiếu khôn ngoan.</vt:lpstr>
      <vt:lpstr>Ước mong con được lời Chúa thấm nhuần trong tinh thần để sống thân thương, đừng lụy vương lề thói người đời,</vt:lpstr>
      <vt:lpstr>nhưng sống rạng ngời.</vt:lpstr>
      <vt:lpstr>4. Chỉ có mình Chúa, Đấng thấy hết bao điều trong lòng, Đấng phán xét con ngày sau cùng, chính Ngài là danh giá</vt:lpstr>
      <vt:lpstr>cho con.</vt:lpstr>
      <vt:lpstr>Giúp con khiêm nhường và luôn chân thật, không bao giờ tự mãn kiêu căng, để đời con được sống an bình và luôn</vt:lpstr>
      <vt:lpstr>trọn tình.</vt:lpstr>
      <vt:lpstr>Nhập Lễ  Bước Vào (10)</vt:lpstr>
      <vt:lpstr>ĐK: Bước vào, bước vào nơi thánh cung. Niềm vui cao dâng ngút bay chín tầng. Bước gần bước gần trước thánh nhan.</vt:lpstr>
      <vt:lpstr>Hồn con sung sướng hát câu ca mừng.</vt:lpstr>
      <vt:lpstr>1. Chúa là Đấng con bao chờ mong. Giờ đây con đến tìm nơi náu nương. Sống gần Chúa con quên sầu thương. Niềm vui</vt:lpstr>
      <vt:lpstr>chan chứa tình yêu Chúa khôn lường.</vt:lpstr>
      <vt:lpstr>2. Chúa mạch sống của bao tuổi xuân. Niềm vui phơi phới niềm vui thắm xinh. Hướng về Chúa như mong bình minh.</vt:lpstr>
      <vt:lpstr>Hồn ai khao khát tìm thấy ánh xuân tình.</vt:lpstr>
      <vt:lpstr>Kết lễ  Trung Kiên Chờ Mẹ (544)</vt:lpstr>
      <vt:lpstr>ĐK: Từ vực sâu bao thương đau ngày đêm nung nấu, con lo âu trông ngóng từ lâu bóng Mẹ đâu? Mẹ Mẹ ơi xin thương</vt:lpstr>
      <vt:lpstr>con chờ Mẹ trông tới tâm tư nay thổn thức lệ rơi những nghẹn ngào.</vt:lpstr>
      <vt:lpstr>1. Nhớ chiều xưa chiều hoang sơ, thân bơ vơ Mẹ đứng lệ nhòa trông Con yêu chết vì tội con Mẹ ơi thương cứu con.</vt:lpstr>
      <vt:lpstr>4. Tiếng thở than còn vọng ngân, nay thân con khổ đau vô ngần. Xin trung kiên ngóng Mẹ từ nhân dìu con tới bến</vt:lpstr>
      <vt:lpstr>thiên đàng.</vt:lpstr>
      <vt:lpstr>3. Lúc này đây cậy trông ai, con kêu xin người thương dủ tình thương cho con lấy một lời kinh cầu mong qua chốn</vt:lpstr>
      <vt:lpstr>luyện hình.</vt:lpstr>
      <vt:lpstr>ĐK: Từ vực sâu bao thương đau ngày đêm nung nấu, con lo âu trông ngóng từ lâu bóng Mẹ đâu? Mẹ Mẹ ơi xin thương</vt:lpstr>
      <vt:lpstr>con chờ Mẹ trông tới tâm tư nay thổn thức lệ rơi những nghẹn ngào.</vt:lpstr>
      <vt:lpstr>Hiệp Lễ  Yêu Người Như Chúa (ĐCH)</vt:lpstr>
      <vt:lpstr>1. Yêu người như Chúa là chính giới răn cao trọng. Yêu người như Chúa là sống giới răn tình thương. Xưa Ngài đã</vt:lpstr>
      <vt:lpstr>sống chịu chết khổ đau người ơi! Bởi tình yêu thương Ngài đã sống gương giữa đời.</vt:lpstr>
      <vt:lpstr>ĐK: Vì Chúa dạy con, vì Chúa dạy con yêu người như chính mình con. Vì Chúa dạy con yêu Chúa hết lòng, hết cả</vt:lpstr>
      <vt:lpstr>linh hồn, hết trí khôn con.</vt:lpstr>
      <vt:lpstr>2. Yêu người như Chúa là biết sẻ chia nỗi sầu. Yêu người như Chúa tìm đến với ai khổ đau. Yêu người như Chúa là</vt:lpstr>
      <vt:lpstr>biết sớt chia buồn vui. Như Ngài khi xưa đã sống chứng nhân giữa đời.</vt:lpstr>
      <vt:lpstr>ĐK: Vì Chúa dạy con, vì Chúa dạy con yêu người như chính mình con. Vì Chúa dạy con yêu Chúa hết lòng, hết cả</vt:lpstr>
      <vt:lpstr>linh hồn, hết trí khôn con.</vt:lpstr>
      <vt:lpstr>3. Yêu người như Chúa là biết thứ tha lỗi lầm. Ai học tha thứ sẽ mãi sống trong bình an. Ân tình nở thắm khi có</vt:lpstr>
      <vt:lpstr>trái tim vị tha. Để cuộc đời ta tình mến sáng lên chan hòa.</vt:lpstr>
      <vt:lpstr>ĐK: Vì Chúa dạy con, vì Chúa dạy con yêu người như chính mình con. Vì Chúa dạy con yêu Chúa hết lòng, hết cả</vt:lpstr>
      <vt:lpstr>linh hồn, hết trí khôn con.</vt:lpstr>
      <vt:lpstr>Nhập Lễ  Mừng Chư Thánh 490</vt:lpstr>
      <vt:lpstr>ĐK: Nay thế trần hợp tiếng hát kính cùng hân hoan kết tâm tình. Xin chúc mừng đoàn lớp thánh nhân chói ngời khắp</vt:lpstr>
      <vt:lpstr>cả thiên đình.</vt:lpstr>
      <vt:lpstr>Xưa vững lòng vì Chúa tiến tới vượt bao nguy khó trong đời. Son sắt một tình mến Chúa luôn, tìm trông phúc vinh</vt:lpstr>
      <vt:lpstr>quê trời.</vt:lpstr>
      <vt:lpstr>1. Một tình yêu thắm nồng ngày đêm nung nấu tâm can. Coi lợi danh chốn gian trần như mộng mơ vút qua lần.</vt:lpstr>
      <vt:lpstr>Từng giây phút ân cần, đợi trông chiêm ngắm Thiên Nhan. Cho dù nguy khó muôn ngàn hằng tín trung vẹn toàn.</vt:lpstr>
      <vt:lpstr>ĐK: Nay thế trần hợp tiếng hát kính cùng hân hoan kết tâm tình. Xin chúc mừng đoàn lớp thánh nhân chói ngời khắp</vt:lpstr>
      <vt:lpstr>cả thiên đình.</vt:lpstr>
      <vt:lpstr>Xưa vững lòng vì Chúa tiến tới vượt bao nguy khó trong đời. Son sắt một tình mến Chúa luôn, tìm trông phúc vinh</vt:lpstr>
      <vt:lpstr>quê trời.</vt:lpstr>
      <vt:lpstr>Kết lễ  Tung Hô Nữ Vương Ndv</vt:lpstr>
      <vt:lpstr>ĐK: Tung hô Nữ Vương cao sáng hiển vinh! Ôi Mẹ khiết trinh! Tình lân ái hằng thương khắp người thế.</vt:lpstr>
      <vt:lpstr>Xin cho chúng con xa chốn trùng khơi. An bình sáng tươi! Lời hoan hỉ còn vang khắp muôn đời.</vt:lpstr>
      <vt:lpstr>1. Nơi huy hoàng thiều quang các Thánh cùng ca hát. Hòa kính Nữ Vương chín tầng lưu luyến. Cao ngự tòa cực sang</vt:lpstr>
      <vt:lpstr>xuống phúc lành lai láng. Hùng vĩ sắc hương lẫy lừng uy quyền.</vt:lpstr>
      <vt:lpstr>ĐK: Tung hô Nữ Vương cao sáng hiển vinh! Ôi Mẹ khiết trinh! Tình lân ái hằng thương khắp người thế.</vt:lpstr>
      <vt:lpstr>Xin cho chúng con xa chốn trùng khơi. An bình sáng tươi! Lời hoan hỉ còn vang khắp muôn đời.</vt:lpstr>
      <vt:lpstr>Dâng Lễ  Dâng Chúa 1 (71)</vt:lpstr>
      <vt:lpstr>1. Này con dâng Chúa hoa màu Chúa ban. Trái nho thơm nồng, hạt lúa ngát hương nồng bàn tay bao khổ công.</vt:lpstr>
      <vt:lpstr>Kết lễ  Tiếng Gọi Fatima Pxc</vt:lpstr>
      <vt:lpstr>1. Xưa trong làng Fa-ti-ma có Đức Mẹ Maria. Mẹ đến với đời, Mẹ nói với người những lời bao sắt son. Những lời</vt:lpstr>
      <vt:lpstr>của Mẹ ru con.</vt:lpstr>
      <vt:lpstr>ĐK: Mẹ nhắc người ăn năn thống hối, hãy siêng năng lần hạt Mân Côi. Tháng năm qua Mẹ đau khổ nhiều. Hãy sùng</vt:lpstr>
      <vt:lpstr>kính Trái Tim Mẹ yêu.</vt:lpstr>
      <vt:lpstr>3. Nghe tiếng gọi Fatima bao tấm lòng tươi như hoa. Xin bước quay về, thôi hết não nề. Theo Mẹ trên thế gian, có</vt:lpstr>
      <vt:lpstr>Mẹ dắt dìu ủi an.</vt:lpstr>
      <vt:lpstr>Hiệp Lễ  Người Mù Gierico Tt</vt:lpstr>
      <vt:lpstr>1. Một người mù thành Giê-ri-cô với nỗi niềm tan vỡ. Vì cuộc đời từ lâu tăm tối, biết mấy lần lạc lối. Đôi chân</vt:lpstr>
      <vt:lpstr>khô lê bước đi trên đường hoang vắng trong đêm trường, trái tim sầu thương.</vt:lpstr>
      <vt:lpstr>Rồi một lần được nghe loan báo có Chúa gần đi tới. Người mù lần mò mau ra đón, lớn tiếng nài van Chúa. Khi nghe</vt:lpstr>
      <vt:lpstr>anh tha thiết kêu xin Ngài  nên Chúa ra tay tỏ phép uy tay Ngài.</vt:lpstr>
      <vt:lpstr>ĐK: Giê-su ơi xin mở cho con nhìn, cho mắt con xem được tình Chúa dủ thương hoài. Giê-su ơi xin mở cho con nhìn,</vt:lpstr>
      <vt:lpstr>xin dắt con mau về lối công minh Ngài.</vt:lpstr>
      <vt:lpstr>2. Đã nhiều lần hồn con mê đắm giữa vũng bùn tội lỗi. Đã nhiều lần hồn con lỡ bước. Dưới bức màn tăm tối. Bao</vt:lpstr>
      <vt:lpstr>năm qua con sống xa ơn Ngài mê thú vui hoang đàng, lãng quên tình Chúa.</vt:lpstr>
      <vt:lpstr>Đời mù lòa làm con sa lưới với thế trần gian trá. Đời mù lòa làm con quỵ ngã. Sức yếu mòn tơi tả. Lang thang</vt:lpstr>
      <vt:lpstr>trong đêm vắng thân không nhà. Con có biết đâu là Chúa luôn hải hà.</vt:lpstr>
      <vt:lpstr>ĐK: Giê-su ơi xin mở cho con nhìn, cho mắt con xem được tình Chúa dủ thương hoài. Giê-su ơi xin mở cho con nhìn,</vt:lpstr>
      <vt:lpstr>xin dắt con mau về lối công minh Ngài.</vt:lpstr>
      <vt:lpstr>Hiệp Lễ  Chính Nhờ Ngài 175</vt:lpstr>
      <vt:lpstr>1. Chúa chấp nhận, cuộc sống của con, nên Ngài đã đến với con người sống kiếp con người giữa nơi cuộc đời.</vt:lpstr>
      <vt:lpstr>Những bước đường Ngài dắt dìu con, cho hạnh phúc không tan biến đâu, Chúa đã gọi mời giết chết đơn côi.</vt:lpstr>
      <vt:lpstr>ĐK: Chúa muốn nhận cuộc sống của con, nâng tay con Ngài dìu từng bước, Chúa luôn đợi chờ đổi trao thương mến.</vt:lpstr>
      <vt:lpstr>Phút cảm động lệ vỡ tràn mi, ôi thân con diệu huyền như thế, chính con không hiểu vì Ngài thương con.</vt:lpstr>
      <vt:lpstr>2. Chúa muốn chọn cuộc sống của con, để đời con dõi bước theo Ngài sống chết cho Ngài hiến dâng cuộc đời.</vt:lpstr>
      <vt:lpstr>Thánh giá Ngài đường hướng đời con, những lần con đau thương đắng cay, thánh giá của Ngài thắp sáng tâm tư.</vt:lpstr>
      <vt:lpstr>4. Đã đến ngày cải hóa đời con, con người cũ sống chỉ cho mình đến lúc trở thành con người của Ngài. Đã đến ngày</vt:lpstr>
      <vt:lpstr>đổi mới lòng con, cho tình yêu tung bay khắp nơi, đến với mọi người chất ngất tin yêu.</vt:lpstr>
      <vt:lpstr>Nhập Lễ  Đi Về Nhà Chúa 28</vt:lpstr>
      <vt:lpstr>1. Đi về nhà Chúa bao năm cách xa nhan Ngài, đi về nhà Chúa tâm tư sướng vui ngập trời. Đi về nhà Chúa bao nhiêu</vt:lpstr>
      <vt:lpstr>mến thương đầy vơi. Đi về nhà Chúa dâng lên khúc ca tuyệt vời.</vt:lpstr>
      <vt:lpstr>ĐK: Hân hoan, hân hoan vào thánh điện Ngài. Dâng lên, dâng lên một bài ca mới. Tôn vinh, tôn vinh Thiên Chúa đất</vt:lpstr>
      <vt:lpstr>trời, tạo tác muôn loài Đấng mến thương muôn đời.</vt:lpstr>
      <vt:lpstr>Dâng Lễ  Hiến Lễ Giao Hòa 78</vt:lpstr>
      <vt:lpstr>1. Kính tiến lên Cha nhân từ trọn niềm vui bao ước mơ. Đây lễ hy sinh toàn thiêu, đẹp như lễ dâng ban chiều.</vt:lpstr>
      <vt:lpstr>ĐK: Này lễ vật giao hòa, này lễ vật vô giá đoàn con dâng Chúa từ nhân. Này lễ vật toàn thiêu, tha thiết con</vt:lpstr>
      <vt:lpstr>nguyện cầu, xin Thiên Chúa thứ tha lỗi lầm.</vt:lpstr>
      <vt:lpstr>2. Kính tiến lên Cha cuộc đời nhiều gian lao bao đắng cay. Nước mắt tuôn rơi tràn mi, nguyện nâng đỡ con đêm ngày.</vt:lpstr>
      <vt:lpstr>3. Tiếng hát con dâng cao vời, tựa làn hương thơm ngát bay. Dâng tiến lên Cha cực linh, nguyện ban xuống ơn an bình.</vt:lpstr>
      <vt:lpstr>Kết lễ  Tràn Hoa Mân Côi 2 483</vt:lpstr>
      <vt:lpstr>ĐK: Maria Mẹ ôi con dâng Mẹ tràng hoa Mân côi, con dâng Mẹ lời kinh ca vui, kinh kính mừng Mẹ Maria.</vt:lpstr>
      <vt:lpstr>Maria Mẹ ôi theo chân Mẹ đời không đơn côi, xin vâng như Mẹ lòng con luôn tin yêu, mong Mẹ hiền trợ giúp con</vt:lpstr>
      <vt:lpstr>hèn.</vt:lpstr>
      <vt:lpstr>1. Đường trần gian bao nhiêu đau thương, bao đắng cay đang giăng chờ đón. Nguyện Mẹ thương giơ tay ban ơn phù</vt:lpstr>
      <vt:lpstr>giúp con tin yêu trọn đời.</vt:lpstr>
      <vt:lpstr>2. Này người ơi ta nhanh chân lên, mau đến bên ngai thiêng Mẹ thánh. Nguyện Mẹ thương ban muôn ơn thiêng để</vt:lpstr>
      <vt:lpstr>chúng con xin vâng trọn đời.</vt:lpstr>
      <vt:lpstr>ĐK: Maria Mẹ ôi con dâng Mẹ tràng hoa Mân côi, con dâng Mẹ lời kinh ca vui, kinh kính mừng Mẹ Maria.</vt:lpstr>
      <vt:lpstr>Maria Mẹ ôi theo chân Mẹ đời không đơn côi, xin vâng như Mẹ lòng con luôn tin yêu, mong Mẹ hiền trợ giúp con</vt:lpstr>
      <vt:lpstr>hèn.</vt:lpstr>
      <vt:lpstr>Nhập Lễ  Niềm Vui Thiết Tha 31</vt:lpstr>
      <vt:lpstr>ĐK: Niềm vui, niềm vui dâng thiết tha khi bước vào đền thánh Chúa Trời ta. </vt:lpstr>
      <vt:lpstr>muôn người đến chung tôn thờ, tôn thờ tình Chúa ta. Ngay nơi đây Chúa ban tình thương</vt:lpstr>
      <vt:lpstr>1. Xin Chúa đỡ nâng con đêm ngày, xin thương tình dắt dìu đời con. Xin cho con vui trên đường đời, xin cho consay trong tình Ngài.</vt:lpstr>
      <vt:lpstr>2. Con mong ước bao nhiêu tháng ngày, xin trong hồn thắm đẹp tình yêu. </vt:lpstr>
      <vt:lpstr>Tâm tư con trông mong một điều: cho con luôn sống trong nhà Ngài.</vt:lpstr>
      <vt:lpstr>Hiệp Lễ  Trung Tin Đợi Chờ 303</vt:lpstr>
      <vt:lpstr>1. Đời con luôn ao ước sống trong vòng tay Ngài với tình tha thiết luôn sẵn sàng chờ đợi Ngài đến trong yêu thương.</vt:lpstr>
      <vt:lpstr>Đường đời con đi mang tình yêu sắt son với Ngài cho dù khi Chúa đến con chẳng ngờ thì tình con vẫn sẵn luôn đợi</vt:lpstr>
      <vt:lpstr>chờ.</vt:lpstr>
      <vt:lpstr>ĐK: Như người đầy tớ trung thành đợi chủ về vẫn còn tỉnh thức giữa đêm khuya. Như người quản lí khôn ngoan và</vt:lpstr>
      <vt:lpstr>trung tín luôn biết sẵn sàng chờ đón giờ Chúa đến trong niềm vui.</vt:lpstr>
      <vt:lpstr>2. Đời con không mơ ước sống sang giàu danh vọng không màng nhung gấm không thiết tha bon chen cuộc sống giữa anh em.</vt:lpstr>
      <vt:lpstr>Đời con chỉ mong đem niềm tin rắc gieo hy vọng đem tình thương thắp lên trong lòng người để chờ khi Chúa đến ôi</vt:lpstr>
      <vt:lpstr>đẹp tươi.</vt:lpstr>
      <vt:lpstr>3. Niềm tin con đôi lúc khuất che mở giữa vời trong trời đêm tối không ánh sao dọi đường từng bước con hoang mang.</vt:lpstr>
      <vt:lpstr>Cuộc đời lo toan chìm tan trong khói sương mây ngàn ơn Ngài ban giúp con luôn vững vàng sẵn sàng khi Chúa đến</vt:lpstr>
      <vt:lpstr>trong niềm vui.</vt:lpstr>
      <vt:lpstr>Kết lễ  Xin Vâng 460</vt:lpstr>
      <vt:lpstr>1. Mẹ ơi, đời con dõi bước theo Mẹ, lòng con quyết noi gương Mẹ, xin Mẹ dạy con hai tiếng xin vâng. </vt:lpstr>
      <vt:lpstr>Mẹ ơi, đường đi trăm ngàn gian khó, hiểm nguy giăng tràn đây đó, xin Mẹ dạy con hai tiếng xin vâng.</vt:lpstr>
      <vt:lpstr>ĐK: Xin vâng, Mẹ dạy con hai tiếng xin vâng, hôm qua hôm nay và ngày mai. </vt:lpstr>
      <vt:lpstr>Xin vâng Mẹ dạy con hai tiếng xin vâng, hôm nay tương lai và suốt đời.</vt:lpstr>
      <vt:lpstr>2. Ngày xưa Mẹ hằng tin tưởng Chua Trời, Mẹ luôn sống vui giữa đời chấp nhận hy sinh yêu Chúa không ngơi.</vt:lpstr>
      <vt:lpstr>Ngày nay niềm tin của Mẹ rực sáng dội vang theo cùng năm tháng, xin Mẹ dạy con hai tiếng Xin Vâng.</vt:lpstr>
      <vt:lpstr>Hiệp Lễ  Xin Chỉ Cho Con Ga</vt:lpstr>
      <vt:lpstr>1. Xin chỉ cho con, xin chỉ cho con biết tìm Thánh Ý Chúa dành cho con. Chúa muốn con đi rao giảng lời Chúa.</vt:lpstr>
      <vt:lpstr>Hay là cho con bôn ba giữa đời, con muốn dâng lên trót cả đời sống để trọn đời con biết dùng lời hát chúc tụng</vt:lpstr>
      <vt:lpstr>Chúa thôi.</vt:lpstr>
      <vt:lpstr>ĐK: Nguyện trọn đời con từ đây dâng Chúa xin Chúa song hành cùng con tháng ngày. Những lúc ưu tư đôi vai nặng</vt:lpstr>
      <vt:lpstr>gánh, xin Ngài nâng đỡ đừng để con ngã quỵ</vt:lpstr>
      <vt:lpstr>Một lòng trung kiên nguyện theo chân Chúa đến những phương trời sẻ chia với đời. Dẫu có gian nan, dẫu có nguy</vt:lpstr>
      <vt:lpstr>nan, con nguyện theo Chúa và thuộc trọn về Chúa.</vt:lpstr>
      <vt:lpstr>2. Xin chỉ cho con, xin chỉ cho con biết tìm Thánh Ý Chúa dành cho con trong mỗi câu kinh trong từng lời hát.</vt:lpstr>
      <vt:lpstr>Biết tìm Thánh Ý thực thi mỗi ngày như muối như men giữa nơi trần thế để trọn đời con trở thành nhân chứng của</vt:lpstr>
      <vt:lpstr>Ngài mãi thôi.</vt:lpstr>
      <vt:lpstr>ĐK: Nguyện trọn đời con từ đây dâng Chúa xin Chúa song hành cùng con tháng ngày. Những lúc ưu tư đôi vai nặng</vt:lpstr>
      <vt:lpstr>gánh, xin Ngài nâng đỡ đừng để con ngã quỵ</vt:lpstr>
      <vt:lpstr>Một lòng trung kiên nguyện theo chân Chúa đến những phương trời sẻ chia với đời. Dẫu có gian nan, dẫu có nguy</vt:lpstr>
      <vt:lpstr>nan, con nguyện theo Chúa và thuộc trọn về Chúa.</vt:lpstr>
      <vt:lpstr>3. Xin Ngài thương con, xin Ngài thương con xin đừng xa con, xin đừng quên con khi những gian truân hay khi thử thách.</vt:lpstr>
      <vt:lpstr>Dẫu con yếu đuối dẫu con mọn hèn, con có lo chi con còn sợ chi vì chỉ nơi Chúa chính là hạnh phúc của đời sống</vt:lpstr>
      <vt:lpstr>con.</vt:lpstr>
      <vt:lpstr>ĐK: Nguyện trọn đời con từ đây dâng Chúa xin Chúa song hành cùng con tháng ngày. Những lúc ưu tư đôi vai nặng</vt:lpstr>
      <vt:lpstr>gánh, xin Ngài nâng đỡ đừng để con ngã quỵ</vt:lpstr>
      <vt:lpstr>Một lòng trung kiên nguyện theo chân Chúa đến những phương trời sẻ chia với đời. Dẫu có gian nan, dẫu có nguy</vt:lpstr>
      <vt:lpstr>nan, con nguyện theo Chúa và thuộc trọn về Chúa.</vt:lpstr>
      <vt:lpstr>Nhập Lễ  Lạy Chúa Xin Hãy Sai 285</vt:lpstr>
      <vt:lpstr>ĐK: Lạy Chúa, xin hãy sai đi, sai đi khắp cõi gian trần muôn nghìn sứ giả trung kiên. Lạy Chúa, xin hãy sai đi,</vt:lpstr>
      <vt:lpstr>sai muôn sứ giả Tin mừng để Danh Chúa được cả sáng hơn.</vt:lpstr>
      <vt:lpstr>1. Đoàn con Chúa chọn đoàn con, để nên các chứng nhân. Thành tia sáng, sẽ thành tia sáng chiếu soi muôn dân.</vt:lpstr>
      <vt:lpstr>ĐK: Lạy Chúa, xin hãy sai đi, sai đi khắp cõi gian trần muôn nghìn sứ giả trung kiên. Lạy Chúa, xin hãy sai đi,</vt:lpstr>
      <vt:lpstr>sai muôn sứ giả Tin mừng để Danh Chúa được cả sáng hơn.</vt:lpstr>
      <vt:lpstr>2. Ngày đó chính từ ngày đó, nghe tiếng Chúa vang vang. Cùng nhau thưa, đã cùng nhau thưa chúng con xin vâng.</vt:lpstr>
      <vt:lpstr>ĐK: Lạy Chúa, xin hãy sai đi, sai đi khắp cõi gian trần muôn nghìn sứ giả trung kiên. Lạy Chúa, xin hãy sai đi,</vt:lpstr>
      <vt:lpstr>sai muôn sứ giả Tin mừng để Danh Chúa được cả sáng hơn.</vt:lpstr>
      <vt:lpstr>Dâng Lễ  Tiến Dâng Cha 567</vt:lpstr>
      <vt:lpstr>1. Này giờ đây đoàn con tiến dâng lên Ngài. Này là của lễ từ muôn lao công con người. Với bao khó nhọc sớm chiều</vt:lpstr>
      <vt:lpstr>vất vả ngày đêm. Xin thương đón nhận lễ vật chân thành hiệp dâng.</vt:lpstr>
      <vt:lpstr>ĐK: Kính tiến lên Cha này bánh rượu thơm nồng. Xin tiến dâng lên Cha đoàn con cùng hiệp dâng.</vt:lpstr>
      <vt:lpstr>2. Này đoàn con cùng dâng tiến Cha nhân lành. Này ngàn mộng ước tình yêu tâm tư con người. Xin thương đón nhận</vt:lpstr>
      <vt:lpstr>chân thành tâm tình đầy vơi. Đoái thương chúc lành khối tình con người hiệp dâng.</vt:lpstr>
      <vt:lpstr>ĐK: Kính tiến lên Cha này bánh rượu thơm nồng. Xin tiến dâng lên Cha đoàn con cùng hiệp dâng.</vt:lpstr>
      <vt:lpstr>Hiệp Lễ  Xin Cho Con Ad</vt:lpstr>
      <vt:lpstr>1. Xin cho con dám hiến tế cuộc đời. Dám đi vào một cuộc phiêu lưu. Dám xin vâng, dám lên đường, dám trả lời:</vt:lpstr>
      <vt:lpstr>Lạy Chúa con đây.</vt:lpstr>
      <vt:lpstr>Xin cho con dám dấn bước theo Ngài, dẫu trên đường còn nhiều chông gai. Dám hy sinh, dám quên mình, dám sẵn sàng</vt:lpstr>
      <vt:lpstr>thực thi ý Ngài.</vt:lpstr>
      <vt:lpstr>Xin cho con trở nên của lễ, sát tế mỗi ngày để kính dâng Cha. Xin cho con trở nên nhỏ bé, để Chúa lớn lên trong</vt:lpstr>
      <vt:lpstr>con hằng ngày.</vt:lpstr>
      <vt:lpstr>2. Xin cho con dám hiến tế cuộc đời, để âm thầm phục vụ anh em. Dám yêu thương hết mọi người, giống như Ngài:</vt:lpstr>
      <vt:lpstr>Mục tử khiêm nhu.</vt:lpstr>
      <vt:lpstr>Xin cho con dám gắn bó cuộc đời với duyên tình thập tự vinh quang. Với Giê-su, Đấng con thờ, để nên lời ngợi ca</vt:lpstr>
      <vt:lpstr>chúc tụng.</vt:lpstr>
      <vt:lpstr>Xin cho con giảng rao Lời Chúa cho muôn người được biết danh Cha. Cho con nên bàn tay của Chúa để cứu thế gian</vt:lpstr>
      <vt:lpstr>bao nhiêu tội tình.</vt:lpstr>
      <vt:lpstr>Dâng Lễ  Dâng Lễ Vật 70</vt:lpstr>
      <vt:lpstr>ĐK: Rượu nho bánh miến con dâng về (dâng về) Chúa từ nhân. Nguyện xin Thiên Chúa ban dư tràn, dư tràn những hồng ân.</vt:lpstr>
      <vt:lpstr>1. Con xin dâng lên tình yêu thiết tha cùng muôn tiếng ca. ghi trong tâm tư ngàn muôn ước mơ cùng năm tháng qua.</vt:lpstr>
      <vt:lpstr>2. Con xin dâng lên này thân xác con nhiều khi yếu đau. Xin thương ban ơn để năm tháng sau được thêm sức hơn.</vt:lpstr>
      <vt:lpstr>3. Con xin dâng lên niềm tin sắt son vượt qua khó nguy. Khi con an vui hoặc khi đắng cay được yêu Chúa lu</vt:lpstr>
      <vt:lpstr>Kết Lễ  Con Xin Dâng Mẹ 456</vt:lpstr>
      <vt:lpstr>ĐK: Mẹ ơi trước nhan Mẹ con dâng về Mẹ. Một tràng hoa Mân Côi, và ngàn lời ca chan chứa tình yêu.</vt:lpstr>
      <vt:lpstr>Lời con tiếng ca hòa dâng lên Mẹ hiền. Tựa ngàn hoa thắm tươi xin dâng lên Mẹ thương yêu.</vt:lpstr>
      <vt:lpstr>1. Trong khi an vui con dâng lên Mẹ tình yêu xin dâng trọn niềm trìu mến. Khi con cô đơn xin dâng về Mẹ</vt:lpstr>
      <vt:lpstr>đời những gian truân Mẹ sẽ ủi an.</vt:lpstr>
      <vt:lpstr>ĐK: Mẹ ơi trước nhan Mẹ con dâng về Mẹ. Một tràng hoa Mân Côi, và ngàn lời ca chan chứa tình yêu.</vt:lpstr>
      <vt:lpstr>Lời con tiếng ca hòa dâng lên Mẹ hiền. Tựa ngàn hoa thắm tươi xin dâng lên Mẹ thương yêu.</vt:lpstr>
      <vt:lpstr>Dâng Lễ  Con Dâng Chúa 245</vt:lpstr>
      <vt:lpstr>1. Con dâng Chúa đôi tay này từng vất vả làm cho tê tái. Con dâng Chúa đôi bờ vai gánh gồng nặng trĩu bao ngày.</vt:lpstr>
      <vt:lpstr>Con dâng Chúa đôi chân này, đi tìm hạnh phúc miệt mài.</vt:lpstr>
      <vt:lpstr>Hiệp Lễ  Chúa Sẽ Đền Bù Mt</vt:lpstr>
      <vt:lpstr>1. Hỡi những người khốn cùng cuộc đời hãy vững tin luôn, thập giá vương mang ngày tháng rồi đây dẫn tới vinh</vt:lpstr>
      <vt:lpstr>quang và đưa tới ngày tươi sáng.</vt:lpstr>
      <vt:lpstr>Hỡi những người khốn cùng cuộc đời hãy sống kiên trung vì những đau thương đời này sẽ được đền bù mai sau kìa</vt:lpstr>
      <vt:lpstr>ngày sống lại hạnh phúc với Ngài.</vt:lpstr>
      <vt:lpstr>ĐK: Ngày đó Chúa sẽ đền bù gấp trăm nghìn lần những thiệt thòi hôm qua hôm nay, và ngày đó Chúa sẽ đền bù gấp</vt:lpstr>
      <vt:lpstr>trăm nghìn lần những thiệt thòi hôm nay tương lai.</vt:lpstr>
      <vt:lpstr>2. Hỡi những người u sầu cuộc đời quẳng gánh lo âu, ngày tháng trên nơi trần thế người ơi giũ bóng đam mê người</vt:lpstr>
      <vt:lpstr>ơi chấp nhận hy tế.</vt:lpstr>
      <vt:lpstr>Hỡi những người u sầu cuộc đời phúc đức ghi sâu vì những gian nan đời này sẽ được trọng thưởng mai sau cuộc đời</vt:lpstr>
      <vt:lpstr>tín thành người sáng phúc lành.</vt:lpstr>
      <vt:lpstr>ĐK: Ngày đó Chúa sẽ đền bù gấp trăm nghìn lần những thiệt thòi hôm qua hôm nay, và ngày đó Chúa sẽ đền bù gấp</vt:lpstr>
      <vt:lpstr>trăm nghìn lần những thiệt thòi hôm nay tương lai.</vt:lpstr>
      <vt:lpstr>3. Hỡi những người thất vọng cuộc đời hãy sống trinh trong, ngày tháng vui trong tình mến trời đêm có ánh trăng</vt:lpstr>
      <vt:lpstr>lên rồi mai có hừng đông đến.</vt:lpstr>
      <vt:lpstr>Hỡi những người thất vọng cuộc đời hãy cứ trông mong vì những hy sinh đời này sẽ được rạng ngời mai sau ngày dài</vt:lpstr>
      <vt:lpstr>thất vọng bừng sáng hy vọng.</vt:lpstr>
      <vt:lpstr>ĐK: Ngày đó Chúa sẽ đền bù gấp trăm nghìn lần những thiệt thòi hôm qua hôm nay, và ngày đó Chúa sẽ đền bù gấp</vt:lpstr>
      <vt:lpstr>trăm nghìn lần những thiệt thòi hôm nay tương lai.</vt:lpstr>
      <vt:lpstr>Kết lễ  Hoa Mân Côi Kính Mẹ 246</vt:lpstr>
      <vt:lpstr>1. Tràng Mân Côi kính dâng lên Mẹ yêu thương nhắn nhủ ngày nào hãy lần chuỗi luôn, hãy cầu nguyện luôn đền thay</vt:lpstr>
      <vt:lpstr>bao tội lỗi.</vt:lpstr>
      <vt:lpstr>Hạt trân châu kính dâng lên từng câu kinh thắm đượm ân tình. Với Mẹ bước đi trên đường hy sinh đường xin vâng</vt:lpstr>
      <vt:lpstr>hiến dâng đời mình.</vt:lpstr>
      <vt:lpstr>ĐK: Con yêu Mẹ, Mẹ ơi trọn đời con xin yêu Mẹ mà thôi. Dù đường đi bao khó nguy và nhiều khi con lầm lỗi. Con</vt:lpstr>
      <vt:lpstr>yêu Mẹ, Mẹ ơi trọn đời con xin yêu Mẹ mà thôi. Dòng thời gian như nước trôi, Mẹ là nơi con phó dâng cuộc đời.</vt:lpstr>
      <vt:lpstr>Nhập Lễ  Con Hân Hoan 13</vt:lpstr>
      <vt:lpstr>ĐK: Con hân hoan vui sướng khi vào đền thánh Chúa Trời. Con say sưa ca hát chúc khen tình Chúa muôn đời.</vt:lpstr>
      <vt:lpstr>1. Lang thang trên dòng đời nhiều khi con lạc lối. Những ước mơ lâu rồi về bên Chúa nghỉ ngơi.</vt:lpstr>
      <vt:lpstr>2. Qua bao ngày đợi chờ hồn con mơ về Chúa. Những lúc đêm trăng mờ nguyện dâng Chúa tình thơ.</vt:lpstr>
      <vt:lpstr>3. Như đêm lạnh hoang tàn hằng mong muôn giọt nắng. Những lúc con u buồn cậy trông Chúa nhiều hơn.</vt:lpstr>
      <vt:lpstr>Hiệp Lễ  Nguồn Trợ Lực Đời Tôi 165</vt:lpstr>
      <vt:lpstr>1. Ngước mắt nhìn nhìn lên đỉnh núi tôi nhủ thầm ai đâu người sẽ cứu giúp tôi. Đưa tôi đi qua muôn ngàn nơi.</vt:lpstr>
      <vt:lpstr>Kiếp sống này đời tôi lặng lẽ ngước nhìn lên. Xin thương tôi từng bước đơn côi nghe trong tim nghẹn ứ mà thôi.</vt:lpstr>
      <vt:lpstr>ĐK: Chúa chính là nguồn ơn cứu thoát phù giúp con dẫn dắt con ngày đêm. Chúa đất trời Ngài đưa con bước đời sống</vt:lpstr>
      <vt:lpstr>con sẽ chứa chan niềm vui.</vt:lpstr>
      <vt:lpstr>2. Những bước đời nguyện xin trợ giúp luôn chở che cho mưu đời không vướng lối đi qua cơn mê con đâu sợ chi.</vt:lpstr>
      <vt:lpstr>Dẫu tháng ngày giọt cay giọt đắng thấm bờ môi con trung kiên tìm Chúa yêu thôi bao âu lo Ngài gánh dùm con.</vt:lpstr>
      <vt:lpstr>3. Ánh mắt này từng đêm lệ ướt tiếng thở than kiếp u buồn với những tháng năm trong bơ vơ ngóng trông ngày qua.</vt:lpstr>
      <vt:lpstr>Chúa đất trời nguyện thương dìu dắt giữ gìn con không phân vân từng bước an tâm cho tin yêu rực sáng một lần.</vt:lpstr>
      <vt:lpstr>Kết lễ  Ngày Nay Con Đến 482</vt:lpstr>
      <vt:lpstr>ĐK: Ngày nay con đến hát khen mừng Mẹ Chúa Thiên Đàng. Dâng ngành Mân Côi muôn màu hoa thắm tươi. Lạy Mẹ yêu mến</vt:lpstr>
      <vt:lpstr>lắng nghe lời con hát nhịp nhàng. Hòa với cung đàn xiết bao mừng vui.</vt:lpstr>
      <vt:lpstr>Ôi Maria phúc đức no đầy chan hòa. Lòng con yêu mến cậy trông thiết tha. Qua cơn gian nan giữa chốn sa trường</vt:lpstr>
      <vt:lpstr>nguy biến, xin đưa hồn con tới quê thanh nhàn.</vt:lpstr>
      <vt:lpstr>1. Mẹ ôi, lời Mẹ thiết tha nài xin. Con năng ngắm phép Mân Côi từ đây. Này con thành tâm mến yêu cậy tin. Cao</vt:lpstr>
      <vt:lpstr>rao phép thánh Mân Côi hằng ngày.</vt:lpstr>
      <vt:lpstr>Nhập Lễ  Con Xin Dâng Mẹ 456</vt:lpstr>
      <vt:lpstr>ĐK: Mẹ ơi trước nhan Mẹ con dâng về Mẹ. Một tràng hoa Mân Côi, và ngàn lời ca chan chứa tình yêu.</vt:lpstr>
      <vt:lpstr>Lời con tiếng ca hòa dâng lên Mẹ hiền. Tựa ngàn hoa thắm tươi xin dâng lên Mẹ thương yêu.</vt:lpstr>
      <vt:lpstr>1. Trong khi an vui con dâng lên Mẹ tình yêu xin dâng trọn niềm trìu mến. Khi con cô đơn xin dâng về Mẹ</vt:lpstr>
      <vt:lpstr>đời những gian truân Mẹ sẽ ủi an.</vt:lpstr>
      <vt:lpstr>ĐK: Mẹ ơi trước nhan Mẹ con dâng về Mẹ. Một tràng hoa Mân Côi, và ngàn lời ca chan chứa tình yêu.</vt:lpstr>
      <vt:lpstr>Lời con tiếng ca hòa dâng lên Mẹ hiền. Tựa ngàn hoa thắm tươi xin dâng lên Mẹ thương yêu.</vt:lpstr>
      <vt:lpstr>2. Trong khi âu lo xin dâng lên Mẹ lời yêu con dâng trong niềm phó thác. Khi con bơ vơ trên nơi gian trần</vt:lpstr>
      <vt:lpstr>nhìn ánh Sao Mai kêu khấn Mẹ yêu.</vt:lpstr>
      <vt:lpstr>ĐK: Mẹ ơi trước nhan Mẹ con dâng về Mẹ. Một tràng hoa Mân Côi, và ngàn lời ca chan chứa tình yêu.</vt:lpstr>
      <vt:lpstr>Lời con tiếng ca hòa dâng lên Mẹ hiền. Tựa ngàn hoa thắm tươi xin dâng lên Mẹ thương yêu.</vt:lpstr>
      <vt:lpstr>Dâng Lễ  ChẳNg BiếT LấY Gì 569</vt:lpstr>
      <vt:lpstr>ĐK: Chẳng biết lấy gì đáp ơn Ngài, vì này bao ơn phúc Ngài ban cho. Xin nâng chén cứu độ tán dương</vt:lpstr>
      <vt:lpstr>Ngài. Danh Ngài cao sang trên trần thế.</vt:lpstr>
      <vt:lpstr>Mãi mãi muôn đời đến muôn đời, tình Ngài thương lai láng tựa biển hơi. Như hương kinh ban chiều ngát</vt:lpstr>
      <vt:lpstr>bay cao, chân tình con đây kính dâng Ngài.</vt:lpstr>
      <vt:lpstr>3. Đây lời kinh lời ca như bánh thơm. Và đây rượu nho hồng tươi như máu tim. Lòng con nguyện dâng Chúa thiên đình.</vt:lpstr>
      <vt:lpstr>ĐK: Chẳng biết lấy gì đáp ơn Ngài, vì này bao ơn phúc Ngài ban cho. Xin nâng chén cứu độ tán dương</vt:lpstr>
      <vt:lpstr>Ngài. Danh Ngài cao sang trên trần thế.</vt:lpstr>
      <vt:lpstr>Mãi mãi muôn đời đến muôn đời, tình Ngài thương lai láng tựa biển hơi. Như hương kinh ban chiều ngát</vt:lpstr>
      <vt:lpstr>bay cao, chân tình con đây kính dâng Ngài.</vt:lpstr>
      <vt:lpstr>Kết lễ  Chuỗi Ngọc Vàng Kinh 465</vt:lpstr>
      <vt:lpstr>1. Xin dâng lên Mẹ lời kinh Mân Côi, ngàn lời yêu mến, vạn tiếng hoan ca, tung hô Danh Mẹ. Mẹ Maria!</vt:lpstr>
      <vt:lpstr>Nhập Lễ  Noi Gương Thánh Nhân 488</vt:lpstr>
      <vt:lpstr>ĐK: Tiếng hát bay cao kính dâng chúc khen danh Ngài. Khắp chốn hân hoan hát ca tình yêu Thiên Chúa. </vt:lpstr>
      <vt:lpstr>Chính Chúa thương ban vị Thánh để cho chúng con ngày đêm hằng dõi bước theo hầu mong về chốn thiên đường.</vt:lpstr>
      <vt:lpstr>Ngước mắt noi gương thánh nhân sống trên gian trần. Quyết chí kiên tâm thắng vượt ngàn muôn nguy khốn. </vt:lpstr>
      <vt:lpstr>Mến Chúa sắt son và sống đời sống chứng nhân hằng lo rạng danh Chúa luôn ngày sau hưởng quê phúc ân.</vt:lpstr>
      <vt:lpstr>1. Kính dâng người tình con như hoa tươi thắm. Bước theo Ngài ngày xưa dứt danh lợi thú. </vt:lpstr>
      <vt:lpstr>Tâm can nung nấu đêm ngày tình yêu Chúa thôi. Yêu tha nhân sẽ sống đẹp lòng Cha chí nhân.</vt:lpstr>
      <vt:lpstr>Dâng Lễ  Con Xin Dâng 62</vt:lpstr>
      <vt:lpstr>ĐK: Dâng lên Chúa rượu bánh này. Nguyện dâng Chúa trọn đời sống con.</vt:lpstr>
      <vt:lpstr>1. Con xin dâng bánh rượu của muôn con người. Con xin dâng với cả thân xác con. Con xin dâng tâm hồn cậy tin mến</vt:lpstr>
      <vt:lpstr>Chúa. Đây lễ vật con xin dâng là con xin dâng.</vt:lpstr>
      <vt:lpstr>ĐK: Dâng lên Chúa rượu bánh này. Nguyện dâng Chúa trọn đời sống con.</vt:lpstr>
      <vt:lpstr>Kết lễ  Chúa Sai Tôi 271</vt:lpstr>
      <vt:lpstr>1. Giờ đây Chúa sai tôi đem tin vui đến cho mọi người. Tiếng cười lau khô mồ hôi nước mắt. Tôi đem tình thương</vt:lpstr>
      <vt:lpstr>đến cho mọi người.</vt:lpstr>
      <vt:lpstr>Được Chúa sai đi tôi hân hoan gieo rắc tình Người. Đem an vui cùng với nụ cười, cho thế giới hôm nay. Mong sao</vt:lpstr>
      <vt:lpstr>cho anh em bốn phương một nhà.</vt:lpstr>
      <vt:lpstr>Mong sao cho bốn phương là con một Chúa, để tình người anh em thắp sáng bên nhau, để cuộc đời không còn những</vt:lpstr>
      <vt:lpstr>tiếng thương đau.</vt:lpstr>
      <vt:lpstr>Nhập lễ  Thiên Thần Bản Mệnh Pxc</vt:lpstr>
      <vt:lpstr>ĐK: Đường tôi đi qua muôn chông gai qua ngàn lối gian trần. Dù xa xôi luôn theo bên tôi đôi cánh thiên thần.</vt:lpstr>
      <vt:lpstr>Những ngày lần bước giữa đời, tay Người cần đuốc sáng ngời, luôn chiếu soi, đưa bước tôi đến trời cao.</vt:lpstr>
      <vt:lpstr>2. Bước tôi đi qua ngàn khe núi, theo nhịp cầu treo chênh vênh, xuôi ngược dòng sông lênh đênh, từng phút giây</vt:lpstr>
      <vt:lpstr>Thiên Thần dẫn tôi đi, Thiên Thần dẫn tôi đi qua ngàn khó nguy.</vt:lpstr>
      <vt:lpstr>ĐK: Đường tôi đi qua muôn chông gai qua ngàn lối gian trần. Dù xa xôi luôn theo bên tôi đôi cánh thiên thần.</vt:lpstr>
      <vt:lpstr>Những ngày lần bước giữa đời, tay Người cần đuốc sáng ngời, luôn chiếu soi, đưa bước tôi đến trời cao.</vt:lpstr>
      <vt:lpstr>Dâng Lễ  Tấm Bánh Ly Rượu 97</vt:lpstr>
      <vt:lpstr>ĐK: Đây từng giọt rượu nho, dâng lên Chúa rượu nồng ước mơ. Dâng Ngài bánh trắng tinh, dâng lên Chúa với cả tâm tình.</vt:lpstr>
      <vt:lpstr>1. Chúa thương nhận lễ vật đoàn con dâng lên Chúa, xin Chúa chúc lành của lễ chúng con dâng.</vt:lpstr>
      <vt:lpstr>2. Hiến dâng Cha khối tình tình say mê chân lý. Xin sáng soi đường đẹp dấu bước con đi.</vt:lpstr>
      <vt:lpstr>3. Tháng năm xin ấp ủ đời con trong tim Chúa. Yêu Chúa suốt đời tận hiến hết tâm tư.</vt:lpstr>
      <vt:lpstr>Hiệp Lễ  Dẫn Con Từng Bước 124</vt:lpstr>
      <vt:lpstr>1. Xin Chúa dẫn con đi từng bước trên con đường đời. Xin Chúa dắt con đi cầm tay dìu con bước tới.</vt:lpstr>
      <vt:lpstr>Kết lễ  Hoa Mân Côi 459</vt:lpstr>
      <vt:lpstr>ĐK: Một tràng hoa mân côi hương thơm ngào ngạt thắm ân tình. Từng lời kinh sốt mến xin dâng về Nữ Vương hiển vinh.</vt:lpstr>
      <vt:lpstr>1. Khi an vui thái hòa như ngày Thiên Sứ truyền tin. Như trong đêm Ngôi Lời giáng trần như khi Mẹ gặp lại Con</vt:lpstr>
      <vt:lpstr>Chúa, kết hoa kinh để dâng lên Mẹ.</vt:lpstr>
      <vt:lpstr>2. Khi đau thương ắp đầy như vườn loang máu mồ hôi. Như gai đâm như chịu nát đòn như nhận thập tự hy tế, kết hoa</vt:lpstr>
      <vt:lpstr>kinh để dâng Mẹ.</vt:lpstr>
      <vt:lpstr>3. Khi hân hoan cõi lòng như ngày Con Chúa phục sinh. Như khi môn sinh nhận Thánh Thần như khi Mẹ về trời vinh</vt:lpstr>
      <vt:lpstr>sáng, kết hoa kinh để dâng Mẹ.</vt:lpstr>
      <vt:lpstr>Kết Lễ  Bài Ca Hiệp Nhất (144)</vt:lpstr>
      <vt:lpstr>ĐK: Xin hiệp nhất chúng con nên một trong tình yêu Chúa. Xin hiệp nhất chúng con như Ngài liên kết với Cha.</vt:lpstr>
      <vt:lpstr>Xin giải thoát chúng con xa điều bất hòa chia rẽ. Xin kết liên muôn người trong tình mến Chúa Cha muôn đời.</vt:lpstr>
      <vt:lpstr>1. Vì Ngài được sai đến để tìm chiên khắp nơi xa xôi. Vì rằng Cha sai đến để đưa về đàn chiên duy nhất. </vt:lpstr>
      <vt:lpstr>Thì này nguyện xin Chúa hãy thương ban Thánh Linh của Ngài, hiệp nhất chúng con trong Chúa.</vt:lpstr>
      <vt:lpstr>2. Người người mọi dân nước, cũng là con của Cha trên trời. Được Ngài thương cứu vớt bởi một lần hy sinh thập giá. </vt:lpstr>
      <vt:lpstr>Thì này nguyện xin Chúa hãy thương ban Thánh Linh của Ngài, hiệp nhất chúng con trong Chúa.</vt:lpstr>
      <vt:lpstr>ĐK: Xin hiệp nhất chúng con nên một trong tình yêu Chúa. Xin hiệp nhất chúng con như Ngài liên kết với Cha.</vt:lpstr>
      <vt:lpstr>Xin giải thoát chúng con xa điều bất hòa chia rẽ. Xin kết liên muôn người trong tình mến Chúa Cha muôn đời.</vt:lpstr>
      <vt:lpstr>Dâng Lễ  Từng Giọt Rượu 230</vt:lpstr>
      <vt:lpstr>ĐK: Đây từng giọt rượu quí bánh này từng tấm sạch tinh. Đoàn con dâng kính với trót cả tâm tình. Bên hàng bạch</vt:lpstr>
      <vt:lpstr>lạp cháy ngút ngàn lượn khói trầm hương tỏa bay muôn hướng bát ngát cả thiên đường.</vt:lpstr>
      <vt:lpstr>1. Đây tấm bánh tinh tuyền kết thành bởi ngàn muôn hạt miến. Chúng con hiệp nhau đây dâng tiến tha thiết một</vt:lpstr>
      <vt:lpstr>niềm yêu Chúa thôi.</vt:lpstr>
      <vt:lpstr>ĐK: Đây từng giọt rượu quí bánh này từng tấm sạch tinh. Đoàn con dâng kính với trót cả tâm tình. Bên hàng bạch</vt:lpstr>
      <vt:lpstr>lạp cháy ngút ngàn lượn khói trầm hương tỏa bay muôn hướng bát ngát cả thiên đường.</vt:lpstr>
      <vt:lpstr>Kết lễ  Cùng Mẹ Con Đi Đch</vt:lpstr>
      <vt:lpstr>1. Bôn ba trên nẻo trần gian bước chân con mỏi gối rã rời. Lao đao giữa đời ngược xuôi thuyền tình con bấp bênh</vt:lpstr>
      <vt:lpstr>Mẹ ơi!</vt:lpstr>
      <vt:lpstr>Từng cơn sóng dữ hãi hùng thuyền con chới với giữa dòng. Vững tâm bên Mẹ cho thuyền thuận buồm xuôi gió bình an.</vt:lpstr>
      <vt:lpstr>ĐK: Cùng Mẹ con đi giữa đời dù lắm gian nguy. Cùng Mẹ con đi khó khăn nào có sá chi. Nguyện xin Mẹ giúp xua tan</vt:lpstr>
      <vt:lpstr>u sầu dương thế. Dẫn đưa con về hưởng nguồn vinh phúc bên Mẹ.</vt:lpstr>
      <vt:lpstr>Hiệp Lễ  Dấu Ấn Tình Yêu 287</vt:lpstr>
      <vt:lpstr>1. Chúa ghi vào hồn con dấu ấn của Ngài. Chúa đi vào đời con êm ái tuyệt vời. </vt:lpstr>
      <vt:lpstr>Mấy cung đàn tơ, tấu lên trìu mến. Khúc ca cuộc đời con thơm ngát hương trời.</vt:lpstr>
      <vt:lpstr>ĐK: Hồng ân Chúa tràn trề tháng năm, tay con nhỏ bé đón sao cho vừa. </vt:lpstr>
      <vt:lpstr>Hồng ân Chúa vô biên vô tận. Tim con nhỏ bé nhưng hãy còn vơi.</vt:lpstr>
      <vt:lpstr>2. Ôi ân huệ tình yêu cao quí khôn lường. Chúa dắt dìu con đi qua tháng năm trường. </vt:lpstr>
      <vt:lpstr>Sớt chia buồn vui, ủi an phù giúp. Dẫu con là tôi tớ tay trắng khốn cùng.</vt:lpstr>
      <vt:lpstr>ĐK: Hồng ân Chúa tràn trề tháng năm, tay con nhỏ bé đón sao cho vừa. </vt:lpstr>
      <vt:lpstr>Hồng ân Chúa vô biên vô tận. Tim con nhỏ bé nhưng hãy còn vơi.</vt:lpstr>
      <vt:lpstr>Nhập Lễ  Hỡi Thế Trần 42</vt:lpstr>
      <vt:lpstr>ĐK: Hỡi thế trần từ khắp nơi. Hãy tới, nào hãy tới. Hiệp lời hát kính vang trời. </vt:lpstr>
      <vt:lpstr>Phụng mừng lễ tế muôn đời. Chính Chúa hiến thân đây người ơi.</vt:lpstr>
      <vt:lpstr>1. Nào muôn lớp thiên thần, nào chư dân sống nơi nơi. Hãy tới, nào hãy tới, bao tinh tú xa thẳm, bao ngọn gió ru mây trời.</vt:lpstr>
      <vt:lpstr>2. Nào cây cối nương đồi, nào muôn con sóng xa khơi. Hãy tới, nào hãy tới. Bao hoa lá đua nở, bao dòng suối sa nửa vời.</vt:lpstr>
      <vt:lpstr>3. Nào chim hót vang trời, nào muôn ong bướm rong chơi. Hãy tới, nào hãy tới. Bao nhiêu cá song biển, bao cầm thú khắp cõi đời.</vt:lpstr>
      <vt:lpstr>4. Nào hương sắc xuân hồng, nào mưa đông giá tuôn rơi. Hãy tới, nào hãy tới. Bao thu bóng trăng tỏa, bao hạ nắng</vt:lpstr>
      <vt:lpstr>lên rạng ngời.</vt:lpstr>
      <vt:lpstr>Hiệp Lễ  Lắng Nghe Lời Chúa 120</vt:lpstr>
      <vt:lpstr>1. Xin cho con biết lắng nghe Lời Ngài gọi con trong đêm tối. Xin cho con biết lắng nghe Lời Ngài dạy con lúc lẻ</vt:lpstr>
      <vt:lpstr>loi.</vt:lpstr>
      <vt:lpstr>Hiệp Lễ  Lắng Nghe Lời Chúa 120</vt:lpstr>
      <vt:lpstr>2. Xin cho con biết lắng nghe Lời Ngài dạy con trong cuộc sống, xin cho con biết lắng nghe Lời Ngài từng theo</vt:lpstr>
      <vt:lpstr>bước đời con.</vt:lpstr>
      <vt:lpstr>Nhập Lễ  Hãy Vui Mừng 2 221</vt:lpstr>
      <vt:lpstr>ĐK: Hãy vui mừng trong Gia-vê hỡi những người công chính. Hãy vui mừng trong Gia-vê hãy hát khen Thánh Danh Người.</vt:lpstr>
      <vt:lpstr>1. Gia-vê Vua ta đất hãy nhảy mừng hoan ca reo vui vô vàn hải đảo.</vt:lpstr>
      <vt:lpstr>ĐK: Hãy vui mừng trong Gia-vê hỡi những người công chính. Hãy vui mừng trong Gia-vê hãy hát khen Thánh Danh Người.</vt:lpstr>
      <vt:lpstr>2. Mây cao loan xa đức công chính Người vinh quang Gia-vê chan hòa khắp chốn.</vt:lpstr>
      <vt:lpstr>ĐK: Hãy vui mừng trong Gia-vê hỡi những người công chính. Hãy vui mừng trong Gia-vê hãy hát khen Thánh Danh Người.</vt:lpstr>
      <vt:lpstr>3. Dương gian rung lên trước Nhan Thánh Người non cao tan hoang đất trời kinh khiếp.</vt:lpstr>
      <vt:lpstr>ĐK: Hãy vui mừng trong Gia-vê hỡi những người công chính. Hãy vui mừng trong Gia-vê hãy hát khen Thánh Danh Người.</vt:lpstr>
      <vt:lpstr>Dâng Lễ  Hãy Nhận Con Đi 223</vt:lpstr>
      <vt:lpstr>ĐK: Này bánh trắng cùng rượu nho thơm là lẽ sống cuộc đời tơ vương, hiến dâng về chốn cao thiên đường.</vt:lpstr>
      <vt:lpstr>Nguyện Chúa hãy nhận lòng con đây Ngài chúc phúc ngàn đời chua cay ấm cõi lòng mến thương vơi đầy.</vt:lpstr>
      <vt:lpstr>1. Trên ngôi kia Chúa chờ từng đời ưu phiền, thân con đây trầm luân mang trong trái tim, mắt nhìn tràn đầy nhân</vt:lpstr>
      <vt:lpstr>hiền, hiến Ngài ngàn lời êm đềm như làn hương thiêng</vt:lpstr>
      <vt:lpstr>ĐK: Này bánh trắng cùng rượu nho thơm là lẽ sống cuộc đời tơ vương, hiến dâng về chốn cao thiên đường.</vt:lpstr>
      <vt:lpstr>Nguyện Chúa hãy nhận lòng con đây Ngài chúc phúc ngàn đời chua cay ấm cõi lòng mến thương vơi đầy.</vt:lpstr>
      <vt:lpstr>Kết lễ  Niềm Cậy Trông 227</vt:lpstr>
      <vt:lpstr>1. Ai đang sống cô liêu sầu giăng mắc như mây chiều. Mau về đây bên Mẹ nhân ái sẽ say nếm hưởng tình yêu.</vt:lpstr>
      <vt:lpstr>ĐK: Mẹ là niềm cậy trông là chính ánh quang soi đường, Mẹ là nguồn hy vọng là suối thắm ngọt tình thương.</vt:lpstr>
      <vt:lpstr>Dâng Lễ  Hiến Lễ Yêu Thương 77</vt:lpstr>
      <vt:lpstr>1. Từng bó lúa trên nương đồng con đem về trong lao nhọc trong khổ đau. Chùm nho chín con vun trồng nay đem về</vt:lpstr>
      <vt:lpstr>trong hy vọng trong bình an.</vt:lpstr>
      <vt:lpstr>ĐK: Xin dâng lên, xin dâng lên trong Giê-su để làm lễ tế. Hợp một lòng xin dâng lên tôn nhan Cha với đau thương</vt:lpstr>
      <vt:lpstr>ngày qua.</vt:lpstr>
      <vt:lpstr>2. Từng ngày tháng con gánh nặng trên vai gầy trên khuôn mặt trên bàn tay. Ngoài nương rẫy trong ruộng vườn nơi</vt:lpstr>
      <vt:lpstr>công trường trên đất mẹ đem về đây.</vt:lpstr>
      <vt:lpstr>3. Nguồn hạnh phúc Cha trao tặng trên vai gầy trên khuôn mặt trên bàn tay. Ngoài nương rẫy trong ruộng vườn nơi</vt:lpstr>
      <vt:lpstr>công trường trên đất mẹ đem về đây.</vt:lpstr>
      <vt:lpstr>Hiệp Lễ  Muôn Tạo Vật Ơi 226</vt:lpstr>
      <vt:lpstr>ĐK: Muôn tạo vật ơi, cùng tôi hát lên một bài hát. Ca mừng Thượng Đế quyền uy tác sinh muôn loài. Hỡi người công</vt:lpstr>
      <vt:lpstr>chính hãy cất cao lên muôn lời. Ngợi khen Chúa Trời chan hòa ngàn tiếng nơi nơi.</vt:lpstr>
      <vt:lpstr>1. Ngài ban cho tôi biển khơi núi cao sông dài. Trời mây tinh tú trong mát suối reo mừng sâu. Vầng dương chiếu</vt:lpstr>
      <vt:lpstr>ban ngày, vầng trăng sáng đêm dài, xuân hạ thu đông chan chứa biết bao hồng ân.</vt:lpstr>
      <vt:lpstr>ĐK: Muôn tạo vật ơi, cùng tôi hát lên một bài hát. Ca mừng Thượng Đế quyền uy tác sinh muôn loài. Hỡi người công</vt:lpstr>
      <vt:lpstr>chính hãy cất cao lên muôn lời. Ngợi khen Chúa Trời chan hòa ngàn tiếng nơi nơi.</vt:lpstr>
      <vt:lpstr>2. Ngài ban cho tôi một Đức tin không phai nhòa. Ngài ban cho tôi một trái tim đầy tình yêu. Niềm mơ ước thiên</vt:lpstr>
      <vt:lpstr>đình, triền miên phúc an bình, dâng Ngài câu hát cảm mến tri ân ngày đêm.</vt:lpstr>
      <vt:lpstr>ĐK: Muôn tạo vật ơi, cùng tôi hát lên một bài hát. Ca mừng Thượng Đế quyền uy tác sinh muôn loài. Hỡi người công</vt:lpstr>
      <vt:lpstr>chính hãy cất cao lên muôn lời. Ngợi khen Chúa Trời chan hòa ngàn tiếng nơi nơi.</vt:lpstr>
      <vt:lpstr>Dâng Lễ  Dâng Chúa 297</vt:lpstr>
      <vt:lpstr>ĐK: Chúa ơi từ đây trọn đời con ước nguyện dâng hiến Chúa. Thân xác linh hồn nguyện cầu Chúa dẫn đưa trên đời.</vt:lpstr>
      <vt:lpstr>1. Ôi êm đềm này giờ Chúa nhân từ đã dủ thương phận hèn tôi tới. Muôn ơn lành Người đổ xuống chan hòa, vì tình</vt:lpstr>
      <vt:lpstr>thương không bến không bờ.</vt:lpstr>
      <vt:lpstr>2. Qua bao đời lòng này ước vang lời ngợi khen Cha toàn năng nhân ái. Uy danh Người hòa lừng khắp cung trời, vì</vt:lpstr>
      <vt:lpstr>Người đã tạo tác muôn loài.</vt:lpstr>
      <vt:lpstr>3. Muôn cung đàn nhịp nhàng tấu vang trời hòa lời con tụng ca Danh Chúa. Xin dâng Người niềm trìu mến muôn đời</vt:lpstr>
      <vt:lpstr>nguồn ơn thiêng mưa tưới chan hòa.</vt:lpstr>
      <vt:lpstr>Hiệp lễ  Tâm Tình Hiến Dâng 306</vt:lpstr>
      <vt:lpstr>ĐK: Biết lấy gì cảm mến, biết lấy chi báo đền. Hồng ân Chúa cao vời Chúa đã làm cho con.</vt:lpstr>
      <vt:lpstr>1. Thương con từ ngàn xưa một tình yêu chan chứa, và chọn con đi làm đuốc sáng chiếu soi trần gian. Cho con say</vt:lpstr>
      <vt:lpstr>tình mến và này con xin đến một đời trung trinh làm muối đất ướp cho mặn đời.</vt:lpstr>
      <vt:lpstr>2. Trao cho con Lời Chúa dù đời con hoen úa, nguyện đời con đem Lời chân lý đến cho mọi nơi. Ra đi đầy nguyện</vt:lpstr>
      <vt:lpstr>ước và này con gieo bước nguyện đời con đem nguồn yêu mến đến cho mọi người.</vt:lpstr>
      <vt:lpstr>3. Chân đi đạp đồi non biển đời bao sóng gió, Ngài đỡ nâng con dù nguy biến vẫn ở cùng con. Yêu thương làm hành</vt:lpstr>
      <vt:lpstr>trang ngọn đèn tim thắp sáng một đời vui như đàn chim hót suối reo đầu ngàn.</vt:lpstr>
      <vt:lpstr>4. Xin cho con bình an và đầu cao mắt sáng, một đời con đi làm chứng tá Chúa trên trần gian. Xin cho con nghèo</vt:lpstr>
      <vt:lpstr>khó cuộc đời bao nguy khó đời hạnh phúc con được chính Chúa gia nghiệp trọn đời.</vt:lpstr>
      <vt:lpstr>Nhập Lễ  Mẹ Dâng Lễ Với Con 6</vt:lpstr>
      <vt:lpstr>ĐK: Mẹ ôi, Mẹ dâng lễ với con nến hồng rực sáng tâm hồn con sốt sắng khi có Mẹ cùng dâng lễ với con.</vt:lpstr>
      <vt:lpstr>1. Tuổi con như hoa ước mơ ngày hiền hòa vào trong thánh điện khấn nguyện hồng ân Cha.</vt:lpstr>
      <vt:lpstr>2. Mẹ chung tay con, tiến dâng Cha cuộc đời, hợp trong lễ này bao ngày dài tương lai.</vt:lpstr>
      <vt:lpstr>3. Mẹ con hôm nay, kết yêu thương tràn trề. Cùng dâng lễ này như ngày nào Can-vê.</vt:lpstr>
      <vt:lpstr>Dâng Lễ  Hiến Dâng 66</vt:lpstr>
      <vt:lpstr>ĐK: Nếu con dâng lên Chúa làm lễ vật hèn thì con xin dâng tình yêu nhỏ bé trong trái tim con. Nếu con dâng lên</vt:lpstr>
      <vt:lpstr>Cha của lễ hy sinh thì con dâng lên nghìn giọt mồ hôi của cả nhân loại.</vt:lpstr>
      <vt:lpstr>1. Người mẹ bồng bế con cho dòng sữa ngon dòng sữa tình thương. Tình yêu thương chan chứa tháng ngày không úa</vt:lpstr>
      <vt:lpstr>như trời biển xa.</vt:lpstr>
      <vt:lpstr>ĐK: Nếu con dâng lên Chúa làm lễ vật hèn thì con xin dâng tình yêu nhỏ bé trong trái tim con. Nếu con dâng lên</vt:lpstr>
      <vt:lpstr>Cha của lễ hy sinh thì con dâng lên nghìn giọt mồ hôi của cả nhân loại.</vt:lpstr>
      <vt:lpstr>Hiệp lễ  Linh Hồn Tôi 256</vt:lpstr>
      <vt:lpstr>ĐK: Linh hồn tôi tung hô Chúa, tung hô Chúa (í a). Thần trí tôi mừng vui vời vợi trong Đấng cứu chuộc tôi.</vt:lpstr>
      <vt:lpstr>Chúa đã dủ thương đoái nhìn phận hèn tôi tá.
Vì vậy đến muôn đời sẽ khen tôi đầy ơn, sẽ khen tôi đầy phúc, sẽ</vt:lpstr>
      <vt:lpstr>khen tôi muôn đời đến muôn đời, đến muôn đời.</vt:lpstr>
      <vt:lpstr>1. Đấng toàn năng đã làm cho tôi những việc cao trọng. Danh Người là thánh. Lượng từ ái trải qua từ đời nọ đến</vt:lpstr>
      <vt:lpstr>đời kia. Hằng bao bọc những ai kính sợ Người.</vt:lpstr>
      <vt:lpstr>2. Chúa biểu dương sức mạnh oai phong tiêu diệt tơi bời những phường tự đắc. Bọn quyền quý tự kiêu Ngài triệt hạ</vt:lpstr>
      <vt:lpstr>khỏi tòa cao và nâng dậy những ai ở khiêm nhường.</vt:lpstr>
      <vt:lpstr>Dâng Lễ  Cùng Tấm Bánh 69</vt:lpstr>
      <vt:lpstr>1. Cùng tấm bánh thơm dệt bao tâm tình, cùng giọt rượu nồng hiệp tiếng câu kinh.
ĐK: Bát ngát ngàn trầm dâng</vt:lpstr>
      <vt:lpstr>hương nối kết lòng người muôn phương. Miệt mài đợi Chúa dủ thương.</vt:lpstr>
      <vt:lpstr>2. Cùng tiếng khóc than lệ hoen mi rồi. Cùng ngàn nụ cười đẹp thắm làn môi.
ĐK: Bát ngát ngàn trầm dâng hương</vt:lpstr>
      <vt:lpstr>nối kết lòng người muôn phương. Miệt mài đợi Chúa dủ thương.</vt:lpstr>
      <vt:lpstr>Nhập Lễ  Quyền Năng Chúa (132 B)</vt:lpstr>
      <vt:lpstr>ĐK: Quyền năng Chúa ta ca vang khắp nơi để thế giới tin yêu một Thiên Chúa. Kỳ công Chúa ta loan cho thế gian để</vt:lpstr>
      <vt:lpstr>thế giới vang danh một Chúa Trời.</vt:lpstr>
      <vt:lpstr>Dâng Lễ  Ngát Hương Ngàn Bông Lúa 208</vt:lpstr>
      <vt:lpstr>1. Ngát hương ngàn bông lúa, đôi tay dâng cao này lễ vật.</vt:lpstr>
      <vt:lpstr>ĐK: Chúa ơi thương nhận cho lễ vật này dù không xứng đáng với của lễ cao siêu nhưng là hy sinh khi nắng sớm mưa</vt:lpstr>
      <vt:lpstr>chiều. Chúa ơi hãy nhận tâm tình con bấy nhiêu.</vt:lpstr>
      <vt:lpstr>2. Ngất ngây chùm nho chín. Đôi tay dâng cao này lễ vật.</vt:lpstr>
      <vt:lpstr>ĐK: Chúa ơi thương nhận cho lễ vật này dù không xứng đáng với của lễ cao siêu nhưng là hy sinh khi nắng sớm mưa</vt:lpstr>
      <vt:lpstr>chiều. Chúa ơi hãy nhận tâm tình con bấy nhiêu.</vt:lpstr>
      <vt:lpstr>3. Trái tim ngàn yêu mến. Đôi tay dâng cao này lễ vật.</vt:lpstr>
      <vt:lpstr>ĐK: Chúa ơi thương nhận cho lễ vật này dù không xứng đáng với của lễ cao siêu nhưng là hy sinh khi nắng sớm mưa</vt:lpstr>
      <vt:lpstr>chiều. Chúa ơi hãy nhận tâm tình con bấy nhiêu.</vt:lpstr>
      <vt:lpstr>Hiệp Lễ  Ephata Vx</vt:lpstr>
      <vt:lpstr>ĐK: E-pha-ta, mở ra E-pha-ta. E-pha-ta , mở ra E-pha-ta. E-pha-ta con van xin Ngài thương giúp. Xin hãy cho con</vt:lpstr>
      <vt:lpstr>thoát ách xích gông tội khiên.</vt:lpstr>
      <vt:lpstr>Hiệp lễ  Tình Ngài Sưởi Ấm Lòng Con 158</vt:lpstr>
      <vt:lpstr>1. Như mặt trời dọi sáng ban mai, như vầng nguyệt chiếu soi đêm dài. Ôi tình Ngài sưởi hong tôi ấm, cho một đời</vt:lpstr>
      <vt:lpstr>tìm thấy niềm vui.</vt:lpstr>
      <vt:lpstr>ĐK: Tình Ngài sáng hơn mặt trời, đẹp hơn trăng vàng bên suối. Ôi tình Ngài dẫn đưa cuộc đời, dìu con đêm ngày đi</vt:lpstr>
      <vt:lpstr>tới.</vt:lpstr>
      <vt:lpstr>Tình Ngài mến thương hải hà, sưởi hong tâm hồn băng giá. Ôi tình Ngài chứa chan vô bờ, lòng con năm tháng dư tràn.</vt:lpstr>
      <vt:lpstr>2. Con nguyện cầu từng sáng con đi, cho một ngày sẽ không ê chề. Mong tình người đẹp như ánh nắng, cho cuộc đời</vt:lpstr>
      <vt:lpstr>còn mãi mùa xuân.</vt:lpstr>
      <vt:lpstr>ĐK: Tình Ngài sáng hơn mặt trời, đẹp hơn trăng vàng bên suối. Ôi tình Ngài dẫn đưa cuộc đời, dìu con đêm ngày đi</vt:lpstr>
      <vt:lpstr>tới.</vt:lpstr>
      <vt:lpstr>Tình Ngài mến thương hải hà, sưởi hong tâm hồn băng giá. Ôi tình Ngài chứa chan vô bờ, lòng con năm tháng dư tràn.</vt:lpstr>
      <vt:lpstr>Nhập Lễ  Thánh Thần Hãy Đến 333</vt:lpstr>
      <vt:lpstr>1. Thánh Thần khấn xin ngự đến hồn con đang mong chờ Ngài. Suối nguồn thánh ân hiện xuống này dương gian xin</vt:lpstr>
      <vt:lpstr>Ngài đổi mới.</vt:lpstr>
      <vt:lpstr>Ngài ơi! Xin Ngài hãy đến chiếu sáng thế gian u mê tối tăm. Ngài ơi! Xin Ngài hãy đến hiển linh Ngài ơi.</vt:lpstr>
      <vt:lpstr>ĐK: Lạy Ngài xin đến dẫn dắt chúng con trên đời. Cầu Ngài liên kết chúng con nhất tâm trong Ngài. Cầu Ngài ban</vt:lpstr>
      <vt:lpstr>ơn thêm sức kiên vững không lay sống sao nên người con Chúa chứng nhân tình yêu.</vt:lpstr>
      <vt:lpstr>2. Thánh Thần khấn xin ngự đến hồn con đang mong chờ Ngài. Mở lòng sáng soi đường đi, tìm chân lý công bình bác</vt:lpstr>
      <vt:lpstr>ái.</vt:lpstr>
      <vt:lpstr>Ngài ơi! Xin Ngài thương đến, uốn nắn nẻo đi quanh co sai lầm Ngài ơi! Xin Ngài hãy đến dẫn đi đường ngay.</vt:lpstr>
      <vt:lpstr>3. Thánh Thần khấn xin ngự đến hồn con đang mong chờ Ngài. Dẫn về những chiên lạc hướng về chung sống trong đàn</vt:lpstr>
      <vt:lpstr>chiên Chúa.</vt:lpstr>
      <vt:lpstr>Ngài ơi! Xin Ngài thương giúp, chỉ lối những ai đi xa chưa về. Ngài ơi! Xin Ngài hãy đến ủi an Ngài ơi.</vt:lpstr>
      <vt:lpstr>Dâng Lễ  Dâng 34</vt:lpstr>
      <vt:lpstr>1. Con xin tiến dâng rượu bánh nơi nương đồng. Do bông lúa thơm và nho chín sạch trong. Đôi tay tháng ngày nắng</vt:lpstr>
      <vt:lpstr>mưa vun trồng, của lễ toả hương quyện áng mây hồng.</vt:lpstr>
      <vt:lpstr>ĐK: Con xin dâng Người này hiến lễ tinh tuyền, cùng tiếng ngợi ca bài tình khúc dịu êm. Xin Cha thương nhận trọn</vt:lpstr>
      <vt:lpstr>niềm con yêu mến. Đến muôn đời nguyện thề không dám phai.</vt:lpstr>
      <vt:lpstr>Dâng Lễ  Dâng 34</vt:lpstr>
      <vt:lpstr>ĐK: Lạy Chúa xin giang cánh tay ra thi ân cho chúng nhân được no nê tình Chúa. Lạy Chúa xin giang cánh tay ra</vt:lpstr>
      <vt:lpstr>thi ân cho chúng nhân được no say tình Cha.</vt:lpstr>
      <vt:lpstr>Dâng Lễ  Dâng 34</vt:lpstr>
      <vt:lpstr>ĐK: Lạy Chúa xin giang cánh tay ra thi ân cho chúng nhân được no nê tình Chúa. Lạy Chúa xin giang cánh tay ra</vt:lpstr>
      <vt:lpstr>thi ân cho chúng nhân được no say tình Cha.</vt:lpstr>
      <vt:lpstr>Nhập Lễ  Ai Được Lên Núi Chúa 35</vt:lpstr>
      <vt:lpstr>ĐK: Ai được lên núi Chúa cao quang. Ai được lưu bước nên đền vàng.</vt:lpstr>
      <vt:lpstr>1. Ấy là người luôn giữ bước thanh liêm. Ấy là người luôn đắp xây công bình. </vt:lpstr>
      <vt:lpstr>Ấy là người luôn theo điều công chính. Ấy là người hằng noi theo đường lành.</vt:lpstr>
      <vt:lpstr>2. Ấy là người tôn kính Chúa công minh. Ấy là người yêu mến anh em mình. </vt:lpstr>
      <vt:lpstr>Ấy là người luôn giữ lòng tôn kính. Ấy là người luôn hát khúc hòa bình.</vt:lpstr>
      <vt:lpstr>3. Ấy là người trong trắng mãi đôi tay. Ấy là người không vấn vương gian tà. </vt:lpstr>
      <vt:lpstr>Ấy là người tin yêu ngời đôi mắt. Ấy là người chân lý sáng đôi môi.</vt:lpstr>
      <vt:lpstr>Dâng Lễ  Đời Miệt Mài Dâng Cha 202</vt:lpstr>
      <vt:lpstr>ĐK: Xin dâng lên Chúa lễ thánh hương ân tình, tiếng nguyện cầu thắm đượm lời ca tôn kính. Xin Cha nhân ái đón lễ</vt:lpstr>
      <vt:lpstr>dâng đẹp xinh, mãi ngàn đời vẫn rạng ngời nghi ngút muôn lời kinh.</vt:lpstr>
      <vt:lpstr>1. Con đến gần Cha với tâm hồn bao trinh trắng. Dâng bánh rượu thơm kết nên cuộc đời cố gắng này đôi tay miệt</vt:lpstr>
      <vt:lpstr>mài mưa nắng. Này con tim ngàn đời tươi thắm dâng Cha toàn năng.</vt:lpstr>
      <vt:lpstr>ĐK: Xin dâng lên Chúa lễ thánh hương ân tình, tiếng nguyện cầu thắm đượm lời ca tôn kính. Xin Cha nhân ái đón lễ</vt:lpstr>
      <vt:lpstr>dâng đẹp xinh, mãi ngàn đời vẫn rạng ngời nghi ngút muôn lời kinh.</vt:lpstr>
      <vt:lpstr>Kết lễ  Tạ Lễ Với Mẹ 186</vt:lpstr>
      <vt:lpstr>ĐK: Maria ơi, con xin cám ơn Mẹ nhiều vì Mẹ giúp con dâng trọn thánh lễ, giờ đây ra đi bước đường gai chông khấn</vt:lpstr>
      <vt:lpstr>xin giữ gìn dẫn dắt con luôn.</vt:lpstr>
      <vt:lpstr>3. Thưa xin Mẹ phù giúp con đi. Suốt tháng ngày cuộc sống tương lai. Luôn luôn mê say yêu Chúa nhiều thôi. Đến</vt:lpstr>
      <vt:lpstr>mai sau đây được phúc quê trời.</vt:lpstr>
      <vt:lpstr>ĐK: Maria ơi, con xin cám ơn Mẹ nhiều vì Mẹ giúp con dâng trọn thánh lễ, giờ đây ra đi bước đường gai chông khấn</vt:lpstr>
      <vt:lpstr>xin giữ gìn dẫn dắt con luôn.</vt:lpstr>
      <vt:lpstr>Dâng Lễ  Đời Miệt Mài Dâng Cha 202</vt:lpstr>
      <vt:lpstr>ĐK: Xin dâng lên Chúa lễ thánh hương ân tình, tiếng nguyện cầu thắm đượm lời ca tôn kính. Xin Cha nhân ái đón lễ</vt:lpstr>
      <vt:lpstr>dâng đẹp xinh, mãi ngàn đời vẫn rạng ngời nghi ngút muôn lời kinh.</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ĐK: Xin dâng lên Chúa lễ thánh hương ân tình, tiếng nguyện cầu thắm đượm lời ca tôn kính. Xin Cha nhân ái đón lễ</vt:lpstr>
      <vt:lpstr>dâng đẹp xinh, mãi ngàn đời vẫn rạng ngời nghi ngút muôn lời kinh.</vt:lpstr>
      <vt:lpstr>1. Con đến gần Cha với tâm hồn bao trinh trắng. Dâng bánh rượu thơm kết nên cuộc đời cố gắng này đôi tay miệt</vt:lpstr>
      <vt:lpstr>mài mưa nắng. Này con tim ngàn đời tươi thắm dâng Cha toàn năng.</vt:lpstr>
      <vt:lpstr>ĐK: Xin dâng lên Chúa lễ thánh hương ân tình, tiếng nguyện cầu thắm đượm lời ca tôn kính. Xin Cha nhân ái đón lễ</vt:lpstr>
      <vt:lpstr>dâng đẹp xinh, mãi ngàn đời vẫn rạng ngời nghi ngút muôn lời kinh.</vt:lpstr>
      <vt:lpstr>Dâng Lễ  Đời Miệt Mài Dâng Cha 202</vt:lpstr>
      <vt:lpstr>Bao dâm ô, tham lam, độc ác, bao kiêu căng, ganh tị, lăng loàn. Bao điêu ngoa, xảo trá, ngoại tình từ lòng con</vt:lpstr>
      <vt:lpstr>đã xuất ra ngoài. Thế nên lòng ra ô uế bởi đam mê gian truần.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Hoa yêu thương đua nhau bừng nở khi con tim mở rộng với người. Bao lâu ta biết sống thật thà lòng người bình an</vt:lpstr>
      <vt:lpstr>hân hoan ngập tràn. Thế gian trở nên tươi sáng xóa tan bao u buồn.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Xin cho con khôn ngoan nhận biết luôn tuân theo giới luật của Ngài. Xin cho con biết Chúa là đường để đời con</vt:lpstr>
      <vt:lpstr>noi gương theo Ngài. Chúa ơi! Ngài là chân lý sáng soi con đêm ngày.</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Bao dâm ô, tham lam, độc ác, bao kiêu căng, ganh tị, lăng loàn. Bao điêu ngoa, xảo trá, ngoại tình từ lòng con</vt:lpstr>
      <vt:lpstr>đã xuất ra ngoài. Thế nên lòng ra ô uế bởi đam mê gian truần.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Hoa yêu thương đua nhau bừng nở khi con tim mở rộng với người. Bao lâu ta biết sống thật thà lòng người bình an</vt:lpstr>
      <vt:lpstr>hân hoan ngập tràn. Thế gian trở nên tươi sáng xóa tan bao u buồn.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Xin cho con khôn ngoan nhận biết luôn tuân theo giới luật của Ngài. Xin cho con biết Chúa là đường để đời con</vt:lpstr>
      <vt:lpstr>noi gương theo Ngài. Chúa ơi! Ngài là chân lý sáng soi con đêm ngày.</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Của Lễ Dâng Cha 40</vt:lpstr>
      <vt:lpstr>1. Ngày đêm lao khó vì mang sương gió dầm mưa mong sao thu hương lúa mùa dâng lên Cha lành nhân từ.</vt:lpstr>
      <vt:lpstr>Rượu thơm bánh trắng dâng lên Cha với muôn lòng yêu thương như triều dâng sóng ước mong Cha dủ thương.</vt:lpstr>
      <vt:lpstr>ĐK: Này của lễ dâng về Thiên Chúa uy quyền hòa trong hương kính mến yêu lòng thành dâng lên Cha.</vt:lpstr>
      <vt:lpstr>Kết Lễ  Chút Tình Con Thơ 238</vt:lpstr>
      <vt:lpstr>1. Mẹ ơi trên trần gian con chưa thấy ai đến nhờ Mẹ mà Mẹ không thương giúp. </vt:lpstr>
      <vt:lpstr>Mẹ ơi con biết rằng tình Mẹ rất bao la luôn dõi nhìn từng nhịp bước con thơ.</vt:lpstr>
      <vt:lpstr>ĐK: Mẹ nguồn cậy trông cho người thất vọng Mẹ là niềm tin cho người lữ thứ. </vt:lpstr>
      <vt:lpstr>Mẹ là niềm vui cho người buồn đau, Mẹ là nghỉ ngơi cho người đơn côi.</vt:lpstr>
      <vt:lpstr>2. Mẹ ơi trên đường trần vương theo gót chân những bụi mờ lòng nặng bao nhung nhớ. Mẹ ơi trên nước trời tình Mẹ</vt:lpstr>
      <vt:lpstr>rất bao dung con lỗi lầm Mẹ cầu Chúa tha cho.</vt:lpstr>
      <vt:lpstr>3. Mẹ ơi như hạt lệ đã vỡ tan những nhọc nhằn là lời kinh dâng tiến. Mẹ ơi cho dẫu đời còn nặng gánh bon chen</vt:lpstr>
      <vt:lpstr>nhưng có Mẹ đời nhẹ nỗi truân chuyên.</vt:lpstr>
      <vt:lpstr>Nhập Lễ  Ngợi Ca Thánh Augustino</vt:lpstr>
      <vt:lpstr>ĐK: Nhân thế chung lời ngợi ca mừng thánh Au-gus-ti-nô. Tình yêu luôn sáng ngời, lòng mến yêu sắc son vào Chúa.</vt:lpstr>
      <vt:lpstr>Xin giúp cho đoàn con luôn hằng biết khao khát Chúa thôi. Lửa tin yêu cháy bừng một lòng yêu Chúa chẳng ngơi.</vt:lpstr>
      <vt:lpstr>1. Biết bao năm trường lòng con mê đắm sống trong dục vọng. Tìm nơi thế gian cuộc vui chóng qua lãng quên hồng ân.</vt:lpstr>
      <vt:lpstr>Chúa đã thương tình chạm vào tâm hồn khô khan. Một lòng sám hối về với Thiên Chúa yêu thương.</vt:lpstr>
      <vt:lpstr>Hiệp lễ  Giao Ước 166</vt:lpstr>
      <vt:lpstr>ĐK: Từ đó vâng từ đó Chúa đã gọi con. Một phút trao lời ước giao muôn vạn thuở. Từ đây vâng từ đây. Chúa đã gọi</vt:lpstr>
      <vt:lpstr>con. Ấn tín trao tay là lời hứa sắt son.</vt:lpstr>
      <vt:lpstr>Kết lễ  Xin Cho Con</vt:lpstr>
      <vt:lpstr>ĐK: Ra về trong hy vọng và mừng vui. Ra về trong an bình của Thiên Chúa. Xin tri ân Ngài, xin tri ân Ngài đến</vt:lpstr>
      <vt:lpstr>muôn đời tình thương Chúa như đất trời.</vt:lpstr>
      <vt:lpstr>Hiệp Lễ  Trái Tim Tinh Tuyền 141</vt:lpstr>
      <vt:lpstr>ĐK: Lạy Chúa xin ban cho con trái tim tinh tuyền, để con luôn luôn cao dâng tâm tình kính mến. Lạy Chúa xin ban</vt:lpstr>
      <vt:lpstr>cho con trái tim tinh tuyền, để con luôn luôn trung kiên vững một niềm tin.</vt:lpstr>
      <vt:lpstr>1. Xin Ngài thương con thứ tha lỗi lầm trong đời. Xin Ngài thương con thanh luyện hồn con Chúa ơi. Xin Ngài</vt:lpstr>
      <vt:lpstr>thương con rửa sạch hộ con hỡi Ngài, xin Ngài thương con giữ tâm hồn con trắng trong.</vt:lpstr>
      <vt:lpstr>2. Xin Ngài canh tân trái tim bao lần xa Ngài. Xin Ngài canh tân tinh thần nhược suy Chúa ơi. Xin Ngài canh tân</vt:lpstr>
      <vt:lpstr>để tâm hồn con tinh tuyền. Xin Ngài canh tân để tâm hồn con vững tin.</vt:lpstr>
      <vt:lpstr>3. Xin Ngài thương con đỗ tuôn phước lành cứu đời. Xin Ngài thương con ban lòng quảng đại, Chúa ơi. Xin Ngài</vt:lpstr>
      <vt:lpstr>thương con mở rộng làn môi chúc tụng. Xin Ngài thương con con luôn ngợi ca Thánh danh.</vt:lpstr>
      <vt:lpstr>Hiệp Lễ  Trái Tim Tinh Tuyền 141</vt:lpstr>
      <vt:lpstr>ĐK: Lạy Chúa xin ban cho con trái tim tinh tuyền, để con luôn luôn cao dâng tâm tình kính mến. Lạy Chúa xin ban</vt:lpstr>
      <vt:lpstr>cho con trái tim tinh tuyền, để con luôn luôn trung kiên vững một niềm tin.</vt:lpstr>
      <vt:lpstr>1. Xin Ngài thương con thứ tha lỗi lầm trong đời. Xin Ngài thương con thanh luyện hồn con Chúa ơi. Xin Ngài</vt:lpstr>
      <vt:lpstr>thương con rửa sạch họ con hỡi Ngài, xin Ngài thương con giữ tâm hồn con trắng trong.</vt:lpstr>
      <vt:lpstr>ĐK: Lạy Chúa xin ban cho con trái tim tinh tuyền, để con luôn luôn cao dâng tâm tình kính mến. Lạy Chúa xin ban</vt:lpstr>
      <vt:lpstr>cho con trái tim tinh tuyền, để con luôn luôn trung kiên vững một niềm tin.</vt:lpstr>
      <vt:lpstr>2. Xin Ngài canh tân trái tim bao lần xa Ngài. Xin Ngài canh tân tinh thần nhược suy Chúa ơi. Xin Ngài canh tân</vt:lpstr>
      <vt:lpstr>để tâm hồn con tinh tuyền. Xin Ngài canh tân để tâm hồn con vững tin.</vt:lpstr>
      <vt:lpstr>ĐK: Lạy Chúa xin ban cho con trái tim tinh tuyền, để con luôn luôn cao dâng tâm tình kính mến. Lạy Chúa xin ban</vt:lpstr>
      <vt:lpstr>cho con trái tim tinh tuyền, để con luôn luôn trung kiên vững một niềm tin.</vt:lpstr>
      <vt:lpstr>Hiệp Lễ  Nếu Một Lần 215</vt:lpstr>
      <vt:lpstr>1. Nếu một lần con đi tìm tình yêu trong cuộc sống. Và nếu một lần bước đi bao ê chề sao con tìm thấy. Nếu một</vt:lpstr>
      <vt:lpstr>lần đơn côi vì trần gian luôn giả dối. Và nếu đời là bể dâu con đi tìm tình yêu ở đâu.</vt:lpstr>
      <vt:lpstr>ĐK: Chính Chúa là tình yêu, chính Chúa là mùa xuân. Cho con tia nắng ấm, cho con hương hồng ân.</vt:lpstr>
      <vt:lpstr>2. Nếu một lần say mê trọn tình si cho người dương thế. Và nếu đời là bến mê con xin người cho nhau hạnh phúc.</vt:lpstr>
      <vt:lpstr>Nếu cuộc đời thương đau một mình con không đủ ôm ấp. Thì xin cậy trông Chúa thôi chính Chúa là tình yêu nỗi vui.</vt:lpstr>
      <vt:lpstr>ĐK: Chính Chúa là tình yêu, chính Chúa là mùa xuân. Cho con tia nắng ấm, cho con hương hồng ân.</vt:lpstr>
      <vt:lpstr>Hiệp Lễ  Ta Là Bánh Hằng Sống 217</vt:lpstr>
      <vt:lpstr>ĐK: Ta là Bánh hằng sống, là Bánh ban xuống bởi trời. Ta là Bánh trường sinh, ai ăn sẽ sống muôn đời.</vt:lpstr>
      <vt:lpstr>1. Đây Mình Ta chính là của ăn, và Máu Ta thật là của uống. </vt:lpstr>
      <vt:lpstr>Người ăn Bánh này không còn đói khát chi, người uống Máu này sẽ được trường sinh.</vt:lpstr>
      <vt:lpstr>2. Đây Mình Ta chính là của ăn, và Máu Ta thật là của uống. </vt:lpstr>
      <vt:lpstr>Người không lãnh nhận ăn Thịt uống Máu Ta, sẽ chết hao mòn muôn đời trầm luân.</vt:lpstr>
      <vt:lpstr>3. Đây Mình Ta chính là của ăn, và Máu Ta thật là của uống. </vt:lpstr>
      <vt:lpstr>Dù cho đất trời theo ngày tháng biến thay, lời Chúa ban truyền muôn đời không phai.</vt:lpstr>
      <vt:lpstr>Hiệp Lễ  Mình Máu Thánh 221</vt:lpstr>
      <vt:lpstr>1. Ôi Cha! Yêu con, yêu con thật hết tình. Này Mình Máu Thánh nuôi hồn con thêm thắm tình. </vt:lpstr>
      <vt:lpstr>Ôi Cha! Yêu con yêu con quên cả chính mình. Này Mình Máu Thánh đủ minh chứng con tình yêu.</vt:lpstr>
      <vt:lpstr>ĐK: Tâm tư con hoan lạc được rước Mình Máu Thánh. Tâm tư con vinh hạnh được diện kiến tim Cha. </vt:lpstr>
      <vt:lpstr>Biết nói chi cho cân, tình mến Cha đã dành. Biết đáp chi cho cân, tình mến Cha rộng ban.</vt:lpstr>
      <vt:lpstr>2. Ôi Cha! Bao la yêu con thật hải hà. Này Mình Máu Thánh nuôi hồn con khỏi giá lạnh. </vt:lpstr>
      <vt:lpstr>Ôi Cha! Bao la yêu con ôi thật hải hà. Này Mình Máu Thánh lò nung nấu tim người ta.</vt:lpstr>
      <vt:lpstr>Kết lễ  Tiếng Hát Thiên Thu 485</vt:lpstr>
      <vt:lpstr>ĐK: Trọn đời con một bài hát kinh ca ngợi. Tiếng hát con vang tận tới thiên thu. Mẹ tình thương từ trời ngút cao</vt:lpstr>
      <vt:lpstr>vời vợi. Xin yêu thương đón nhận cả hồn thơ. Xin yêu thương dắt về chốn quê trời cao.</vt:lpstr>
      <vt:lpstr>1. Nhìn trời cao thăm thẳm mơ ngày về. Xin đoái nhìn chở che năm tháng đời con. Ngước trông trời con nhìn theo</vt:lpstr>
      <vt:lpstr>dáng Mẹ hiền. Để mơ ngày về quê sống vui bên Mẹ.</vt:lpstr>
      <vt:lpstr>2. Mẹ là sao soi nẻo trên dương trần. Đêm tối trời nhìn sao con bước bình an. Nếu khi nào con lạc chân bước sai</vt:lpstr>
      <vt:lpstr>đường. Mẹ thương nhìn dìu con bước theo chân Mẹ.</vt:lpstr>
      <vt:lpstr>Dâng Lễ  Cùng Tấm Bánh 69</vt:lpstr>
      <vt:lpstr>1. Cùng tấm bánh thơm dệt bao tâm tình, cùng giọt rượu nồng hiệp tiếng câu kinh.
ĐK: Bát ngát ngàn trầm dâng</vt:lpstr>
      <vt:lpstr>hương nối kết lòng người muôn phương. Miệt mài đợi Chúa dủ thương.</vt:lpstr>
      <vt:lpstr>2. Cùng tiếng khóc than lệ hoen mi rồi. Cùng ngàn nụ cười đẹp thắm làn môi.
ĐK: Bát ngát ngàn trầm dâng hương</vt:lpstr>
      <vt:lpstr>nối kết lòng người muôn phương. Miệt mài đợi Chúa dủ thương.</vt:lpstr>
      <vt:lpstr>Hiệp Lễ  Chúa Là Tình Yêu 185</vt:lpstr>
      <vt:lpstr>Để đem muôn ơn lành, để loan tin vui mừng khắp thế giới, cho mọi người, Ngài đã chết trong đau thương, để ta</vt:lpstr>
      <vt:lpstr>sống bình an.</vt:lpstr>
      <vt:lpstr>1. Còn tình yêu nào cao vời vợi bằng tình Chúa đã yêu ta. Dù rằng đất trời mãi đổi thay, nhưng tình Chúa vẫn yêu</vt:lpstr>
      <vt:lpstr>ta đến muôn muôn đời.</vt:lpstr>
      <vt:lpstr>Nhập Lễ  Chung Lời Tạ Ơn 16</vt:lpstr>
      <vt:lpstr>ĐK: Trong hân hoan chúng con về đây, mang tin yêu mơ ước nồng say cùng hợp tiếng ca, tạ ơn Chúa lời thiết tha.</vt:lpstr>
      <vt:lpstr>1. Bao năm tháng con hằng ước mơ về bên Chúa hát khúc tạ ơn. Ôi giây phút chan hòa thánh ân, trong cõi lòng dâng tràn ý xuân.</vt:lpstr>
      <vt:lpstr>2. Như nai khát mong nguồn nước trong hồn con khát chính Chúa tình thương. Con vui sướng trở về thánh cung, cho cõi lòng vuông tròn ước mong.</vt:lpstr>
      <vt:lpstr>3. Xin hiệp nhất muôn người chúng con tình yêu Chúa nối kết đoàn con, xin dâng Chúa trong một khúc ca, lời cảm tạ muôn đời thiết tha.</vt:lpstr>
      <vt:lpstr>Hiệp Lễ  Ta Là Bánh Ban Sự Sống Đch</vt:lpstr>
      <vt:lpstr>1. Ta là bánh ban sự sống, là tấm bánh được ban xuống bởi trời. Ta là bánh thiêng trường sinh, kẻ nào tin sẽ</vt:lpstr>
      <vt:lpstr>được sống muôn đời.</vt:lpstr>
      <vt:lpstr>Đây là bánh bởi trời xuống để ai ăn năn thì không chết bao giờ. Đây là bánh Ta sẽ ban là thịt Ta để thế gian</vt:lpstr>
      <vt:lpstr>hưởng nhờ.</vt:lpstr>
      <vt:lpstr>ĐK: Lạy Chúa! Xin cho chúng con biết đến với Ngài, tín thác nơi Ngài. Vì Chúa là nguồn dưỡng nuôi, cậy trông nơi</vt:lpstr>
      <vt:lpstr>Chúa hạnh phúc chẳng ngơi.</vt:lpstr>
      <vt:lpstr>2. Trong cuộc sống bao thử thách nhiều đói khát và lo lắng giữa đời. Con tìm Chúa trong niềm tin lòng khao khát</vt:lpstr>
      <vt:lpstr>lãnh nhận bánh nuôi hồn.</vt:lpstr>
      <vt:lpstr>Con cần Chúa trong cuộc sống vì chính Chúa là tấm bánh nuôi hồn. Xin tẩy xóa bao tội khiên để đời con hằng vững</vt:lpstr>
      <vt:lpstr>tin vào Ngài.</vt:lpstr>
      <vt:lpstr>ĐK: Lạy Chúa! Xin cho chúng con biết đến với Ngài, tín thác nơi Ngài. Vì Chúa là nguồn dưỡng nuôi, cậy trông nơi</vt:lpstr>
      <vt:lpstr>Chúa hạnh phúc chẳng ngơi.</vt:lpstr>
      <vt:lpstr>3. Xin lòng mến nơi một Chúa và tim con được liên kết trong Ngài. Con nguyện mãi tin Ngài thôi vì nơi Chúa có sự</vt:lpstr>
      <vt:lpstr>sống muôn đời.</vt:lpstr>
      <vt:lpstr>Con tựa nép bên lòng Chúa để kín múc nguồn sức sống siêu nhiên. Ôi tình Chúa luôn thẳm sâu hồn thảnh thơi hưởng</vt:lpstr>
      <vt:lpstr>nếm bao ngọt ngào.</vt:lpstr>
      <vt:lpstr>ĐK: Lạy Chúa! Xin cho chúng con biết đến với Ngài, tín thác nơi Ngài. Vì Chúa là nguồn dưỡng nuôi, cậy trông nơi</vt:lpstr>
      <vt:lpstr>Chúa hạnh phúc chẳng ngơi.</vt:lpstr>
      <vt:lpstr>1. Ta là bánh ban sự sống, là tấm bánh được ban xuống bởi trời. Ta là bánh thiêng trường sinh, kẻ nào tin sẽ</vt:lpstr>
      <vt:lpstr>được sống muôn đời.</vt:lpstr>
      <vt:lpstr>Đây là bánh bởi trời xuống để ai ăn năn thì không chết bao giờ. Đây là bánh Ta sẽ ban là thịt Ta để thế gian</vt:lpstr>
      <vt:lpstr>hưởng nhờ.</vt:lpstr>
      <vt:lpstr>ĐK: Lạy Chúa! Xin cho chúng con biết đến với Ngài, tín thác nơi Ngài. Vì Chúa là nguồn dưỡng nuôi, cậy trông nơi</vt:lpstr>
      <vt:lpstr>Chúa hạnh phúc chẳng ngơi.</vt:lpstr>
      <vt:lpstr>2. Trong cuộc sống bao thử thách nhiều đói khát và lo lắng giữa đời. Con tìm Chúa trong niềm tin lòng khao khát</vt:lpstr>
      <vt:lpstr>lãnh nhận bánh nuôi hồn.</vt:lpstr>
      <vt:lpstr>Con cần Chúa trong cuộc sống vì chính Chúa là tấm bánh nuôi hồn. Xin tẩy xóa bao tội khiên để đời con hằng vững</vt:lpstr>
      <vt:lpstr>tin vào Ngài.</vt:lpstr>
      <vt:lpstr>ĐK: Lạy Chúa! Xin cho chúng con biết đến với Ngài, tín thác nơi Ngài. Vì Chúa là nguồn dưỡng nuôi, cậy trông nơi</vt:lpstr>
      <vt:lpstr>Chúa hạnh phúc chẳng ngơi.</vt:lpstr>
      <vt:lpstr>3. Xin lòng mến nơi một Chúa và tim con được liên kết trong Ngài. Con nguyện mãi tin Ngài thôi vì nơi Chúa có sự</vt:lpstr>
      <vt:lpstr>sống muôn đời.</vt:lpstr>
      <vt:lpstr>Con tựa nép bên lòng Chúa để kín múc nguồn sức sống siêu nhiên. Ôi tình Chúa luôn thẳm sâu hồn thảnh thơi hưởng</vt:lpstr>
      <vt:lpstr>nếm bao ngọt ngào.</vt:lpstr>
      <vt:lpstr>ĐK: Lạy Chúa! Xin cho chúng con biết đến với Ngài, tín thác nơi Ngài. Vì Chúa là nguồn dưỡng nuôi, cậy trông nơi</vt:lpstr>
      <vt:lpstr>Chúa hạnh phúc chẳng ngơi.</vt:lpstr>
      <vt:lpstr>Dâng Lễ  Bài Ca Dâng Hiến 64</vt:lpstr>
      <vt:lpstr>1. Con dâng lên Ngài niềm cảm mến vô biên, con dâng lên Ngài ôi trái tim dịu hiền. 
ĐK: Chúa ơi, tình Ngài cao</vt:lpstr>
      <vt:lpstr>như thái sơn, chứa chan bao tình mến thương.</vt:lpstr>
      <vt:lpstr>2. Con dâng lên Ngài trọn thân xác tâm tư đã bao nhiêu lần ghi dấu chân mịt mờ.
ĐK: Chúa ơi, tình Ngài cao như</vt:lpstr>
      <vt:lpstr>thái sơn, chứa chan bao tình mến thương.</vt:lpstr>
      <vt:lpstr>3. Con dâng lên Ngài niềm tin đã bao phen lung lay phiêu bạt xao xuyến trên dòng đời.
ĐK: Chúa ơi, tình Ngài cao</vt:lpstr>
      <vt:lpstr>như thái sơn, chứa chan bao tình mến thương.</vt:lpstr>
      <vt:lpstr>Kết lễ  Kìa Ai 455</vt:lpstr>
      <vt:lpstr>1. Kìa ai dong duổi đường gió bụi, gánh sầu thương mệt mỏi hai vai. Về đây nấp bóng Sao Mai, về đây quên lãng</vt:lpstr>
      <vt:lpstr>những ngày truân chuyên.</vt:lpstr>
      <vt:lpstr>2. Kìa ai thiếu vỗ về người Mẹ, tháng ngày trôi lặng lẽ, cô liêu. Về đây Mẹ sẽ thương yêu, về đây Mẹ sẽ ban</vt:lpstr>
      <vt:lpstr>nhiều ơn thiêng.</vt:lpstr>
      <vt:lpstr>3. Kìa ai mê mải tìm hoan lạc, những ngày đêm thổn thức băn khoăn. Về đây ngỏ hết tâm can, về đây Mẹ có muôn</vt:lpstr>
      <vt:lpstr>ngàn yêu thương.</vt:lpstr>
      <vt:lpstr>Hiệp Lễ  Tin Con Hân Hoan 189</vt:lpstr>
      <vt:lpstr>1. Đời sống có là chi nếu không phục vụ tận tình. Đời sống có nghĩa gì, nếu không nhiệt thành hy sinh.</vt:lpstr>
      <vt:lpstr>Chúa mời gọi con đi, đi loan truyền Tin Mừng cứu rỗi. Đường thánh giá đưa con đến hạnh phúc mong chờ.</vt:lpstr>
      <vt:lpstr>ĐK: Tim con hân hoan biết bao đáp lời mời gọi của Ngài, trọn đời làm chứng nhân tình yêu. Xin dâng lên trọn cuộc</vt:lpstr>
      <vt:lpstr>sống, một niềm mến yêu phục vụ, nên lời tôn vinh danh Chúa muôn đời.</vt:lpstr>
      <vt:lpstr>2. Hạnh phúc suốt đời con dấn thân đáp lại tình Ngài. Nguyện ước trong âm thầm, hiến dâng một lòng trung kiên.</vt:lpstr>
      <vt:lpstr>Chúa là nguồn yêu thương luôn dắt dìu qua từng giây phút. Lòng tin vững nơi Ngài Chúa thành tín muôn đời</vt:lpstr>
      <vt:lpstr>ĐK: Tim con hân hoan biết bao đáp lời mời gọi của Ngài, trọn đời làm chứng nhân tình yêu. Xin dâng lên trọn cuộc</vt:lpstr>
      <vt:lpstr>sống, một niềm mến yêu phục vụ, nên lời tôn vinh danh Chúa muôn đời.</vt:lpstr>
      <vt:lpstr>3. Trần thế thiếu tình thương biết bao lao nhọc khổ sầu. Này con luôn sẵn sàng, hiến thân phục vụ tha nhân.</vt:lpstr>
      <vt:lpstr>Giữa cuộc đời mau qua, con xin làm men dậy sức sống. Tựa hương ngát thơm bay suốt đời tiến dâng Ngài.</vt:lpstr>
      <vt:lpstr>ĐK: Tim con hân hoan biết bao đáp lời mời gọi của Ngài, trọn đời làm chứng nhân tình yêu. Xin dâng lên trọn cuộc</vt:lpstr>
      <vt:lpstr>sống, một niềm mến yêu phục vụ, nên lời tôn vinh danh Chúa muôn đời.</vt:lpstr>
      <vt:lpstr>Hiệp Lễ  Ôi Thần Linh Chúa 222</vt:lpstr>
      <vt:lpstr>ĐK: Ôi Thần Linh Chúa êm dịu khôn xiết. Chúa muốn thương yêu con cái nơi trần gian. </vt:lpstr>
      <vt:lpstr>Ban bánh thơm ngon, ban Bánh Thiên Thần. Người giàu đói nghèo, kẻ đói no giàu.</vt:lpstr>
      <vt:lpstr>1. Chúa nuôi đoàn con này đây bánh miến no lòng. Chúa cho đoàn con luôn luôn hưởng nếm mật ong. </vt:lpstr>
      <vt:lpstr>Ngợi khen cảm mến Thiên Chúa cứu tinh muôn người. Tung hô Vua Trời tổ phụ Israel.</vt:lpstr>
      <vt:lpstr>2. Nhớ trong rừng xưa đoàn người Hy-bá trở về. Uống ăn thỏa thuê Man-na nuôi sống toàn dân. </vt:lpstr>
      <vt:lpstr>Giờ đây đoàn con khao khát Thánh Thể Vua Trời. Tung hô muôn đời lòng Chúa khoan nhân.</vt:lpstr>
      <vt:lpstr>Kết lễ  Sống Chứng Nhân 308</vt:lpstr>
      <vt:lpstr>ĐK: Ta ra về trong hy vọng của Đức Ki-tô muôn đời. Trong an bình, trong hạnh phúc. Thiên Chúa ban tặng cho ta.</vt:lpstr>
      <vt:lpstr>Muôn muôn đời danh Thiên Chúa soi đường ta đi khắp nơi. Sống chứng nhân là sống trong tình yêu thương.</vt:lpstr>
      <vt:lpstr>1. Vui mừng hát lên ca ngợi danh Ngài, hãy tin yêu nơi Chúa là Cha.
2. Muôn đời Chúa yêu thương từ bây giờ đến</vt:lpstr>
      <vt:lpstr>mai sau muôn kiếp chẳng phai.</vt:lpstr>
      <vt:lpstr>Nhập Lễ  Đi Về Nhà Chúa 11</vt:lpstr>
      <vt:lpstr>1. Đi về nhà Chúa sướng vui chan hòa, được gần bên Chúa Cha ta dấu yêu. Dâng lên tiếng ca lời hát ngây thơ. Hợp</vt:lpstr>
      <vt:lpstr>với anh em hát khen Danh Ngài.</vt:lpstr>
      <vt:lpstr>ĐK: Ta tiến về thành đô Chúa ta. Giê-ru-sa-lem vùng đất hiền hòa. Ta tiến về thành đô Thiên Quốc, quê hương</vt:lpstr>
      <vt:lpstr>thiên thu vùng đất tuổi thơ.</vt:lpstr>
      <vt:lpstr>Dâng Lễ  Của Lễ Con Dâng 48</vt:lpstr>
      <vt:lpstr>ĐK: Lời nguyện cầu như hương bay thắm thiết như trời mây. Dâng lên Ngài nguyện ước vơi đầy tuổi thơ dâng trọn từ đây.</vt:lpstr>
      <vt:lpstr>Hiệp Lễ  Xin Chỉ Cho Con 76</vt:lpstr>
      <vt:lpstr>ĐK: Xin chỉ cho con đường đi của Chúa xin dạy bảo con nước bước của Ngài. Xin hướng dẫn con trong chân lý. Xin</vt:lpstr>
      <vt:lpstr>dạy bảo con những điều cao quý  vì Chúa là Đấng cứu độ con, là Đấng ngày đêm con cậy trông.</vt:lpstr>
      <vt:lpstr>1. Tất cả đường nẻo Chúa là tình yêu và là chân lý dành cho những ai giữ trọn minh ước. Điều răn Chúa ra nghiêm</vt:lpstr>
      <vt:lpstr>chỉnh thực thi.</vt:lpstr>
      <vt:lpstr>2. Xin mở lượng từ bi từ ngàn xưa Ngài vẫn có mà quên hết những lỗi lầm con mắc hồi niên thiếu vươn lên trong</vt:lpstr>
      <vt:lpstr>dại thơ.</vt:lpstr>
      <vt:lpstr>3. Xin đừng để kẻ hại con ngày nào reo mừng chiến thắng, thẹn thay khốn thay cho bọn thất tín, làm sao thoát tay</vt:lpstr>
      <vt:lpstr>Thiên Chúa toàn năng.</vt:lpstr>
      <vt:lpstr>Kết lễ  Con Tìm Về Mẹ 237</vt:lpstr>
      <vt:lpstr>ĐK: Con tìm về Mẹ thân yêu để hiến dâng cuộc đời, nỗi niềm buồn đau an vui lòng mến yêu chẳng ngơi.</vt:lpstr>
      <vt:lpstr>Con tìm đến hiến dâng lên toàn thân xác tâm hồn. Nhờ Mẹ sắc son bảo toàn và dẫn dắt con luôn.</vt:lpstr>
      <vt:lpstr>1. Maria xin là Mẹ của con luôn, đời con sống mọi phút giây trông chờ Mẹ. Maria, Maria, Maria Mẹ ơi.</vt:lpstr>
      <vt:lpstr>Nhập Lễ  Tôi Mừng Vui 24</vt:lpstr>
      <vt:lpstr>ĐK: Tôi mừng vui mỗi khi nghe nhủ rằng: Nào ta tiến lên đền thờ Thiên Chúa. </vt:lpstr>
      <vt:lpstr>Đây Gia Liêm ta dừng chân ngắm cửa tiền đường, ôi thành Thánh vinh quang.</vt:lpstr>
      <vt:lpstr>1. Đây Gia-liêm thành đô luôn vững bền với tháng năm. Người người cùng mừng vui dâng lễ vật ca tụng Chúa Trời.</vt:lpstr>
      <vt:lpstr>2. Muôn dân sum họp đây nơi thánh điện hương ngát bay. Vạn lòng cùng vui say ơn Chúa tràn ứ trong chốn này.</vt:lpstr>
      <vt:lpstr>3. Tay trong tay cùng nhau trông thánh điện vui bước mau. Cầu hòa bình bền lâu cho thánh điện thắm tươi sắc màu.</vt:lpstr>
      <vt:lpstr>Dâng Lễ  Dâng Niềm Cảm Mến 76</vt:lpstr>
      <vt:lpstr>1. Như dòng nến trôi trên bàn thờ, tâm hồn con lâng lâng niềm cảm mến vô bờ. Xin tiến dâng đây con tim ươm bao</vt:lpstr>
      <vt:lpstr>ước vọng hằng muốn sắt son một đời mến yêu.</vt:lpstr>
      <vt:lpstr>ĐK: Kính tiến Chúa tình yêu bao nhiêu mà có gì. Xin hãy thánh hóa lòng con tình yêu mới bước tới ngày mai.</vt:lpstr>
      <vt:lpstr>Kết lễ  Chúng Con Ra Về 307</vt:lpstr>
      <vt:lpstr>1. Giờ đây chúng con ra về Chúa ơi. Những vui buồn chờ đón chúng con trên đường. </vt:lpstr>
      <vt:lpstr>Xin phó thác trong tay Ngài đường đời hôm nay, xin dẫn lối con trên đường, đường dài tương lai.</vt:lpstr>
      <vt:lpstr>ĐK: Xin cho con được luôn kiên vững giữa muôn vàn gian truân. Xin cho con trở nên tia nắng chiếu Tin mừng sưởiấm nhân gian.</vt:lpstr>
      <vt:lpstr>Nhập Lễ  Ca Lên Đi</vt:lpstr>
      <vt:lpstr>1. Ca lên đi! Thần Thánh trên thiên đình hiển vinh mừng Chúa yêu thương trần gian đến muôn ngàn đời. Ca lên đi</vt:lpstr>
      <vt:lpstr>chúc tụng Chúa cả uy quyền. Trần hoàn ơi ca lên đi.                 Triều thần ơi ca lên đi.</vt:lpstr>
      <vt:lpstr>2. Ca lên đi! Mọi thế nhân qua dòng thời gian mừng Chúa yêu thương trần gian đến muôn ngàn đời. Ca lên đi chúc</vt:lpstr>
      <vt:lpstr>tụng Chúa cả uy quyền. Trần hoàn ơi ca lên đi.                 Triều thần ơi ca lên đi.</vt:lpstr>
      <vt:lpstr>Dâng Lễ  Xin Thương Nghe 106</vt:lpstr>
      <vt:lpstr>1. Đây giọt rượu nho và tấm bánh trắng thơm tinh tuyền. Xin cùng dâng lên trọn kiếp sống với bao ước nguyện.</vt:lpstr>
      <vt:lpstr>ĐK: Xin thương nghe Chúa ơi lời kinh dâng lòng nghĩa hiếu. Bao đau thương nữa đời, này con vẫn dâng tình yêu.</vt:lpstr>
      <vt:lpstr>2. Như trầm hương bay và nến cháy hao mòn tháng ngày. Xin cùng dâng lên này tim con mến thương vơi đầy.</vt:lpstr>
      <vt:lpstr>ĐK: Xin thương nghe Chúa ơi lời kinh dâng lòng nghĩa hiếu. Bao đau thương nữa đời, này con vẫn dâng tình yêu.</vt:lpstr>
      <vt:lpstr>Hiệp Lễ  Lắng Nghe Lời Chúa 120</vt:lpstr>
      <vt:lpstr>1. Xin cho con biết lắng nghe Lời Ngài gọi con trong đêm tối. Xin cho con biết lắng nghe Lời Ngài dạy con lúc lẻ</vt:lpstr>
      <vt:lpstr>loi.</vt:lpstr>
      <vt:lpstr>Nhập Lễ  Mừng Thánh Gioan Kim Và Anna Tt</vt:lpstr>
      <vt:lpstr>1. Mừng kính Thánh Gio-an Kim và Thánh An-na, là hồng ân cao quý Thiên Chúa thương ban. Đời bác ái yêu thương</vt:lpstr>
      <vt:lpstr>tin mến vững vàng, ngàn đời nên gương sáng rạng soi thế gian.</vt:lpstr>
      <vt:lpstr>Hiệp Lễ  Ca Khúc Hồng Ân 150</vt:lpstr>
      <vt:lpstr>1. Hân hoan lời tụng ca dâng Chúa khúc nhạc huyền mơ. Một bài thơ trìu mến, ân tình đượm nét đơn sơ.</vt:lpstr>
      <vt:lpstr>Kết lễ  Bài Ca Cao Niên Tt</vt:lpstr>
      <vt:lpstr>1. Cảm tạ tình Chúa bao la đưa dẫn con từng phút từng giờ. Từ thuở là đứa bé thơ và giờ đây đầu tóc bạc phơ. Ơn</vt:lpstr>
      <vt:lpstr>Chúa ban phúc lộc thọ, luôn đỡ nâng trong tuổi già. Gần Ngài con không lắng lo.</vt:lpstr>
      <vt:lpstr>ĐK: Con xin dâng lên Chúa thân xác linh hồn con đây Chúa dủ thương nhận lấy như lễ dâng chiều hôm.</vt:lpstr>
      <vt:lpstr>Con kính dâng với lòng thành. Đây Chúa con luôn thuận hòa xin Ngài thương thánh hóa xuống muôn vàn ơn lành</vt:lpstr>
      <vt:lpstr>Hiệp Lễ  Chúa Chăn Nuôi Tôi Pxc</vt:lpstr>
      <vt:lpstr>ĐK: Chúa chăn nuôi tôi, Chúa chăn nuôi tôi, Chúa đưa tôi đi qua mọi nẻo đường. Người đưa tôi đi lên núi cao say</vt:lpstr>
      <vt:lpstr>sưa gió biển, vui uống suối miền Nam, vững tâm qua rừng mịt mù.</vt:lpstr>
      <vt:lpstr>1. Người đưa tôi đi lên vườn trái ngát xanh trên đồi. Người dẫn tôi về tựa trùng khơi buông gió dìu mây trời.</vt:lpstr>
      <vt:lpstr>Người sắp cho tôi yến tiệc thơm hương hoa. Người rót cho tôi ly rượu thắm chan hòa. Đầu tôi Người xức dầu thơm</vt:lpstr>
      <vt:lpstr>nồng nàn.</vt:lpstr>
      <vt:lpstr>ĐK: Chúa chăn nuôi tôi, Chúa chăn nuôi tôi, Chúa đưa tôi đi qua mọi nẻo đường. Người đưa tôi đi lên núi cao say</vt:lpstr>
      <vt:lpstr>sưa gió biển, vui uống suối miền Nam, vững tâm qua rừng mịt mù.</vt:lpstr>
      <vt:lpstr>2. Lòng không lo âu tuy vào giữa lưới vây quân thù. Lòng vẫn êm đềm dù trời đêm thung lũng đầy sương mù.</vt:lpstr>
      <vt:lpstr>Cùng Chúa tôi đi suốt đời luôn hiên ngang. Nhờ Chúa tôi vui bao ngày tháng huy hoàng. Trần gian tươi thắm mùa</vt:lpstr>
      <vt:lpstr>xuân địa đàng.</vt:lpstr>
      <vt:lpstr>3. Đời tôi trăm năm trong cuộc sống biết bao thăng trầm. Nghìn cõi xa gần vòng thời gian đưa mãi nhịp xoay vần.</vt:lpstr>
      <vt:lpstr>Này áo với cơm, đây bài thơ ươm mơ. Này xác với thân mang nặng tấm linh hồn. Đời tôi ôi Chúa hiểu sâu ngọn</vt:lpstr>
      <vt:lpstr>nguồn.</vt:lpstr>
      <vt:lpstr>4. Dù bao chông gai tin rằng Chúa vẫn luôn an bài. Lòng chẳng u hoài chờ bình minh lên giã từ đêm dài.</vt:lpstr>
      <vt:lpstr>Hạnh phúc cho tôi giữa đời không đơn côi. Vạn lý xa xôi có Người dẫn đưa rồi. Đời tôi mây trắng nhẹ trôi về</vt:lpstr>
      <vt:lpstr>trời.</vt:lpstr>
      <vt:lpstr>Dâng Lễ  Hiến Lễ Cuộc Đời 67</vt:lpstr>
      <vt:lpstr>1. Trên đĩa thánh cuộc đời hiến dâng xin dâng về nhan Chúa, của lễ con tiến dâng Ngài là hy sinh lao khổ gian</vt:lpstr>
      <vt:lpstr>trần.</vt:lpstr>
      <vt:lpstr>ĐK: Dâng con xin dâng Chúa ơi làm của lễ hiến dâng ân tình. Dâng con xin dâng Chúa ơi tựa của lễ thắm ngời hy</vt:lpstr>
      <vt:lpstr>sinh.</vt:lpstr>
      <vt:lpstr>2. Trên chén thánh cuộc đời hiến dâng bao nhiêu giọt nước mắt, mồ hôi loang thấm ruộng đồng nguyện dâng lên như</vt:lpstr>
      <vt:lpstr>lễ ân tình.</vt:lpstr>
      <vt:lpstr>Hiệp Lễ  Chúng Con Cần Đến Chúa 148</vt:lpstr>
      <vt:lpstr>1. Tựa nép bên lòng Chúa con xin ngỏ hết tâm tư, vui buồn của đời sống dương gian</vt:lpstr>
      <vt:lpstr>đêm ngày miệt mài những lo toan khi vội vàng khi muộn màng tiếng cười giọt lệ những miên man.</vt:lpstr>
      <vt:lpstr>ĐK: Chúa vẫn biết chúng con cần đến Chúa tháng ngày ưu tư ngập tràn. </vt:lpstr>
      <vt:lpstr>Chúa vẫn biết chúng con cần đến Chúa dẫn đưa đời vui sống bình an.</vt:lpstr>
      <vt:lpstr>2. Ngày tháng năm đời sống, không ai nhìn thấy tương lai, mong chờ chỉ còn biết hôm nay</vt:lpstr>
      <vt:lpstr>lao nhọc cả đời trắng đôi tay trong nụ cười bao ngậm ngùi nơi nào trọn vẹn nghĩa an vui.</vt:lpstr>
      <vt:lpstr>Hiệp Lễ  Xin Phó Thác 142</vt:lpstr>
      <vt:lpstr>1. Cuộc sống chốn trần gian đổi thay luôn mãi. Đâu là nơi êm ái cho người say giấc ngủ yên. Tựa như thoáng mây</vt:lpstr>
      <vt:lpstr>trôi nhân trần luôn mãi đổi đời. Lòng con mãi băn khoăn chốn ba đào con biết trông ai.</vt:lpstr>
      <vt:lpstr>ĐK: Xin, con xin phó thác hồn con trong tay Ngài. Ngài là Đấng thủy chung, và rất mực từ tâm.</vt:lpstr>
      <vt:lpstr>2. Nguồn sức sống của tôi ở nơi Thiên Chúa, nơi mùa xuân không úa suối nguồn năm tháng chẳng vơi. Đời sao mãi</vt:lpstr>
      <vt:lpstr>chênh vênh con đường sao mãi gập ghềnh, vào những phút đau thương sức thiêng nào nâng đỡ cho tôi.</vt:lpstr>
      <vt:lpstr>3. Nguồn ánh sáng của tôi ở nơi Thiên Chúa, nơi tình thương viên mãn chan hòa trên khắp trần gian. Nào ai dẫn</vt:lpstr>
      <vt:lpstr>đưa tôi qua ngàn nguy khó chập chùng, và trong bóng đêm thâu ai soi đường cho bước chân tôi.</vt:lpstr>
      <vt:lpstr>4. Nguồn cứu thoát của tôi ở nơi Thiên Chúa, nơi thành đô kiên vững cho hồn tôi đến tựa nương. Dù bão tố phong</vt:lpstr>
      <vt:lpstr>ba tôi nào đâu hãi sợ gì, vì Chúa kịp ra tay lúc tôi vừa lên tiếng kêu xin.</vt:lpstr>
      <vt:lpstr>5. Người phó thác cậy trông ở nơi Thiên Chúa. Khi trời lên giông tố luôn hằng son sắc niềm tin. Kìa hoa lá muôn</vt:lpstr>
      <vt:lpstr>chim tay Ngài săn sóc độ trì. Thì mỗi bước ta đi Chúa nhân hiền dõi mắt yêu thương.</vt:lpstr>
      <vt:lpstr>Nhập Lễ  Lạy</vt:lpstr>
      <vt:lpstr>1. Có tiếng người gọi con trong cơn mê bóng đêm ngập tràn. Con chỗi dậy thân thưa. Này con đây Chúa đã gọi con.</vt:lpstr>
      <vt:lpstr>ĐK: Xin sai con vào đời đem tin yêu cho người. Chúa sai con vào đời mang niềm vui khắp nơi.</vt:lpstr>
      <vt:lpstr>Con hăng say vào đời rao truyền tin vui cứu thoát. Xin theo con muôn phương để đừng lãng quên tình Ngài.</vt:lpstr>
      <vt:lpstr>2. Có tiếng người gọi con qua boa ngày tháng năm buồn đau. Ôi tiếng gọi xa xăm, Ngài thương con lúc còn hư vô.</vt:lpstr>
      <vt:lpstr>ĐK: Xin sai con vào đời đem tin yêu cho người. Chúa sai con vào đời mang niềm vui khắp nơi.</vt:lpstr>
      <vt:lpstr>Con hăng say vào đời rao truyền tin vui cứu thoát. Xin theo con muôn phương để đừng lãng quên tình Ngài.</vt:lpstr>
      <vt:lpstr>Dâng Lễ  Tấm Bánh Ly Rượu</vt:lpstr>
      <vt:lpstr>ĐK: Đây từng giọt rượu nho, dâng lên Chúa rượu nồng ước mơ. Dâng Ngài bánh trắng tinh dâng lên Chúa với cả tâm tình.</vt:lpstr>
      <vt:lpstr>2. Hiến dâng Cha khối tình tình say mê chân lý. Xin sáng soi đường đẹp dấu bước con đi.</vt:lpstr>
      <vt:lpstr>ĐK: Đây từng giọt rượu nho, dâng lên Chúa rượu nồng ước mơ. Dâng Ngài bánh trắng tinh dâng lên Chúa với cả tâm tình.</vt:lpstr>
      <vt:lpstr>3. Tháng năm xin ấp ủ đời con trong tim Chúa. Yêu Chúa suốt đời tận hiến hết tâm tư.</vt:lpstr>
      <vt:lpstr>ĐK: Đây từng giọt rượu nho, dâng lên Chúa rượu nồng ước mơ. Dâng Ngài bánh trắng tinh dâng lên Chúa với cả tâm tình.</vt:lpstr>
      <vt:lpstr>Hiệp Lễ  Chúa Sai Con Vào Đời Hh</vt:lpstr>
      <vt:lpstr>ĐK: Chúa sai con đi, đi vào, vào giữa lòng đời. Ngài ban cho con, có quyền trên thần ô uế. Chúa truyền cho con,</vt:lpstr>
      <vt:lpstr>đi đường đừng mang theo gì. Ngoài niềm tin yêu bừng sáng, tình yêu nồng nàn.</vt:lpstr>
      <vt:lpstr>1. Khi vào nhà nào, thì hãy ở lại rao truyền. Rao truyền tình yêu của Chúa yêu người tội lỗi. Người nào không</vt:lpstr>
      <vt:lpstr>nghe, không đón Tin Mừng Nước Trời, thì hãy ra về, phủi hết bụi chân trả lại.</vt:lpstr>
      <vt:lpstr>ĐK: Chúa sai con đi, đi vào, vào giữa lòng đời. Ngài ban cho con, có quyền trên thần ô uế. Chúa truyền cho con,</vt:lpstr>
      <vt:lpstr>đi đường đừng mang theo gì. Ngoài niềm tin yêu bừng sáng, tình yêu nồng nàn.</vt:lpstr>
      <vt:lpstr>2. Suốt ngày chỉ tìm, tìm kiếm tiền tài danh vọng, giã từ trần gian là hết, con về cùng Chúa. Tiền bạc hư danh,</vt:lpstr>
      <vt:lpstr>tan biến không còn ích gì. Ai đã chu toàn luật Chúa, lòng bao xiết mừng.</vt:lpstr>
      <vt:lpstr>ĐK: Chúa sai con đi, đi vào, vào giữa lòng đời. Ngài ban cho con, có quyền trên thần ô uế. Chúa truyền cho con,</vt:lpstr>
      <vt:lpstr>đi đường đừng mang theo gì. Ngoài niềm tin yêu bừng sáng, tình yêu nồng nàn.</vt:lpstr>
      <vt:lpstr>3. Biết cuộc đời này, rồi hết, đừng tìm giữ gì. Nhưng là để tâm tìm kiếm phúc lộc viên mãn. Là nguồn ơn thiêng</vt:lpstr>
      <vt:lpstr>Thiên Chúa ban tặng cho đời, là chính Con Ngài chịu chết, chịu treo giữa đời.</vt:lpstr>
      <vt:lpstr>ĐK: Chúa sai con đi, đi vào, vào giữa lòng đời. Ngài ban cho con, có quyền trên thần ô uế. Chúa truyền cho con,</vt:lpstr>
      <vt:lpstr>đi đường đừng mang theo gì. Ngoài niềm tin yêu bừng sáng, tình yêu nồng nàn.</vt:lpstr>
      <vt:lpstr>4. Mỗi ngày nhìn lại đời sống ở trần thế này. Con làm được chi, để phút giã từ trần thế, lòng đầy hân hoan, dâng</vt:lpstr>
      <vt:lpstr>Chúa hết cả xác hồn. Nhẹ bước trở về cùng Chúa, về quê vĩnh hằng.</vt:lpstr>
      <vt:lpstr>ĐK: Chúa sai con đi, đi vào, vào giữa lòng đời. Ngài ban cho con, có quyền trên thần ô uế. Chúa truyền cho con,</vt:lpstr>
      <vt:lpstr>đi đường đừng mang theo gì. Ngoài niềm tin yêu bừng sáng, tình yêu nồng nàn.</vt:lpstr>
      <vt:lpstr>Hiệp Lễ  Đường Con Đi</vt:lpstr>
      <vt:lpstr>1. Ngài sai tôi đi vào đời niềm tin vui gieo lòng người. Ngài sai tôi đi mọi nơi. Dù tim tôi còn băng giá rồi</vt:lpstr>
      <vt:lpstr>mai đây sẽ nhạt nhòa tình thương yêu mãi đậm đà.</vt:lpstr>
      <vt:lpstr>ĐK: Đường con đi Chúa ơi dù xa xăm vẫn vui vì tương lai đồng lúa mới. Bước gieo trong ngậm ngùi sẽ tươi vui gặt</vt:lpstr>
      <vt:lpstr>về lúa thơm tho gánh đầy vai.</vt:lpstr>
      <vt:lpstr>Đường thương yêu Chúa ơi là đi trong nắng tươi rồi mai đây rừng thêm lá, núi thêm hoa ngạt ngào, trái tim yêu</vt:lpstr>
      <vt:lpstr>dạt dào tiếng reo ca khúc nhiệm mầu.</vt:lpstr>
      <vt:lpstr>2. Kìa xưa con khi vào đời hồn hăng say quá đẹp ngời nở mênh mông hoa rực tươi. Dù gian nan mồ hôi thấm tình</vt:lpstr>
      <vt:lpstr>thương yêu chứa ngập lòng vẫn đi gieo Tin Mừng nồng.</vt:lpstr>
      <vt:lpstr>Dâng Lễ  Dâng Lên Chúa 2 74</vt:lpstr>
      <vt:lpstr>1. Xin dâng lên Chúa nhân lành hiến lễ tình thương, xin dâng Cha trọn cuộc đời cùng với lễ hiến dâng.</vt:lpstr>
      <vt:lpstr>Dâng Lễ  Dâng Lên Chúa 2 74</vt:lpstr>
      <vt:lpstr>2. Xin dâng lên trước thiên tòa này bánh miến rượu thơm. Bao đau thương trong cuộc đời hợp với lễ hiến dâng.</vt:lpstr>
      <vt:lpstr>Dâng Lễ  Dâng Lên Chúa 2 74</vt:lpstr>
      <vt:lpstr>1. Xin dâng lên Chúa nhân lành này hiến lễ tình thương. Xin dâng Cha trọn cuộc đời cùng với lễ hiến dâng.</vt:lpstr>
      <vt:lpstr>Hiệp Lễ  Xin Thêm</vt:lpstr>
      <vt:lpstr>1. Lang thang trên dòng đời niềm tin con nay như úa phai. Lê đôi chân miệt mài tình yêu dường như nay vụt tắt.</vt:lpstr>
      <vt:lpstr>Bao năm con phụ tình thờ ơ quên Chúa vẫn yêu thương. Ôi bao la tình Ngài trùng khơi nào sánh sao cho bằng.</vt:lpstr>
      <vt:lpstr>ĐK: Lạy Chúa! Xin cho con một lòng tin son sắt để trở nên chứng nhân tình yêu. Nguyện Chúa! Củng cố đức tin vì</vt:lpstr>
      <vt:lpstr>lòng con yếu đuối. Ngài ơi! Ngài ơi! Xin thêm sức mạnh để lòng con mãi vững tin nơi Ngài.</vt:lpstr>
      <vt:lpstr>2. Khi con sinh vào đời. Ngài đã thương gieo cho đức tin. Cho tin yêu nảy mầm trổ bông tỏa hương thơm tình mến.</vt:lpstr>
      <vt:lpstr>Ôi ơn thiêng từ trời. Ngài ban như suối thác dạt dào. Xin tri ân ngàn đời hồng ân nhuộm đức tin thắm màu.</vt:lpstr>
      <vt:lpstr>ĐK: Lạy Chúa! Xin cho con một lòng tin son sắt để trở nên chứng nhân tình yêu. Nguyện Chúa! Củng cố đức tin vì</vt:lpstr>
      <vt:lpstr>lòng con yếu đuối. Ngài ơi! Ngài ơi! Xin thêm sức mạnh để lòng con mãi vững tin nơi Ngài.</vt:lpstr>
      <vt:lpstr>3. Xin cho con một đời đào sâu và niệm suy phúc âm. Xin cho con từng giờ nhịp tim hòa theo tim của Chúa.</vt:lpstr>
      <vt:lpstr>Biết kết nối từng giờ dệt nên giây phút sống thánh thiệt. Luôn chuyên chăm nguyện cầu đời con được Thánh Linh tác động</vt:lpstr>
      <vt:lpstr>ĐK: Lạy Chúa! Xin cho con một lòng tin son sắt để trở nên chứng nhân tình yêu. Nguyện Chúa! Củng cố đức tin vì</vt:lpstr>
      <vt:lpstr>lòng con yếu đuối. Ngài ơi! Ngài ơi! Xin thêm sức mạnh để lòng con mãi vững tin nơi Ngài.</vt:lpstr>
      <vt:lpstr>Nhập Lễ  Xin Ban Thêm Lòng Tin Mt</vt:lpstr>
      <vt:lpstr>1. Xin ban thêm lòng tin nơi Chúa để đời con vui bước trong tình Cha. Xin ban thêm lòng tin vững vàng để đời con</vt:lpstr>
      <vt:lpstr>vui sống giữa bàng hoàng.</vt:lpstr>
      <vt:lpstr>Trong gian nan lòng tin sắt đá đời bình an trong Chúa bao hạnh phúc tựa em bé cầm tay mẹ thật chắc vững tâm</vt:lpstr>
      <vt:lpstr>trong tay mẹ.</vt:lpstr>
      <vt:lpstr>ĐK: Xin ban thêm lòng tin cho chúng con thân phận người lòng tin con yếu đuối. Xin ban thêm lòng tin cho chúng</vt:lpstr>
      <vt:lpstr>con giữa cuộc đời con vui bước bên Ngài.</vt:lpstr>
      <vt:lpstr>Hiệp Lễ  Không Thấy Mà Tin Vda</vt:lpstr>
      <vt:lpstr>1. Tôi không tin nếu tôi không trông thấy Thầy. Tôi không tin nếu tôi không thấy dấu đinh. Tôi không tin nếu tôi</vt:lpstr>
      <vt:lpstr>không thấy cạnh sườn Người. Tôi không tin tôi vẫn không tin.</vt:lpstr>
      <vt:lpstr>Nhập Lễ  Ngày Về 547</vt:lpstr>
      <vt:lpstr>ĐK: Khi Chúa thương gọi tôi về. Hồn tôi hân hoan như trong một giấc mơ. Miệng tôi nức vui tiếng cười, lưỡi tôi</vt:lpstr>
      <vt:lpstr>vang lời ca hát. Ngàn dân tung hô, tôi thật vinh phúc.</vt:lpstr>
      <vt:lpstr>1. Khi dân Si-on qua khỏi chốn lưu đày. Tôi vẫn cứ như còn sống ngoài giấc mơ triền miên.</vt:lpstr>
      <vt:lpstr>Hiệp Lễ  Con Xin Về Bên Chúa</vt:lpstr>
      <vt:lpstr>1. Đời con sống chỉ như là áng mây trôi. Tựa chiếc lá, cuốn bay rồi biến tan đi. Đời con có chi đâu bền vững chỉ</vt:lpstr>
      <vt:lpstr>như hương thoáng qua rồi tan. Con đâu còn có trên đời</vt:lpstr>
      <vt:lpstr>Rồi xa cách biết bao người sống quanh con người thân đó đang đau buồn khóc chia ly. Còn đâu nữa chi gia đình con</vt:lpstr>
      <vt:lpstr>và tình thương với bao người thân. Thôi về với Chúa yêu thương.</vt:lpstr>
      <vt:lpstr>ĐK: Dang đôi tay con xin về bên Chúa Trời, vì nơi Chúa chính là hạnh phúc đời con. Xin dâng lên dâng Cha này</vt:lpstr>
      <vt:lpstr>thân xác hèn. Nguyện xin hãy đưa về bên Chúa nhân từ.</vt:lpstr>
      <vt:lpstr>2. Vì Chúa muốn con thôi cuộc sống hôm nay về bên Chúa, con đây một tiếng xin vâng, dù nước mắt khóc thương còn</vt:lpstr>
      <vt:lpstr>đó của người thân với anh chị em, con xin từ giã mọi người</vt:lpstr>
      <vt:lpstr>cuộc sống đó con xin từ giã con đi dù vương vấn bao nhiêu điều vẫn chưa nguôi vì Chúa đã cho con cuộc sống ở</vt:lpstr>
      <vt:lpstr>trần gian đến đây ngừng thôi con nguyện một tiếng xin vâng.</vt:lpstr>
      <vt:lpstr>3. Niềm thương nhớ tôi xin dành hết cho nhau. Cuộc sống đó tôi đây từng sống yêu thương. Vì nơi ấy có bao người</vt:lpstr>
      <vt:lpstr>thân cùng sẻ chia những khi buồn vui biết bao hạnh phúc sum vầy.</vt:lpstr>
      <vt:lpstr>Giờ ngăn cách tôi đi tận mãi nơi xa đừng than khóc tôi đi về với Cha yêu vì nơi Chúa suối tuôn nguồn sống. Hẹn</vt:lpstr>
      <vt:lpstr>ngày sau chúng ta gặp nhau chính là nước Chúa trên trời.</vt:lpstr>
      <vt:lpstr>Kết lễ  Trung Kiên Chờ Mẹ 544</vt:lpstr>
      <vt:lpstr>ĐK: Từ vực sâu bao thương đau ngày đêm nung nấu, con lo âu trông ngóng từ lâu bóng Mẹ đâu? Mẹ Mẹ ơi xin thương</vt:lpstr>
      <vt:lpstr>con chờ Mẹ trông tới, tâm tư nay thổn thức lệ rơi những nghẹn ngào.</vt:lpstr>
      <vt:lpstr>1. Nhớ chiều xưa, chiều hoang sơ, thân bơ vơ Mẹ đứng lệ nhòa trông con yêu chết vì tội con. Mẹ ơi thương cứu</vt:lpstr>
      <vt:lpstr>con.</vt:lpstr>
      <vt:lpstr>ĐK: Từ vực sâu bao thương đau ngày đêm nung nấu, con lo âu trông ngóng từ lâu bóng Mẹ đâu? Mẹ Mẹ ơi xin thương</vt:lpstr>
      <vt:lpstr>con chờ Mẹ trông tới, tâm tư nay thổn thức lệ rơi những nghẹn ngào.</vt:lpstr>
      <vt:lpstr>Hiệp Lễ  Của Lễ Dâng Cha 40</vt:lpstr>
      <vt:lpstr>1. Ngày đêm lao khó vì mang sương gió dầm mưa mong sao thu hương lúa mùa dâng lên Cha lành nhân từ.</vt:lpstr>
      <vt:lpstr>Rượu thơm bánh trắng dâng lên Cha với muôn lòng yêu thương như triều dâng sóng ước mong Cha dủ thương.</vt:lpstr>
      <vt:lpstr>ĐK: Này của lễ dâng về Thiên Chúa uy quyền hòa tỏng hương kính mến yêu lòng thành dâng lên Cha.</vt:lpstr>
      <vt:lpstr>3. Từ bao năm tháng con nghe trong tiếng lòng con bao nhiêu tâm tư héo mòn mong yêu thương đẹp linh hồn.</vt:lpstr>
      <vt:lpstr>Nguyện dâng lên Cha con tim hiu hắt đợi chờ trông mong nương chờ êm ái dưới tay Cha tình yêu.</vt:lpstr>
      <vt:lpstr>ĐK: Này của lễ dâng về Thiên Chúa uy quyền hòa trong hương kính mến yêu lòng thành dâng lên Cha.</vt:lpstr>
      <vt:lpstr>Hiệp Lễ  Chúa Quyền Năng Hh</vt:lpstr>
      <vt:lpstr>1. Con như bao người đời, biết rằng mình chỉ là cát bụi. Chẳng dám mơ điều chi, khi con người vào trong cõi chết.</vt:lpstr>
      <vt:lpstr>Chỉ có Ngài mà thôi, Đấng cho con nguồn sự sống mới. Chỉ có Ngài mà thôi, có quyền gọi kẻ chết sống lại.</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2. Con vương bao tội đời, khác gì người bệnh đang chết dần. Nào có ai quyền năng yêu thương và dủ tình trông đến?</vt:lpstr>
      <vt:lpstr>Tìm đến người trần gian trí tâm con chẳng được bình an. Chỉ có Ngài mà thôi, có quyền lực thương chữa con lành.</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3. Ai tin yêu thực lòng, sẽ trừ được quỷ ma ác thần. Chạm áo của Ngài thôi, nhưng tin Ngài dủ lòng thương đoái.</vt:lpstr>
      <vt:lpstr>Là cơn bệnh tan biến, bước chân con nhẹ nhàng từ đây. Hồn xác dược bình an, con trở về được sống yên hàn.</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4. Con mang thân phận người, chết là trở về cùng cát bụi, dù có thương người thân, lo công việc, chỉ là chôn cất.</vt:lpstr>
      <vt:lpstr>Và thương người đã mất, có chi đâu vài giọt nước mắt. Nơi cõi đời bể dâu, không nhờ Ngài sao hết lệ sầu.</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Dâng Lễ  Con Xin Dâng 39</vt:lpstr>
      <vt:lpstr>ĐK: Dâng lên Chúa rượu bánh này. Dâng lên Chúa trọn đời sống con.</vt:lpstr>
      <vt:lpstr>Hiệp Lễ  Dẫn Con Từng Bước 124</vt:lpstr>
      <vt:lpstr>1. Xin Chúa dẫn con đi từng bước trên con đường đời. Xin Chúa dắt con đi cầm tay dìu con bước tới.</vt:lpstr>
      <vt:lpstr>Kết lễ  Trong Tim Chúa 148 C3</vt:lpstr>
      <vt:lpstr>3.  Trong trái tim Chúa bao ân cần, con xin được say nếm hồng ân. Là trái ngon là trái ngon. Những trái ngon</vt:lpstr>
      <vt:lpstr>dưỡng nuôi đời con.</vt:lpstr>
      <vt:lpstr>Là bánh thơm, là sữa thơm nuôi giúp con mau chân bước lên trời, là đóa hoa, là tiếng ca gọi lòng con vui bước về</vt:lpstr>
      <vt:lpstr>nhà.</vt:lpstr>
      <vt:lpstr>ĐK: Trái tim hồng Thiên Chúa, trái tim người Cha. Mãi muôn đời yêu dấu chúng con gần xa. Tháng năm đời con sống</vt:lpstr>
      <vt:lpstr>chứa chan lời ca. Có ân tình Thiên Chúa trái tim nở hoa.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Nhập Lễ                                    BÀI CA NGÀN TRÙNG 499</dc:title>
  <dc:creator>Anh Tran</dc:creator>
  <cp:lastModifiedBy>Anh Tran</cp:lastModifiedBy>
  <cp:revision>2022</cp:revision>
  <dcterms:created xsi:type="dcterms:W3CDTF">2018-09-17T12:52:44Z</dcterms:created>
  <dcterms:modified xsi:type="dcterms:W3CDTF">2024-06-02T04:59:18Z</dcterms:modified>
</cp:coreProperties>
</file>

<file path=docProps/thumbnail.jpeg>
</file>